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85" r:id="rId3"/>
    <p:sldId id="257" r:id="rId4"/>
    <p:sldId id="273" r:id="rId5"/>
    <p:sldId id="258" r:id="rId6"/>
    <p:sldId id="274" r:id="rId7"/>
    <p:sldId id="288" r:id="rId8"/>
    <p:sldId id="259" r:id="rId9"/>
    <p:sldId id="286" r:id="rId10"/>
    <p:sldId id="260" r:id="rId11"/>
    <p:sldId id="261" r:id="rId12"/>
    <p:sldId id="287" r:id="rId13"/>
    <p:sldId id="262" r:id="rId14"/>
    <p:sldId id="283" r:id="rId15"/>
    <p:sldId id="263" r:id="rId16"/>
    <p:sldId id="272" r:id="rId17"/>
    <p:sldId id="289" r:id="rId18"/>
  </p:sldIdLst>
  <p:sldSz cx="9144000" cy="6858000" type="screen4x3"/>
  <p:notesSz cx="6858000" cy="9144000"/>
  <p:defaultTextStyle>
    <a:defPPr>
      <a:defRPr lang="ar-SA"/>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66CC"/>
    <a:srgbClr val="3939FD"/>
    <a:srgbClr val="800080"/>
    <a:srgbClr val="CC00CC"/>
    <a:srgbClr val="33CCCC"/>
    <a:srgbClr val="FFCC00"/>
    <a:srgbClr val="CC00FF"/>
    <a:srgbClr val="BFF046"/>
  </p:clrMru>
</p:presentationPr>
</file>

<file path=ppt/tableStyles.xml><?xml version="1.0" encoding="utf-8"?>
<a:tblStyleLst xmlns:a="http://schemas.openxmlformats.org/drawingml/2006/main" def="{5C22544A-7EE6-4342-B048-85BDC9FD1C3A}">
  <a:tblStyle styleId="{3C2FFA5D-87B4-456A-9821-1D502468CF0F}" styleName="نمط ذو سمات 1 - تمييز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0956" autoAdjust="0"/>
    <p:restoredTop sz="94660"/>
  </p:normalViewPr>
  <p:slideViewPr>
    <p:cSldViewPr>
      <p:cViewPr>
        <p:scale>
          <a:sx n="50" d="100"/>
          <a:sy n="50" d="100"/>
        </p:scale>
        <p:origin x="-366" y="-63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2.wav"/></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3.wav"/></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4.wav"/></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5.wav"/></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6.wav"/></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7.wav"/></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8.wav"/></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9.wav"/></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0.wav"/></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1.wav"/></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audio" Target="../media/audio12.wav"/></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EG"/>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ar-SA" smtClean="0"/>
              <a:t>انقر لتحرير نمط العنوان الثانوي الرئيسي</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DA49B8-B857-4A4E-93F4-5C237477F380}"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060FB00-C497-43CC-BAF9-8AB218B4CEB2}"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ar-SA" smtClean="0"/>
              <a:t>انقر لتحرير أنماط النص الرئيسي</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FCB16D4-7A35-49B5-8277-AB98B2497C25}"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9C076CB-E51D-4269-8543-0030FA8622BF}"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EG"/>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B735C01-9547-4CA7-8B65-0C9EDB7F93CD}"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F64D872E-0CF7-4EC6-9F18-5F2EA885C958}"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B48B72B-AB69-4968-9E08-A15452F0DBE3}"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2BB9455-A406-4ED3-8531-D6BB680AAE86}"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EG"/>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ar-EG" noProof="0" smtClean="0"/>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0A692A-F450-4393-B425-68CA6B3EE508}"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ADC545B-8F84-49B6-9207-566AA09F8019}" type="slidenum">
              <a:rPr lang="ar-SA"/>
              <a:pPr>
                <a:defRPr/>
              </a:pPr>
              <a:t>‹#›</a:t>
            </a:fld>
            <a:endParaRPr lang="en-US"/>
          </a:p>
        </p:txBody>
      </p:sp>
    </p:spTree>
  </p:cSld>
  <p:clrMapOvr>
    <a:masterClrMapping/>
  </p:clrMapOvr>
  <p:transition>
    <p:wedge/>
    <p:sndAc>
      <p:stSnd>
        <p:snd r:embed="rId1" name="Splash.wav"/>
      </p:stSnd>
    </p:sndAc>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EG"/>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EG"/>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D5422C2-009A-4F28-B700-4148DB64D16A}" type="slidenum">
              <a:rPr lang="ar-SA"/>
              <a:pPr>
                <a:defRPr/>
              </a:pPr>
              <a:t>‹#›</a:t>
            </a:fld>
            <a:endParaRPr lang="en-US"/>
          </a:p>
        </p:txBody>
      </p:sp>
    </p:spTree>
  </p:cSld>
  <p:clrMapOvr>
    <a:masterClrMapping/>
  </p:clrMapOvr>
  <p:transition>
    <p:wedge/>
    <p:sndAc>
      <p:stSnd>
        <p:snd r:embed="rId1" name="Splash.wav"/>
      </p:stSnd>
    </p:sndAc>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audio" Target="../media/audio1.wav"/><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ar-SA" smtClean="0"/>
              <a:t>انقر لتحرير نمط العنوان الرئيسي</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a:defRPr sz="1400">
                <a:latin typeface="Arial" pitchFamily="34" charset="0"/>
                <a:cs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1">
              <a:defRPr sz="1400">
                <a:latin typeface="Arial" pitchFamily="34" charset="0"/>
                <a:cs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a:defRPr sz="1400">
                <a:latin typeface="Arial" pitchFamily="34" charset="0"/>
                <a:cs typeface="Arial" pitchFamily="34" charset="0"/>
              </a:defRPr>
            </a:lvl1pPr>
          </a:lstStyle>
          <a:p>
            <a:pPr>
              <a:defRPr/>
            </a:pPr>
            <a:fld id="{29B70301-9AB9-46BD-A73A-2A16CFEAED51}" type="slidenum">
              <a:rPr lang="ar-SA"/>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wedge/>
    <p:sndAc>
      <p:stSnd>
        <p:snd r:embed="rId13" name="Splash.wav"/>
      </p:stSnd>
    </p:sndAc>
  </p:transition>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pitchFamily="34" charset="0"/>
          <a:cs typeface="Arial" pitchFamily="34" charset="0"/>
        </a:defRPr>
      </a:lvl2pPr>
      <a:lvl3pPr algn="ctr" rtl="1" eaLnBrk="0" fontAlgn="base" hangingPunct="0">
        <a:spcBef>
          <a:spcPct val="0"/>
        </a:spcBef>
        <a:spcAft>
          <a:spcPct val="0"/>
        </a:spcAft>
        <a:defRPr sz="4400">
          <a:solidFill>
            <a:schemeClr val="tx2"/>
          </a:solidFill>
          <a:latin typeface="Arial" pitchFamily="34" charset="0"/>
          <a:cs typeface="Arial" pitchFamily="34" charset="0"/>
        </a:defRPr>
      </a:lvl3pPr>
      <a:lvl4pPr algn="ctr" rtl="1" eaLnBrk="0" fontAlgn="base" hangingPunct="0">
        <a:spcBef>
          <a:spcPct val="0"/>
        </a:spcBef>
        <a:spcAft>
          <a:spcPct val="0"/>
        </a:spcAft>
        <a:defRPr sz="4400">
          <a:solidFill>
            <a:schemeClr val="tx2"/>
          </a:solidFill>
          <a:latin typeface="Arial" pitchFamily="34" charset="0"/>
          <a:cs typeface="Arial" pitchFamily="34" charset="0"/>
        </a:defRPr>
      </a:lvl4pPr>
      <a:lvl5pPr algn="ctr" rtl="1"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1" fontAlgn="base">
        <a:spcBef>
          <a:spcPct val="0"/>
        </a:spcBef>
        <a:spcAft>
          <a:spcPct val="0"/>
        </a:spcAft>
        <a:defRPr sz="4400">
          <a:solidFill>
            <a:schemeClr val="tx2"/>
          </a:solidFill>
          <a:latin typeface="Arial" pitchFamily="34" charset="0"/>
          <a:cs typeface="Arial" pitchFamily="34" charset="0"/>
        </a:defRPr>
      </a:lvl6pPr>
      <a:lvl7pPr marL="914400" algn="ctr" rtl="1" fontAlgn="base">
        <a:spcBef>
          <a:spcPct val="0"/>
        </a:spcBef>
        <a:spcAft>
          <a:spcPct val="0"/>
        </a:spcAft>
        <a:defRPr sz="4400">
          <a:solidFill>
            <a:schemeClr val="tx2"/>
          </a:solidFill>
          <a:latin typeface="Arial" pitchFamily="34" charset="0"/>
          <a:cs typeface="Arial" pitchFamily="34" charset="0"/>
        </a:defRPr>
      </a:lvl7pPr>
      <a:lvl8pPr marL="1371600" algn="ctr" rtl="1" fontAlgn="base">
        <a:spcBef>
          <a:spcPct val="0"/>
        </a:spcBef>
        <a:spcAft>
          <a:spcPct val="0"/>
        </a:spcAft>
        <a:defRPr sz="4400">
          <a:solidFill>
            <a:schemeClr val="tx2"/>
          </a:solidFill>
          <a:latin typeface="Arial" pitchFamily="34" charset="0"/>
          <a:cs typeface="Arial" pitchFamily="34" charset="0"/>
        </a:defRPr>
      </a:lvl8pPr>
      <a:lvl9pPr marL="1828800" algn="ctr" rtl="1"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ar-EG"/>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audio" Target="../media/audio13.wav"/><Relationship Id="rId2" Type="http://schemas.openxmlformats.org/officeDocument/2006/relationships/audio" Target="../media/audio2.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audio" Target="../media/audio14.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audio" Target="../media/audio15.wav"/></Relationships>
</file>

<file path=ppt/slides/_rels/slide3.xml.rels><?xml version="1.0" encoding="UTF-8" standalone="yes"?>
<Relationships xmlns="http://schemas.openxmlformats.org/package/2006/relationships"><Relationship Id="rId3" Type="http://schemas.openxmlformats.org/officeDocument/2006/relationships/audio" Target="../media/audio16.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audio" Target="../media/audio17.wav"/></Relationships>
</file>

<file path=ppt/slides/_rels/slide4.xml.rels><?xml version="1.0" encoding="UTF-8" standalone="yes"?>
<Relationships xmlns="http://schemas.openxmlformats.org/package/2006/relationships"><Relationship Id="rId8" Type="http://schemas.openxmlformats.org/officeDocument/2006/relationships/audio" Target="../media/audio23.wav"/><Relationship Id="rId3" Type="http://schemas.openxmlformats.org/officeDocument/2006/relationships/audio" Target="../media/audio18.wav"/><Relationship Id="rId7" Type="http://schemas.openxmlformats.org/officeDocument/2006/relationships/audio" Target="../media/audio22.wav"/><Relationship Id="rId12" Type="http://schemas.openxmlformats.org/officeDocument/2006/relationships/image" Target="../media/image4.png"/><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21.wav"/><Relationship Id="rId11" Type="http://schemas.openxmlformats.org/officeDocument/2006/relationships/image" Target="../media/image3.wmf"/><Relationship Id="rId5" Type="http://schemas.openxmlformats.org/officeDocument/2006/relationships/audio" Target="../media/audio20.wav"/><Relationship Id="rId10" Type="http://schemas.openxmlformats.org/officeDocument/2006/relationships/audio" Target="../media/audio25.wav"/><Relationship Id="rId4" Type="http://schemas.openxmlformats.org/officeDocument/2006/relationships/audio" Target="../media/audio19.wav"/><Relationship Id="rId9" Type="http://schemas.openxmlformats.org/officeDocument/2006/relationships/audio" Target="../media/audio24.wav"/></Relationships>
</file>

<file path=ppt/slides/_rels/slide5.xml.rels><?xml version="1.0" encoding="UTF-8" standalone="yes"?>
<Relationships xmlns="http://schemas.openxmlformats.org/package/2006/relationships"><Relationship Id="rId8" Type="http://schemas.openxmlformats.org/officeDocument/2006/relationships/audio" Target="../media/audio30.wav"/><Relationship Id="rId3" Type="http://schemas.openxmlformats.org/officeDocument/2006/relationships/audio" Target="../media/audio26.wav"/><Relationship Id="rId7" Type="http://schemas.openxmlformats.org/officeDocument/2006/relationships/audio" Target="../media/audio29.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28.wav"/><Relationship Id="rId5" Type="http://schemas.openxmlformats.org/officeDocument/2006/relationships/audio" Target="../media/audio27.wav"/><Relationship Id="rId10" Type="http://schemas.openxmlformats.org/officeDocument/2006/relationships/image" Target="../media/image5.jpeg"/><Relationship Id="rId4" Type="http://schemas.openxmlformats.org/officeDocument/2006/relationships/audio" Target="../media/audio18.wav"/><Relationship Id="rId9" Type="http://schemas.openxmlformats.org/officeDocument/2006/relationships/audio" Target="../media/audio31.wav"/></Relationships>
</file>

<file path=ppt/slides/_rels/slide6.xml.rels><?xml version="1.0" encoding="UTF-8" standalone="yes"?>
<Relationships xmlns="http://schemas.openxmlformats.org/package/2006/relationships"><Relationship Id="rId8" Type="http://schemas.openxmlformats.org/officeDocument/2006/relationships/image" Target="../media/image5.jpeg"/><Relationship Id="rId3" Type="http://schemas.openxmlformats.org/officeDocument/2006/relationships/audio" Target="../media/audio15.wav"/><Relationship Id="rId7" Type="http://schemas.openxmlformats.org/officeDocument/2006/relationships/audio" Target="../media/audio33.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32.wav"/><Relationship Id="rId5" Type="http://schemas.openxmlformats.org/officeDocument/2006/relationships/audio" Target="../media/audio18.wav"/><Relationship Id="rId4" Type="http://schemas.openxmlformats.org/officeDocument/2006/relationships/audio" Target="../media/audio26.wav"/><Relationship Id="rId9"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audio" Target="../media/audio34.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8" Type="http://schemas.openxmlformats.org/officeDocument/2006/relationships/audio" Target="../media/audio39.wav"/><Relationship Id="rId3" Type="http://schemas.openxmlformats.org/officeDocument/2006/relationships/audio" Target="../media/audio18.wav"/><Relationship Id="rId7" Type="http://schemas.openxmlformats.org/officeDocument/2006/relationships/audio" Target="../media/audio38.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37.wav"/><Relationship Id="rId5" Type="http://schemas.openxmlformats.org/officeDocument/2006/relationships/audio" Target="../media/audio36.wav"/><Relationship Id="rId10" Type="http://schemas.openxmlformats.org/officeDocument/2006/relationships/image" Target="../media/image7.jpeg"/><Relationship Id="rId4" Type="http://schemas.openxmlformats.org/officeDocument/2006/relationships/audio" Target="../media/audio35.wav"/><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audio" Target="../media/audio40.wav"/><Relationship Id="rId2" Type="http://schemas.openxmlformats.org/officeDocument/2006/relationships/audio" Target="../media/audio8.wav"/><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audio" Target="../media/audio41.wav"/><Relationship Id="rId2" Type="http://schemas.openxmlformats.org/officeDocument/2006/relationships/audio" Target="../media/audio8.wav"/><Relationship Id="rId1" Type="http://schemas.openxmlformats.org/officeDocument/2006/relationships/slideLayout" Target="../slideLayouts/slideLayout7.xml"/><Relationship Id="rId5" Type="http://schemas.openxmlformats.org/officeDocument/2006/relationships/image" Target="../media/image8.wmf"/><Relationship Id="rId4" Type="http://schemas.openxmlformats.org/officeDocument/2006/relationships/audio" Target="../media/audio42.wav"/></Relationships>
</file>

<file path=ppt/slides/_rels/slide11.xml.rels><?xml version="1.0" encoding="UTF-8" standalone="yes"?>
<Relationships xmlns="http://schemas.openxmlformats.org/package/2006/relationships"><Relationship Id="rId3" Type="http://schemas.openxmlformats.org/officeDocument/2006/relationships/audio" Target="../media/audio20.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audio" Target="../media/audio43.wav"/></Relationships>
</file>

<file path=ppt/slides/_rels/slide12.xml.rels><?xml version="1.0" encoding="UTF-8" standalone="yes"?>
<Relationships xmlns="http://schemas.openxmlformats.org/package/2006/relationships"><Relationship Id="rId3" Type="http://schemas.openxmlformats.org/officeDocument/2006/relationships/audio" Target="../media/audio44.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audio" Target="../media/audio46.wav"/><Relationship Id="rId4" Type="http://schemas.openxmlformats.org/officeDocument/2006/relationships/audio" Target="../media/audio45.wav"/></Relationships>
</file>

<file path=ppt/slides/_rels/slide13.xml.rels><?xml version="1.0" encoding="UTF-8" standalone="yes"?>
<Relationships xmlns="http://schemas.openxmlformats.org/package/2006/relationships"><Relationship Id="rId3" Type="http://schemas.openxmlformats.org/officeDocument/2006/relationships/audio" Target="../media/audio14.wav"/><Relationship Id="rId7" Type="http://schemas.openxmlformats.org/officeDocument/2006/relationships/image" Target="../media/image7.jpeg"/><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audio" Target="../media/audio48.wav"/><Relationship Id="rId5" Type="http://schemas.openxmlformats.org/officeDocument/2006/relationships/audio" Target="../media/audio38.wav"/><Relationship Id="rId4" Type="http://schemas.openxmlformats.org/officeDocument/2006/relationships/audio" Target="../media/audio47.wav"/></Relationships>
</file>

<file path=ppt/slides/_rels/slide14.xml.rels><?xml version="1.0" encoding="UTF-8" standalone="yes"?>
<Relationships xmlns="http://schemas.openxmlformats.org/package/2006/relationships"><Relationship Id="rId8" Type="http://schemas.openxmlformats.org/officeDocument/2006/relationships/audio" Target="../media/audio54.wav"/><Relationship Id="rId13" Type="http://schemas.openxmlformats.org/officeDocument/2006/relationships/audio" Target="../media/audio59.wav"/><Relationship Id="rId18" Type="http://schemas.openxmlformats.org/officeDocument/2006/relationships/audio" Target="../media/audio64.wav"/><Relationship Id="rId3" Type="http://schemas.openxmlformats.org/officeDocument/2006/relationships/audio" Target="../media/audio49.wav"/><Relationship Id="rId21" Type="http://schemas.openxmlformats.org/officeDocument/2006/relationships/audio" Target="../media/audio67.wav"/><Relationship Id="rId7" Type="http://schemas.openxmlformats.org/officeDocument/2006/relationships/audio" Target="../media/audio53.wav"/><Relationship Id="rId12" Type="http://schemas.openxmlformats.org/officeDocument/2006/relationships/audio" Target="../media/audio58.wav"/><Relationship Id="rId17" Type="http://schemas.openxmlformats.org/officeDocument/2006/relationships/audio" Target="../media/audio63.wav"/><Relationship Id="rId2" Type="http://schemas.openxmlformats.org/officeDocument/2006/relationships/audio" Target="../media/audio8.wav"/><Relationship Id="rId16" Type="http://schemas.openxmlformats.org/officeDocument/2006/relationships/audio" Target="../media/audio62.wav"/><Relationship Id="rId20" Type="http://schemas.openxmlformats.org/officeDocument/2006/relationships/audio" Target="../media/audio66.wav"/><Relationship Id="rId1" Type="http://schemas.openxmlformats.org/officeDocument/2006/relationships/slideLayout" Target="../slideLayouts/slideLayout7.xml"/><Relationship Id="rId6" Type="http://schemas.openxmlformats.org/officeDocument/2006/relationships/audio" Target="../media/audio52.wav"/><Relationship Id="rId11" Type="http://schemas.openxmlformats.org/officeDocument/2006/relationships/audio" Target="../media/audio57.wav"/><Relationship Id="rId5" Type="http://schemas.openxmlformats.org/officeDocument/2006/relationships/audio" Target="../media/audio51.wav"/><Relationship Id="rId15" Type="http://schemas.openxmlformats.org/officeDocument/2006/relationships/audio" Target="../media/audio61.wav"/><Relationship Id="rId23" Type="http://schemas.openxmlformats.org/officeDocument/2006/relationships/audio" Target="../media/audio69.wav"/><Relationship Id="rId10" Type="http://schemas.openxmlformats.org/officeDocument/2006/relationships/audio" Target="../media/audio56.wav"/><Relationship Id="rId19" Type="http://schemas.openxmlformats.org/officeDocument/2006/relationships/audio" Target="../media/audio65.wav"/><Relationship Id="rId4" Type="http://schemas.openxmlformats.org/officeDocument/2006/relationships/audio" Target="../media/audio50.wav"/><Relationship Id="rId9" Type="http://schemas.openxmlformats.org/officeDocument/2006/relationships/audio" Target="../media/audio55.wav"/><Relationship Id="rId14" Type="http://schemas.openxmlformats.org/officeDocument/2006/relationships/audio" Target="../media/audio60.wav"/><Relationship Id="rId22" Type="http://schemas.openxmlformats.org/officeDocument/2006/relationships/audio" Target="../media/audio68.wav"/></Relationships>
</file>

<file path=ppt/slides/_rels/slide15.xml.rels><?xml version="1.0" encoding="UTF-8" standalone="yes"?>
<Relationships xmlns="http://schemas.openxmlformats.org/package/2006/relationships"><Relationship Id="rId3" Type="http://schemas.openxmlformats.org/officeDocument/2006/relationships/audio" Target="../media/audio49.wav"/><Relationship Id="rId2" Type="http://schemas.openxmlformats.org/officeDocument/2006/relationships/audio" Target="../media/audio8.wav"/><Relationship Id="rId1" Type="http://schemas.openxmlformats.org/officeDocument/2006/relationships/slideLayout" Target="../slideLayouts/slideLayout7.xml"/><Relationship Id="rId4" Type="http://schemas.openxmlformats.org/officeDocument/2006/relationships/audio" Target="../media/audio70.wav"/></Relationships>
</file>

<file path=ppt/slides/_rels/slide16.xml.rels><?xml version="1.0" encoding="UTF-8" standalone="yes"?>
<Relationships xmlns="http://schemas.openxmlformats.org/package/2006/relationships"><Relationship Id="rId3" Type="http://schemas.openxmlformats.org/officeDocument/2006/relationships/audio" Target="../media/audio71.wav"/><Relationship Id="rId2" Type="http://schemas.openxmlformats.org/officeDocument/2006/relationships/audio" Target="../media/audio8.wav"/><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audio" Target="../media/audio72.wav"/><Relationship Id="rId4" Type="http://schemas.openxmlformats.org/officeDocument/2006/relationships/audio" Target="../media/audio38.wav"/></Relationships>
</file>

<file path=ppt/slides/_rels/slide17.xml.rels><?xml version="1.0" encoding="UTF-8" standalone="yes"?>
<Relationships xmlns="http://schemas.openxmlformats.org/package/2006/relationships"><Relationship Id="rId8" Type="http://schemas.openxmlformats.org/officeDocument/2006/relationships/audio" Target="../media/audio78.wav"/><Relationship Id="rId13" Type="http://schemas.openxmlformats.org/officeDocument/2006/relationships/audio" Target="../media/audio83.wav"/><Relationship Id="rId18" Type="http://schemas.openxmlformats.org/officeDocument/2006/relationships/image" Target="../media/image11.jpeg"/><Relationship Id="rId3" Type="http://schemas.openxmlformats.org/officeDocument/2006/relationships/audio" Target="../media/audio73.wav"/><Relationship Id="rId7" Type="http://schemas.openxmlformats.org/officeDocument/2006/relationships/audio" Target="../media/audio77.wav"/><Relationship Id="rId12" Type="http://schemas.openxmlformats.org/officeDocument/2006/relationships/audio" Target="../media/audio82.wav"/><Relationship Id="rId17" Type="http://schemas.openxmlformats.org/officeDocument/2006/relationships/image" Target="../media/image10.jpeg"/><Relationship Id="rId2" Type="http://schemas.openxmlformats.org/officeDocument/2006/relationships/audio" Target="../media/audio8.wav"/><Relationship Id="rId16" Type="http://schemas.openxmlformats.org/officeDocument/2006/relationships/audio" Target="../media/audio86.wav"/><Relationship Id="rId1" Type="http://schemas.openxmlformats.org/officeDocument/2006/relationships/slideLayout" Target="../slideLayouts/slideLayout7.xml"/><Relationship Id="rId6" Type="http://schemas.openxmlformats.org/officeDocument/2006/relationships/audio" Target="../media/audio76.wav"/><Relationship Id="rId11" Type="http://schemas.openxmlformats.org/officeDocument/2006/relationships/audio" Target="../media/audio81.wav"/><Relationship Id="rId5" Type="http://schemas.openxmlformats.org/officeDocument/2006/relationships/audio" Target="../media/audio75.wav"/><Relationship Id="rId15" Type="http://schemas.openxmlformats.org/officeDocument/2006/relationships/audio" Target="../media/audio85.wav"/><Relationship Id="rId10" Type="http://schemas.openxmlformats.org/officeDocument/2006/relationships/audio" Target="../media/audio80.wav"/><Relationship Id="rId4" Type="http://schemas.openxmlformats.org/officeDocument/2006/relationships/audio" Target="../media/audio74.wav"/><Relationship Id="rId9" Type="http://schemas.openxmlformats.org/officeDocument/2006/relationships/audio" Target="../media/audio79.wav"/><Relationship Id="rId14" Type="http://schemas.openxmlformats.org/officeDocument/2006/relationships/audio" Target="../media/audio84.wav"/></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ربع نص 5"/>
          <p:cNvSpPr txBox="1">
            <a:spLocks noChangeArrowheads="1"/>
          </p:cNvSpPr>
          <p:nvPr/>
        </p:nvSpPr>
        <p:spPr bwMode="auto">
          <a:xfrm>
            <a:off x="539552" y="1340768"/>
            <a:ext cx="8064896" cy="3631763"/>
          </a:xfrm>
          <a:prstGeom prst="rect">
            <a:avLst/>
          </a:prstGeom>
          <a:ln>
            <a:headEnd/>
            <a:tailEnd/>
          </a:ln>
          <a:scene3d>
            <a:camera prst="orthographicFront"/>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spAutoFit/>
          </a:bodyPr>
          <a:lstStyle/>
          <a:p>
            <a:pPr algn="ctr" rtl="1">
              <a:defRPr/>
            </a:pPr>
            <a:r>
              <a:rPr lang="ar-EG" sz="11500" b="1" i="1" dirty="0">
                <a:solidFill>
                  <a:schemeClr val="bg1"/>
                </a:solidFill>
              </a:rPr>
              <a:t>الوحدة السادسة عشرة</a:t>
            </a:r>
            <a:endParaRPr lang="ar-SA" sz="11500" b="1" i="1" dirty="0">
              <a:solidFill>
                <a:schemeClr val="bg1"/>
              </a:solidFill>
            </a:endParaRP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الوحدة السادسة عشر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6"/>
          <p:cNvGrpSpPr>
            <a:grpSpLocks/>
          </p:cNvGrpSpPr>
          <p:nvPr/>
        </p:nvGrpSpPr>
        <p:grpSpPr bwMode="auto">
          <a:xfrm>
            <a:off x="1331913" y="2060575"/>
            <a:ext cx="6572250" cy="4214813"/>
            <a:chOff x="0" y="2500306"/>
            <a:chExt cx="4714876" cy="3714776"/>
          </a:xfrm>
        </p:grpSpPr>
        <p:sp>
          <p:nvSpPr>
            <p:cNvPr id="3" name="مستطيل مستدير الزوايا 3"/>
            <p:cNvSpPr/>
            <p:nvPr/>
          </p:nvSpPr>
          <p:spPr>
            <a:xfrm>
              <a:off x="285720" y="2500306"/>
              <a:ext cx="4429156" cy="3714776"/>
            </a:xfrm>
            <a:prstGeom prst="roundRect">
              <a:avLst/>
            </a:prstGeom>
            <a:effectLst>
              <a:glow rad="228600">
                <a:schemeClr val="accent2">
                  <a:satMod val="175000"/>
                  <a:alpha val="40000"/>
                </a:schemeClr>
              </a:glow>
              <a:outerShdw blurRad="40000" dist="23000" dir="5400000" rotWithShape="0">
                <a:srgbClr val="000000">
                  <a:alpha val="35000"/>
                </a:srgbClr>
              </a:outerShdw>
            </a:effectLst>
          </p:spPr>
          <p:style>
            <a:lnRef idx="0">
              <a:schemeClr val="accent4"/>
            </a:lnRef>
            <a:fillRef idx="3">
              <a:schemeClr val="accent4"/>
            </a:fillRef>
            <a:effectRef idx="3">
              <a:schemeClr val="accent4"/>
            </a:effectRef>
            <a:fontRef idx="minor">
              <a:schemeClr val="lt1"/>
            </a:fontRef>
          </p:style>
          <p:txBody>
            <a:bodyPr rtlCol="1" anchor="ctr"/>
            <a:lstStyle/>
            <a:p>
              <a:pPr algn="ctr" rtl="1">
                <a:defRPr/>
              </a:pPr>
              <a:endParaRPr lang="ar-EG"/>
            </a:p>
          </p:txBody>
        </p:sp>
        <p:sp>
          <p:nvSpPr>
            <p:cNvPr id="4" name="مخطط انسيابي: قرار 5"/>
            <p:cNvSpPr/>
            <p:nvPr/>
          </p:nvSpPr>
          <p:spPr>
            <a:xfrm>
              <a:off x="0" y="2500306"/>
              <a:ext cx="4714876" cy="3714776"/>
            </a:xfrm>
            <a:prstGeom prst="flowChartDecision">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p>
          </p:txBody>
        </p:sp>
      </p:grpSp>
      <p:sp>
        <p:nvSpPr>
          <p:cNvPr id="5" name="مستطيل 7"/>
          <p:cNvSpPr>
            <a:spLocks noChangeArrowheads="1"/>
          </p:cNvSpPr>
          <p:nvPr/>
        </p:nvSpPr>
        <p:spPr bwMode="auto">
          <a:xfrm>
            <a:off x="2160588" y="3543300"/>
            <a:ext cx="4572000" cy="1016000"/>
          </a:xfrm>
          <a:prstGeom prst="rect">
            <a:avLst/>
          </a:prstGeom>
          <a:noFill/>
          <a:ln w="9525">
            <a:noFill/>
            <a:miter lim="800000"/>
            <a:headEnd/>
            <a:tailEnd/>
          </a:ln>
        </p:spPr>
        <p:txBody>
          <a:bodyPr>
            <a:spAutoFit/>
          </a:bodyPr>
          <a:lstStyle/>
          <a:p>
            <a:pPr algn="ctr" rtl="1"/>
            <a:r>
              <a:rPr lang="ar-SA" sz="6000" b="1"/>
              <a:t>الإمامة والائتمام</a:t>
            </a:r>
          </a:p>
        </p:txBody>
      </p:sp>
      <p:pic>
        <p:nvPicPr>
          <p:cNvPr id="7" name="Picture 12"/>
          <p:cNvPicPr>
            <a:picLocks noChangeAspect="1" noChangeArrowheads="1"/>
          </p:cNvPicPr>
          <p:nvPr/>
        </p:nvPicPr>
        <p:blipFill>
          <a:blip r:embed="rId5">
            <a:lum bright="-10000" contrast="30000"/>
          </a:blip>
          <a:srcRect/>
          <a:stretch>
            <a:fillRect/>
          </a:stretch>
        </p:blipFill>
        <p:spPr bwMode="auto">
          <a:xfrm>
            <a:off x="4643438" y="-57127"/>
            <a:ext cx="4611940" cy="3557565"/>
          </a:xfrm>
          <a:prstGeom prst="rect">
            <a:avLst/>
          </a:prstGeom>
          <a:ln>
            <a:noFill/>
          </a:ln>
          <a:effectLst>
            <a:softEdge rad="635000"/>
          </a:effectLst>
        </p:spPr>
      </p:pic>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subTnLst>
                                    <p:audio>
                                      <p:cMediaNode>
                                        <p:cTn display="0" masterRel="sameClick">
                                          <p:stCondLst>
                                            <p:cond evt="begin" delay="0">
                                              <p:tn val="5"/>
                                            </p:cond>
                                          </p:stCondLst>
                                          <p:endCondLst>
                                            <p:cond evt="onStopAudio" delay="0">
                                              <p:tgtEl>
                                                <p:sldTgt/>
                                              </p:tgtEl>
                                            </p:cond>
                                          </p:endCondLst>
                                        </p:cTn>
                                        <p:tgtEl>
                                          <p:sndTgt r:embed="rId3" name="hammer.wav"/>
                                        </p:tgtEl>
                                      </p:cMediaNode>
                                    </p:audio>
                                  </p:subTnLst>
                                </p:cTn>
                              </p:par>
                              <p:par>
                                <p:cTn id="21" presetID="4"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box(in)">
                                      <p:cBhvr>
                                        <p:cTn id="23" dur="500"/>
                                        <p:tgtEl>
                                          <p:spTgt spid="7"/>
                                        </p:tgtEl>
                                      </p:cBhvr>
                                    </p:animEffect>
                                  </p:childTnLst>
                                </p:cTn>
                              </p:par>
                              <p:par>
                                <p:cTn id="24" presetID="26"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80">
                                          <p:stCondLst>
                                            <p:cond delay="0"/>
                                          </p:stCondLst>
                                        </p:cTn>
                                        <p:tgtEl>
                                          <p:spTgt spid="5"/>
                                        </p:tgtEl>
                                      </p:cBhvr>
                                    </p:animEffect>
                                    <p:anim calcmode="lin" valueType="num">
                                      <p:cBhvr>
                                        <p:cTn id="2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3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3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32" dur="26">
                                          <p:stCondLst>
                                            <p:cond delay="650"/>
                                          </p:stCondLst>
                                        </p:cTn>
                                        <p:tgtEl>
                                          <p:spTgt spid="5"/>
                                        </p:tgtEl>
                                      </p:cBhvr>
                                      <p:to x="100000" y="60000"/>
                                    </p:animScale>
                                    <p:animScale>
                                      <p:cBhvr>
                                        <p:cTn id="33" dur="166" decel="50000">
                                          <p:stCondLst>
                                            <p:cond delay="676"/>
                                          </p:stCondLst>
                                        </p:cTn>
                                        <p:tgtEl>
                                          <p:spTgt spid="5"/>
                                        </p:tgtEl>
                                      </p:cBhvr>
                                      <p:to x="100000" y="100000"/>
                                    </p:animScale>
                                    <p:animScale>
                                      <p:cBhvr>
                                        <p:cTn id="34" dur="26">
                                          <p:stCondLst>
                                            <p:cond delay="1312"/>
                                          </p:stCondLst>
                                        </p:cTn>
                                        <p:tgtEl>
                                          <p:spTgt spid="5"/>
                                        </p:tgtEl>
                                      </p:cBhvr>
                                      <p:to x="100000" y="80000"/>
                                    </p:animScale>
                                    <p:animScale>
                                      <p:cBhvr>
                                        <p:cTn id="35" dur="166" decel="50000">
                                          <p:stCondLst>
                                            <p:cond delay="1338"/>
                                          </p:stCondLst>
                                        </p:cTn>
                                        <p:tgtEl>
                                          <p:spTgt spid="5"/>
                                        </p:tgtEl>
                                      </p:cBhvr>
                                      <p:to x="100000" y="100000"/>
                                    </p:animScale>
                                    <p:animScale>
                                      <p:cBhvr>
                                        <p:cTn id="36" dur="26">
                                          <p:stCondLst>
                                            <p:cond delay="1642"/>
                                          </p:stCondLst>
                                        </p:cTn>
                                        <p:tgtEl>
                                          <p:spTgt spid="5"/>
                                        </p:tgtEl>
                                      </p:cBhvr>
                                      <p:to x="100000" y="90000"/>
                                    </p:animScale>
                                    <p:animScale>
                                      <p:cBhvr>
                                        <p:cTn id="37" dur="166" decel="50000">
                                          <p:stCondLst>
                                            <p:cond delay="1668"/>
                                          </p:stCondLst>
                                        </p:cTn>
                                        <p:tgtEl>
                                          <p:spTgt spid="5"/>
                                        </p:tgtEl>
                                      </p:cBhvr>
                                      <p:to x="100000" y="100000"/>
                                    </p:animScale>
                                    <p:animScale>
                                      <p:cBhvr>
                                        <p:cTn id="38" dur="26">
                                          <p:stCondLst>
                                            <p:cond delay="1808"/>
                                          </p:stCondLst>
                                        </p:cTn>
                                        <p:tgtEl>
                                          <p:spTgt spid="5"/>
                                        </p:tgtEl>
                                      </p:cBhvr>
                                      <p:to x="100000" y="95000"/>
                                    </p:animScale>
                                    <p:animScale>
                                      <p:cBhvr>
                                        <p:cTn id="39" dur="166" decel="50000">
                                          <p:stCondLst>
                                            <p:cond delay="1834"/>
                                          </p:stCondLst>
                                        </p:cTn>
                                        <p:tgtEl>
                                          <p:spTgt spid="5"/>
                                        </p:tgtEl>
                                      </p:cBhvr>
                                      <p:to x="100000" y="100000"/>
                                    </p:animScale>
                                  </p:childTnLst>
                                  <p:subTnLst>
                                    <p:audio>
                                      <p:cMediaNode>
                                        <p:cTn display="0" masterRel="sameClick">
                                          <p:stCondLst>
                                            <p:cond evt="begin" delay="0">
                                              <p:tn val="24"/>
                                            </p:cond>
                                          </p:stCondLst>
                                          <p:endCondLst>
                                            <p:cond evt="onStopAudio" delay="0">
                                              <p:tgtEl>
                                                <p:sldTgt/>
                                              </p:tgtEl>
                                            </p:cond>
                                          </p:endCondLst>
                                        </p:cTn>
                                        <p:tgtEl>
                                          <p:sndTgt r:embed="rId4" name="الإمامة والائتما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7"/>
          <p:cNvGrpSpPr>
            <a:grpSpLocks/>
          </p:cNvGrpSpPr>
          <p:nvPr/>
        </p:nvGrpSpPr>
        <p:grpSpPr bwMode="auto">
          <a:xfrm rot="2070308">
            <a:off x="709613" y="315913"/>
            <a:ext cx="8096250" cy="7038975"/>
            <a:chOff x="-554038" y="207963"/>
            <a:chExt cx="6715126" cy="6650037"/>
          </a:xfrm>
        </p:grpSpPr>
        <p:sp>
          <p:nvSpPr>
            <p:cNvPr id="9" name="موجة 8"/>
            <p:cNvSpPr/>
            <p:nvPr/>
          </p:nvSpPr>
          <p:spPr>
            <a:xfrm rot="16200000">
              <a:off x="-1110383" y="2173334"/>
              <a:ext cx="6650038" cy="2724234"/>
            </a:xfrm>
            <a:prstGeom prst="wave">
              <a:avLst>
                <a:gd name="adj1" fmla="val 20000"/>
                <a:gd name="adj2" fmla="val 6812"/>
              </a:avLst>
            </a:prstGeom>
            <a:solidFill>
              <a:srgbClr val="33CC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p>
          </p:txBody>
        </p:sp>
        <p:sp>
          <p:nvSpPr>
            <p:cNvPr id="10" name="مخطط انسيابي: رابط 9"/>
            <p:cNvSpPr/>
            <p:nvPr/>
          </p:nvSpPr>
          <p:spPr>
            <a:xfrm rot="19130015">
              <a:off x="-564438" y="1838627"/>
              <a:ext cx="6715126" cy="3010065"/>
            </a:xfrm>
            <a:prstGeom prst="flowChartConnector">
              <a:avLst/>
            </a:prstGeom>
          </p:spPr>
          <p:style>
            <a:lnRef idx="3">
              <a:schemeClr val="lt1"/>
            </a:lnRef>
            <a:fillRef idx="1">
              <a:schemeClr val="accent5"/>
            </a:fillRef>
            <a:effectRef idx="1">
              <a:schemeClr val="accent5"/>
            </a:effectRef>
            <a:fontRef idx="minor">
              <a:schemeClr val="lt1"/>
            </a:fontRef>
          </p:style>
          <p:txBody>
            <a:bodyPr rtlCol="1" anchor="ctr"/>
            <a:lstStyle/>
            <a:p>
              <a:pPr algn="ctr" rtl="1">
                <a:defRPr/>
              </a:pPr>
              <a:endParaRPr lang="ar-EG"/>
            </a:p>
          </p:txBody>
        </p:sp>
      </p:grpSp>
      <p:sp>
        <p:nvSpPr>
          <p:cNvPr id="11" name="مربع نص 18"/>
          <p:cNvSpPr txBox="1">
            <a:spLocks noChangeArrowheads="1"/>
          </p:cNvSpPr>
          <p:nvPr/>
        </p:nvSpPr>
        <p:spPr bwMode="auto">
          <a:xfrm rot="-452753">
            <a:off x="1477963" y="2501900"/>
            <a:ext cx="6840537" cy="2370138"/>
          </a:xfrm>
          <a:prstGeom prst="rect">
            <a:avLst/>
          </a:prstGeom>
          <a:noFill/>
          <a:ln w="9525">
            <a:noFill/>
            <a:miter lim="800000"/>
            <a:headEnd/>
            <a:tailEnd/>
          </a:ln>
        </p:spPr>
        <p:txBody>
          <a:bodyPr>
            <a:spAutoFit/>
          </a:bodyPr>
          <a:lstStyle/>
          <a:p>
            <a:pPr algn="ctr" rtl="1"/>
            <a:r>
              <a:rPr lang="ar-SA" sz="4000" b="1">
                <a:solidFill>
                  <a:srgbClr val="FF0000"/>
                </a:solidFill>
              </a:rPr>
              <a:t>عن أبي هريرة رضي الله عنه أن النبي صلى الله عليه وسلم قال: </a:t>
            </a:r>
          </a:p>
          <a:p>
            <a:pPr algn="ctr" rtl="1"/>
            <a:r>
              <a:rPr lang="ar-SA" sz="4000" b="1">
                <a:solidFill>
                  <a:srgbClr val="002060"/>
                </a:solidFill>
              </a:rPr>
              <a:t>   </a:t>
            </a:r>
            <a:r>
              <a:rPr lang="ar-EG" sz="2800" b="1">
                <a:solidFill>
                  <a:srgbClr val="002060"/>
                </a:solidFill>
              </a:rPr>
              <a:t>"إنما </a:t>
            </a:r>
            <a:r>
              <a:rPr lang="ar-SA" sz="2800" b="1">
                <a:solidFill>
                  <a:srgbClr val="002060"/>
                </a:solidFill>
              </a:rPr>
              <a:t>جُعل الإمام ليؤتمّ به</a:t>
            </a:r>
            <a:r>
              <a:rPr lang="ar-EG" sz="2800" b="1">
                <a:solidFill>
                  <a:srgbClr val="002060"/>
                </a:solidFill>
              </a:rPr>
              <a:t>"</a:t>
            </a:r>
            <a:r>
              <a:rPr lang="ar-SA" sz="2800" b="1">
                <a:solidFill>
                  <a:srgbClr val="002060"/>
                </a:solidFill>
              </a:rPr>
              <a:t>.</a:t>
            </a:r>
            <a:endParaRPr lang="en-US" sz="2800" b="1">
              <a:solidFill>
                <a:srgbClr val="002060"/>
              </a:solidFill>
            </a:endParaRPr>
          </a:p>
          <a:p>
            <a:pPr algn="ctr" rtl="1"/>
            <a:r>
              <a:rPr lang="ar-EG" sz="2800" b="1">
                <a:solidFill>
                  <a:srgbClr val="002060"/>
                </a:solidFill>
              </a:rPr>
              <a:t>(أخرجه البخاري: 701، ومسلم: 414).</a:t>
            </a: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click.wav"/>
                                        </p:tgtEl>
                                      </p:cMediaNode>
                                    </p:audio>
                                  </p:subTnLst>
                                </p:cTn>
                              </p:par>
                              <p:par>
                                <p:cTn id="8" presetID="4" presetClass="entr" presetSubtype="16"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ox(in)">
                                      <p:cBhvr>
                                        <p:cTn id="10" dur="500"/>
                                        <p:tgtEl>
                                          <p:spTgt spid="11"/>
                                        </p:tgtEl>
                                      </p:cBhvr>
                                    </p:animEffect>
                                  </p:childTnLst>
                                  <p:subTnLst>
                                    <p:audio>
                                      <p:cMediaNode>
                                        <p:cTn display="0" masterRel="sameClick">
                                          <p:stCondLst>
                                            <p:cond evt="begin" delay="0">
                                              <p:tn val="8"/>
                                            </p:cond>
                                          </p:stCondLst>
                                          <p:endCondLst>
                                            <p:cond evt="onStopAudio" delay="0">
                                              <p:tgtEl>
                                                <p:sldTgt/>
                                              </p:tgtEl>
                                            </p:cond>
                                          </p:endCondLst>
                                        </p:cTn>
                                        <p:tgtEl>
                                          <p:sndTgt r:embed="rId4" name="عن أبي هريرة رضي الله عنه أن النبي.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صورة 55" descr="MCBS01896_0000[1]"/>
          <p:cNvPicPr>
            <a:picLocks noChangeAspect="1" noChangeArrowheads="1"/>
          </p:cNvPicPr>
          <p:nvPr/>
        </p:nvPicPr>
        <p:blipFill>
          <a:blip r:embed="rId11"/>
          <a:srcRect/>
          <a:stretch>
            <a:fillRect/>
          </a:stretch>
        </p:blipFill>
        <p:spPr bwMode="auto">
          <a:xfrm>
            <a:off x="323850" y="1916113"/>
            <a:ext cx="7358063" cy="4286250"/>
          </a:xfrm>
          <a:prstGeom prst="rect">
            <a:avLst/>
          </a:prstGeom>
          <a:noFill/>
          <a:ln w="9525">
            <a:noFill/>
            <a:miter lim="800000"/>
            <a:headEnd/>
            <a:tailEnd/>
          </a:ln>
        </p:spPr>
      </p:pic>
      <p:sp>
        <p:nvSpPr>
          <p:cNvPr id="3" name="مربع نص 18"/>
          <p:cNvSpPr txBox="1">
            <a:spLocks noChangeArrowheads="1"/>
          </p:cNvSpPr>
          <p:nvPr/>
        </p:nvSpPr>
        <p:spPr bwMode="auto">
          <a:xfrm rot="8680">
            <a:off x="757238" y="2714625"/>
            <a:ext cx="4591050" cy="1077913"/>
          </a:xfrm>
          <a:prstGeom prst="rect">
            <a:avLst/>
          </a:prstGeom>
          <a:noFill/>
          <a:ln w="9525">
            <a:noFill/>
            <a:miter lim="800000"/>
            <a:headEnd/>
            <a:tailEnd/>
          </a:ln>
        </p:spPr>
        <p:txBody>
          <a:bodyPr>
            <a:spAutoFit/>
          </a:bodyPr>
          <a:lstStyle/>
          <a:p>
            <a:pPr algn="r" rtl="1"/>
            <a:r>
              <a:rPr lang="ar-SA" sz="3200" b="1"/>
              <a:t>1- </a:t>
            </a:r>
            <a:r>
              <a:rPr lang="ar-EG" sz="3200" b="1"/>
              <a:t>الأحق بالإمامة مع الدليل.</a:t>
            </a:r>
          </a:p>
          <a:p>
            <a:pPr algn="r" rtl="1"/>
            <a:r>
              <a:rPr lang="ar-SA" sz="3200" b="1"/>
              <a:t>2- </a:t>
            </a:r>
            <a:r>
              <a:rPr lang="ar-EG" sz="3200" b="1"/>
              <a:t>إمامة المُحدِث.</a:t>
            </a:r>
          </a:p>
        </p:txBody>
      </p:sp>
      <p:pic>
        <p:nvPicPr>
          <p:cNvPr id="6" name="صورة 5" descr="frame_circle-frill_flwr_cs_tns.png"/>
          <p:cNvPicPr>
            <a:picLocks noChangeAspect="1"/>
          </p:cNvPicPr>
          <p:nvPr/>
        </p:nvPicPr>
        <p:blipFill>
          <a:blip r:embed="rId12" cstate="print"/>
          <a:stretch>
            <a:fillRect/>
          </a:stretch>
        </p:blipFill>
        <p:spPr>
          <a:xfrm>
            <a:off x="4143372" y="1"/>
            <a:ext cx="4245052" cy="2214554"/>
          </a:xfrm>
          <a:prstGeom prst="ellipse">
            <a:avLst/>
          </a:prstGeom>
          <a:ln>
            <a:noFill/>
          </a:ln>
          <a:effectLst>
            <a:softEdge rad="112500"/>
          </a:effectLst>
        </p:spPr>
      </p:pic>
      <p:sp>
        <p:nvSpPr>
          <p:cNvPr id="7" name="مربع نص 2"/>
          <p:cNvSpPr txBox="1">
            <a:spLocks noChangeArrowheads="1"/>
          </p:cNvSpPr>
          <p:nvPr/>
        </p:nvSpPr>
        <p:spPr bwMode="auto">
          <a:xfrm>
            <a:off x="4818063" y="692150"/>
            <a:ext cx="2778125" cy="646113"/>
          </a:xfrm>
          <a:prstGeom prst="rect">
            <a:avLst/>
          </a:prstGeom>
          <a:noFill/>
          <a:ln w="9525">
            <a:noFill/>
            <a:miter lim="800000"/>
            <a:headEnd/>
            <a:tailEnd/>
          </a:ln>
        </p:spPr>
        <p:txBody>
          <a:bodyPr>
            <a:spAutoFit/>
          </a:bodyPr>
          <a:lstStyle/>
          <a:p>
            <a:pPr algn="ctr" rtl="1"/>
            <a:r>
              <a:rPr lang="ar-SA" sz="3600" b="1">
                <a:solidFill>
                  <a:srgbClr val="9900CC"/>
                </a:solidFill>
              </a:rPr>
              <a:t>عناصر الوحدة</a:t>
            </a:r>
          </a:p>
        </p:txBody>
      </p:sp>
      <p:sp>
        <p:nvSpPr>
          <p:cNvPr id="8" name="مربع نص 18"/>
          <p:cNvSpPr txBox="1">
            <a:spLocks noChangeArrowheads="1"/>
          </p:cNvSpPr>
          <p:nvPr/>
        </p:nvSpPr>
        <p:spPr bwMode="auto">
          <a:xfrm rot="8680">
            <a:off x="836613" y="3722688"/>
            <a:ext cx="4591050" cy="1570037"/>
          </a:xfrm>
          <a:prstGeom prst="rect">
            <a:avLst/>
          </a:prstGeom>
          <a:noFill/>
          <a:ln w="9525">
            <a:noFill/>
            <a:miter lim="800000"/>
            <a:headEnd/>
            <a:tailEnd/>
          </a:ln>
        </p:spPr>
        <p:txBody>
          <a:bodyPr>
            <a:spAutoFit/>
          </a:bodyPr>
          <a:lstStyle/>
          <a:p>
            <a:pPr algn="r"/>
            <a:r>
              <a:rPr lang="ar-SA" sz="3200" b="1"/>
              <a:t>3- موقف الإمام والمأمومين.</a:t>
            </a:r>
          </a:p>
          <a:p>
            <a:pPr algn="r"/>
            <a:r>
              <a:rPr lang="ar-SA" sz="3200" b="1"/>
              <a:t>4- أحكام الاقتداء بالإمام.</a:t>
            </a:r>
          </a:p>
          <a:p>
            <a:pPr algn="r"/>
            <a:r>
              <a:rPr lang="ar-SA" sz="3200" b="1"/>
              <a:t>5- أحوال المأموم مع إمامه.</a:t>
            </a: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3"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
                                        <p:tgtEl>
                                          <p:spTgt spid="6"/>
                                        </p:tgtEl>
                                      </p:cBhvr>
                                    </p:animEffect>
                                    <p:anim calcmode="lin" valueType="num">
                                      <p:cBhvr>
                                        <p:cTn id="8" dur="200" fill="hold"/>
                                        <p:tgtEl>
                                          <p:spTgt spid="6"/>
                                        </p:tgtEl>
                                        <p:attrNameLst>
                                          <p:attrName>ppt_x</p:attrName>
                                        </p:attrNameLst>
                                      </p:cBhvr>
                                      <p:tavLst>
                                        <p:tav tm="0">
                                          <p:val>
                                            <p:strVal val="#ppt_x"/>
                                          </p:val>
                                        </p:tav>
                                        <p:tav tm="100000">
                                          <p:val>
                                            <p:strVal val="#ppt_x"/>
                                          </p:val>
                                        </p:tav>
                                      </p:tavLst>
                                    </p:anim>
                                    <p:anim calcmode="lin" valueType="num">
                                      <p:cBhvr>
                                        <p:cTn id="9" dur="200" fill="hold"/>
                                        <p:tgtEl>
                                          <p:spTgt spid="6"/>
                                        </p:tgtEl>
                                        <p:attrNameLst>
                                          <p:attrName>ppt_y</p:attrName>
                                        </p:attrNameLst>
                                      </p:cBhvr>
                                      <p:tavLst>
                                        <p:tav tm="0">
                                          <p:val>
                                            <p:strVal val="#ppt_y+0.31"/>
                                          </p:val>
                                        </p:tav>
                                        <p:tav tm="100000">
                                          <p:val>
                                            <p:strVal val="#ppt_y+0.31"/>
                                          </p:val>
                                        </p:tav>
                                      </p:tavLst>
                                    </p:anim>
                                    <p:anim calcmode="lin" valueType="num">
                                      <p:cBhvr>
                                        <p:cTn id="10" dur="300" decel="50000" fill="hold">
                                          <p:stCondLst>
                                            <p:cond delay="200"/>
                                          </p:stCondLst>
                                        </p:cTn>
                                        <p:tgtEl>
                                          <p:spTgt spid="6"/>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300" decel="50000" fill="hold">
                                          <p:stCondLst>
                                            <p:cond delay="200"/>
                                          </p:stCondLst>
                                        </p:cTn>
                                        <p:tgtEl>
                                          <p:spTgt spid="6"/>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par>
                                <p:cTn id="12" presetID="43" presetClass="entr" presetSubtype="0" fill="hold"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
                                        <p:tgtEl>
                                          <p:spTgt spid="7"/>
                                        </p:tgtEl>
                                      </p:cBhvr>
                                    </p:animEffect>
                                    <p:anim calcmode="lin" valueType="num">
                                      <p:cBhvr>
                                        <p:cTn id="15" dur="200" fill="hold"/>
                                        <p:tgtEl>
                                          <p:spTgt spid="7"/>
                                        </p:tgtEl>
                                        <p:attrNameLst>
                                          <p:attrName>ppt_x</p:attrName>
                                        </p:attrNameLst>
                                      </p:cBhvr>
                                      <p:tavLst>
                                        <p:tav tm="0">
                                          <p:val>
                                            <p:strVal val="#ppt_x"/>
                                          </p:val>
                                        </p:tav>
                                        <p:tav tm="100000">
                                          <p:val>
                                            <p:strVal val="#ppt_x"/>
                                          </p:val>
                                        </p:tav>
                                      </p:tavLst>
                                    </p:anim>
                                    <p:anim calcmode="lin" valueType="num">
                                      <p:cBhvr>
                                        <p:cTn id="16" dur="200" fill="hold"/>
                                        <p:tgtEl>
                                          <p:spTgt spid="7"/>
                                        </p:tgtEl>
                                        <p:attrNameLst>
                                          <p:attrName>ppt_y</p:attrName>
                                        </p:attrNameLst>
                                      </p:cBhvr>
                                      <p:tavLst>
                                        <p:tav tm="0">
                                          <p:val>
                                            <p:strVal val="#ppt_y+0.31"/>
                                          </p:val>
                                        </p:tav>
                                        <p:tav tm="100000">
                                          <p:val>
                                            <p:strVal val="#ppt_y+0.31"/>
                                          </p:val>
                                        </p:tav>
                                      </p:tavLst>
                                    </p:anim>
                                    <p:anim calcmode="lin" valueType="num">
                                      <p:cBhvr>
                                        <p:cTn id="17" dur="300" decel="50000" fill="hold">
                                          <p:stCondLst>
                                            <p:cond delay="2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8" dur="300" decel="50000" fill="hold">
                                          <p:stCondLst>
                                            <p:cond delay="2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subTnLst>
                                    <p:audio>
                                      <p:cMediaNode>
                                        <p:cTn display="0" masterRel="sameClick">
                                          <p:stCondLst>
                                            <p:cond evt="begin" delay="0">
                                              <p:tn val="12"/>
                                            </p:cond>
                                          </p:stCondLst>
                                          <p:endCondLst>
                                            <p:cond evt="onStopAudio" delay="0">
                                              <p:tgtEl>
                                                <p:sldTgt/>
                                              </p:tgtEl>
                                            </p:cond>
                                          </p:endCondLst>
                                        </p:cTn>
                                        <p:tgtEl>
                                          <p:sndTgt r:embed="rId4" name="عناصر الوحدة.wav"/>
                                        </p:tgtEl>
                                      </p:cMediaNode>
                                    </p:audio>
                                  </p:subTnLst>
                                </p:cTn>
                              </p:par>
                            </p:childTnLst>
                          </p:cTn>
                        </p:par>
                      </p:childTnLst>
                    </p:cTn>
                  </p:par>
                  <p:par>
                    <p:cTn id="19" fill="hold" nodeType="clickPar">
                      <p:stCondLst>
                        <p:cond delay="indefinite"/>
                      </p:stCondLst>
                      <p:childTnLst>
                        <p:par>
                          <p:cTn id="20" fill="hold" nodeType="withGroup">
                            <p:stCondLst>
                              <p:cond delay="0"/>
                            </p:stCondLst>
                            <p:childTnLst>
                              <p:par>
                                <p:cTn id="21" presetID="39" presetClass="entr" presetSubtype="0" accel="100000" fill="hold" nodeType="clickEffect">
                                  <p:stCondLst>
                                    <p:cond delay="0"/>
                                  </p:stCondLst>
                                  <p:childTnLst>
                                    <p:set>
                                      <p:cBhvr>
                                        <p:cTn id="22" dur="1" fill="hold">
                                          <p:stCondLst>
                                            <p:cond delay="0"/>
                                          </p:stCondLst>
                                        </p:cTn>
                                        <p:tgtEl>
                                          <p:spTgt spid="4098"/>
                                        </p:tgtEl>
                                        <p:attrNameLst>
                                          <p:attrName>style.visibility</p:attrName>
                                        </p:attrNameLst>
                                      </p:cBhvr>
                                      <p:to>
                                        <p:strVal val="visible"/>
                                      </p:to>
                                    </p:set>
                                    <p:anim calcmode="lin" valueType="num">
                                      <p:cBhvr>
                                        <p:cTn id="23" dur="500" fill="hold"/>
                                        <p:tgtEl>
                                          <p:spTgt spid="4098"/>
                                        </p:tgtEl>
                                        <p:attrNameLst>
                                          <p:attrName>ppt_h</p:attrName>
                                        </p:attrNameLst>
                                      </p:cBhvr>
                                      <p:tavLst>
                                        <p:tav tm="0">
                                          <p:val>
                                            <p:strVal val="#ppt_h/20"/>
                                          </p:val>
                                        </p:tav>
                                        <p:tav tm="50000">
                                          <p:val>
                                            <p:strVal val="#ppt_h/20"/>
                                          </p:val>
                                        </p:tav>
                                        <p:tav tm="100000">
                                          <p:val>
                                            <p:strVal val="#ppt_h"/>
                                          </p:val>
                                        </p:tav>
                                      </p:tavLst>
                                    </p:anim>
                                    <p:anim calcmode="lin" valueType="num">
                                      <p:cBhvr>
                                        <p:cTn id="24" dur="500" fill="hold"/>
                                        <p:tgtEl>
                                          <p:spTgt spid="4098"/>
                                        </p:tgtEl>
                                        <p:attrNameLst>
                                          <p:attrName>ppt_w</p:attrName>
                                        </p:attrNameLst>
                                      </p:cBhvr>
                                      <p:tavLst>
                                        <p:tav tm="0">
                                          <p:val>
                                            <p:strVal val="#ppt_w+.3"/>
                                          </p:val>
                                        </p:tav>
                                        <p:tav tm="50000">
                                          <p:val>
                                            <p:strVal val="#ppt_w+.3"/>
                                          </p:val>
                                        </p:tav>
                                        <p:tav tm="100000">
                                          <p:val>
                                            <p:strVal val="#ppt_w"/>
                                          </p:val>
                                        </p:tav>
                                      </p:tavLst>
                                    </p:anim>
                                    <p:anim calcmode="lin" valueType="num">
                                      <p:cBhvr>
                                        <p:cTn id="25" dur="500" fill="hold"/>
                                        <p:tgtEl>
                                          <p:spTgt spid="4098"/>
                                        </p:tgtEl>
                                        <p:attrNameLst>
                                          <p:attrName>ppt_x</p:attrName>
                                        </p:attrNameLst>
                                      </p:cBhvr>
                                      <p:tavLst>
                                        <p:tav tm="0">
                                          <p:val>
                                            <p:strVal val="#ppt_x-.3"/>
                                          </p:val>
                                        </p:tav>
                                        <p:tav tm="50000">
                                          <p:val>
                                            <p:strVal val="#ppt_x"/>
                                          </p:val>
                                        </p:tav>
                                        <p:tav tm="100000">
                                          <p:val>
                                            <p:strVal val="#ppt_x"/>
                                          </p:val>
                                        </p:tav>
                                      </p:tavLst>
                                    </p:anim>
                                    <p:anim calcmode="lin" valueType="num">
                                      <p:cBhvr>
                                        <p:cTn id="26" dur="500" fill="hold"/>
                                        <p:tgtEl>
                                          <p:spTgt spid="409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1"/>
                                            </p:cond>
                                          </p:stCondLst>
                                          <p:endCondLst>
                                            <p:cond evt="onStopAudio" delay="0">
                                              <p:tgtEl>
                                                <p:sldTgt/>
                                              </p:tgtEl>
                                            </p:cond>
                                          </p:endCondLst>
                                        </p:cTn>
                                        <p:tgtEl>
                                          <p:sndTgt r:embed="rId5" name="push.wav"/>
                                        </p:tgtEl>
                                      </p:cMediaNode>
                                    </p:audio>
                                  </p:subTnLst>
                                </p:cTn>
                              </p:par>
                              <p:par>
                                <p:cTn id="27" presetID="2" presetClass="entr" presetSubtype="4" fill="hold" nodeType="withEffect">
                                  <p:stCondLst>
                                    <p:cond delay="0"/>
                                  </p:stCondLst>
                                  <p:childTnLst>
                                    <p:set>
                                      <p:cBhvr>
                                        <p:cTn id="28" dur="1" fill="hold">
                                          <p:stCondLst>
                                            <p:cond delay="0"/>
                                          </p:stCondLst>
                                        </p:cTn>
                                        <p:tgtEl>
                                          <p:spTgt spid="3">
                                            <p:txEl>
                                              <p:pRg st="0" end="0"/>
                                            </p:txEl>
                                          </p:spTgt>
                                        </p:tgtEl>
                                        <p:attrNameLst>
                                          <p:attrName>style.visibility</p:attrName>
                                        </p:attrNameLst>
                                      </p:cBhvr>
                                      <p:to>
                                        <p:strVal val="visible"/>
                                      </p:to>
                                    </p:set>
                                    <p:anim calcmode="lin" valueType="num">
                                      <p:cBhvr additive="base">
                                        <p:cTn id="2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7"/>
                                            </p:cond>
                                          </p:stCondLst>
                                          <p:endCondLst>
                                            <p:cond evt="onStopAudio" delay="0">
                                              <p:tgtEl>
                                                <p:sldTgt/>
                                              </p:tgtEl>
                                            </p:cond>
                                          </p:endCondLst>
                                        </p:cTn>
                                        <p:tgtEl>
                                          <p:sndTgt r:embed="rId6" name="الأحق بالإمامة مع الدليل.wav"/>
                                        </p:tgtEl>
                                      </p:cMediaNode>
                                    </p:audio>
                                  </p:sub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1" end="1"/>
                                            </p:txEl>
                                          </p:spTgt>
                                        </p:tgtEl>
                                        <p:attrNameLst>
                                          <p:attrName>style.visibility</p:attrName>
                                        </p:attrNameLst>
                                      </p:cBhvr>
                                      <p:to>
                                        <p:strVal val="visible"/>
                                      </p:to>
                                    </p:set>
                                    <p:anim calcmode="lin" valueType="num">
                                      <p:cBhvr additive="base">
                                        <p:cTn id="3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7" name="إمامة المُحدِث.wav"/>
                                        </p:tgtEl>
                                      </p:cMediaNode>
                                    </p:audio>
                                  </p:subTnLst>
                                </p:cTn>
                              </p:par>
                            </p:childTnLst>
                          </p:cTn>
                        </p:par>
                      </p:childTnLst>
                    </p:cTn>
                  </p:par>
                  <p:par>
                    <p:cTn id="37" fill="hold">
                      <p:stCondLst>
                        <p:cond delay="indefinite"/>
                      </p:stCondLst>
                      <p:childTnLst>
                        <p:par>
                          <p:cTn id="38" fill="hold">
                            <p:stCondLst>
                              <p:cond delay="0"/>
                            </p:stCondLst>
                            <p:childTnLst>
                              <p:par>
                                <p:cTn id="39" presetID="2" presetClass="entr" presetSubtype="4" fill="hold" nodeType="clickEffect">
                                  <p:stCondLst>
                                    <p:cond delay="0"/>
                                  </p:stCondLst>
                                  <p:childTnLst>
                                    <p:set>
                                      <p:cBhvr>
                                        <p:cTn id="40" dur="1" fill="hold">
                                          <p:stCondLst>
                                            <p:cond delay="0"/>
                                          </p:stCondLst>
                                        </p:cTn>
                                        <p:tgtEl>
                                          <p:spTgt spid="8">
                                            <p:txEl>
                                              <p:pRg st="0" end="0"/>
                                            </p:txEl>
                                          </p:spTgt>
                                        </p:tgtEl>
                                        <p:attrNameLst>
                                          <p:attrName>style.visibility</p:attrName>
                                        </p:attrNameLst>
                                      </p:cBhvr>
                                      <p:to>
                                        <p:strVal val="visible"/>
                                      </p:to>
                                    </p:set>
                                    <p:anim calcmode="lin" valueType="num">
                                      <p:cBhvr additive="base">
                                        <p:cTn id="4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8">
                                            <p:txEl>
                                              <p:pRg st="0" end="0"/>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39"/>
                                            </p:cond>
                                          </p:stCondLst>
                                          <p:endCondLst>
                                            <p:cond evt="onStopAudio" delay="0">
                                              <p:tgtEl>
                                                <p:sldTgt/>
                                              </p:tgtEl>
                                            </p:cond>
                                          </p:endCondLst>
                                        </p:cTn>
                                        <p:tgtEl>
                                          <p:sndTgt r:embed="rId8" name="موقف الإمام والمأمومين.wav"/>
                                        </p:tgtEl>
                                      </p:cMediaNode>
                                    </p:audio>
                                  </p:sub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8">
                                            <p:txEl>
                                              <p:pRg st="1" end="1"/>
                                            </p:txEl>
                                          </p:spTgt>
                                        </p:tgtEl>
                                        <p:attrNameLst>
                                          <p:attrName>style.visibility</p:attrName>
                                        </p:attrNameLst>
                                      </p:cBhvr>
                                      <p:to>
                                        <p:strVal val="visible"/>
                                      </p:to>
                                    </p:set>
                                    <p:anim calcmode="lin" valueType="num">
                                      <p:cBhvr additive="base">
                                        <p:cTn id="4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8">
                                            <p:txEl>
                                              <p:pRg st="1" end="1"/>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45"/>
                                            </p:cond>
                                          </p:stCondLst>
                                          <p:endCondLst>
                                            <p:cond evt="onStopAudio" delay="0">
                                              <p:tgtEl>
                                                <p:sldTgt/>
                                              </p:tgtEl>
                                            </p:cond>
                                          </p:endCondLst>
                                        </p:cTn>
                                        <p:tgtEl>
                                          <p:sndTgt r:embed="rId9" name="أحكام الاقتداء بالإمام.wav"/>
                                        </p:tgtEl>
                                      </p:cMediaNode>
                                    </p:audio>
                                  </p:subTnLst>
                                </p:cTn>
                              </p:par>
                            </p:childTnLst>
                          </p:cTn>
                        </p:par>
                      </p:childTnLst>
                    </p:cTn>
                  </p:par>
                  <p:par>
                    <p:cTn id="49" fill="hold">
                      <p:stCondLst>
                        <p:cond delay="indefinite"/>
                      </p:stCondLst>
                      <p:childTnLst>
                        <p:par>
                          <p:cTn id="50" fill="hold">
                            <p:stCondLst>
                              <p:cond delay="0"/>
                            </p:stCondLst>
                            <p:childTnLst>
                              <p:par>
                                <p:cTn id="51" presetID="2" presetClass="entr" presetSubtype="4" fill="hold" nodeType="clickEffect">
                                  <p:stCondLst>
                                    <p:cond delay="0"/>
                                  </p:stCondLst>
                                  <p:childTnLst>
                                    <p:set>
                                      <p:cBhvr>
                                        <p:cTn id="52" dur="1" fill="hold">
                                          <p:stCondLst>
                                            <p:cond delay="0"/>
                                          </p:stCondLst>
                                        </p:cTn>
                                        <p:tgtEl>
                                          <p:spTgt spid="8">
                                            <p:txEl>
                                              <p:pRg st="2" end="2"/>
                                            </p:txEl>
                                          </p:spTgt>
                                        </p:tgtEl>
                                        <p:attrNameLst>
                                          <p:attrName>style.visibility</p:attrName>
                                        </p:attrNameLst>
                                      </p:cBhvr>
                                      <p:to>
                                        <p:strVal val="visible"/>
                                      </p:to>
                                    </p:set>
                                    <p:anim calcmode="lin" valueType="num">
                                      <p:cBhvr additive="base">
                                        <p:cTn id="5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54" dur="500" fill="hold"/>
                                        <p:tgtEl>
                                          <p:spTgt spid="8">
                                            <p:txEl>
                                              <p:pRg st="2" end="2"/>
                                            </p:txEl>
                                          </p:spTgt>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51"/>
                                            </p:cond>
                                          </p:stCondLst>
                                          <p:endCondLst>
                                            <p:cond evt="onStopAudio" delay="0">
                                              <p:tgtEl>
                                                <p:sldTgt/>
                                              </p:tgtEl>
                                            </p:cond>
                                          </p:endCondLst>
                                        </p:cTn>
                                        <p:tgtEl>
                                          <p:sndTgt r:embed="rId10" name="أحوال المأموم مع إمامه.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sp>
        <p:nvSpPr>
          <p:cNvPr id="6147"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sp>
        <p:nvSpPr>
          <p:cNvPr id="6148" name="Rectangle 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pic>
        <p:nvPicPr>
          <p:cNvPr id="6" name="صورة 5" descr="7.jpg"/>
          <p:cNvPicPr>
            <a:picLocks noChangeAspect="1"/>
          </p:cNvPicPr>
          <p:nvPr/>
        </p:nvPicPr>
        <p:blipFill>
          <a:blip r:embed="rId10" cstate="print"/>
          <a:stretch>
            <a:fillRect/>
          </a:stretch>
        </p:blipFill>
        <p:spPr>
          <a:xfrm>
            <a:off x="500034" y="500042"/>
            <a:ext cx="7929618" cy="5715040"/>
          </a:xfrm>
          <a:prstGeom prst="round2DiagRect">
            <a:avLst>
              <a:gd name="adj1" fmla="val 16667"/>
              <a:gd name="adj2" fmla="val 22818"/>
            </a:avLst>
          </a:prstGeom>
          <a:ln w="88900" cap="sq">
            <a:solidFill>
              <a:srgbClr val="FFFFFF"/>
            </a:solidFill>
            <a:miter lim="800000"/>
          </a:ln>
          <a:effectLst>
            <a:outerShdw blurRad="254000" algn="tl" rotWithShape="0">
              <a:srgbClr val="000000">
                <a:alpha val="43000"/>
              </a:srgbClr>
            </a:outerShdw>
          </a:effectLst>
        </p:spPr>
      </p:pic>
      <p:sp>
        <p:nvSpPr>
          <p:cNvPr id="5126" name="مستطيل 9"/>
          <p:cNvSpPr>
            <a:spLocks noChangeArrowheads="1"/>
          </p:cNvSpPr>
          <p:nvPr/>
        </p:nvSpPr>
        <p:spPr bwMode="auto">
          <a:xfrm>
            <a:off x="2071688" y="3497263"/>
            <a:ext cx="5446712" cy="1322387"/>
          </a:xfrm>
          <a:prstGeom prst="rect">
            <a:avLst/>
          </a:prstGeom>
          <a:noFill/>
          <a:ln w="9525">
            <a:noFill/>
            <a:miter lim="800000"/>
            <a:headEnd/>
            <a:tailEnd/>
          </a:ln>
        </p:spPr>
        <p:txBody>
          <a:bodyPr wrap="none">
            <a:spAutoFit/>
          </a:bodyPr>
          <a:lstStyle/>
          <a:p>
            <a:pPr algn="r" rtl="1"/>
            <a:r>
              <a:rPr lang="ar-SA" sz="4000" b="1"/>
              <a:t>1- الأحقَّ بالإمامة والدليل عليه.</a:t>
            </a:r>
          </a:p>
          <a:p>
            <a:pPr algn="r" rtl="1"/>
            <a:r>
              <a:rPr lang="ar-SA" sz="4000" b="1"/>
              <a:t>2- أهمَّ أحكام الإمامة.</a:t>
            </a:r>
          </a:p>
        </p:txBody>
      </p:sp>
      <p:sp>
        <p:nvSpPr>
          <p:cNvPr id="5127" name="مستطيل 8"/>
          <p:cNvSpPr>
            <a:spLocks noChangeArrowheads="1"/>
          </p:cNvSpPr>
          <p:nvPr/>
        </p:nvSpPr>
        <p:spPr bwMode="auto">
          <a:xfrm>
            <a:off x="2552700" y="4891088"/>
            <a:ext cx="4822825" cy="1323975"/>
          </a:xfrm>
          <a:prstGeom prst="rect">
            <a:avLst/>
          </a:prstGeom>
          <a:noFill/>
          <a:ln w="9525">
            <a:noFill/>
            <a:miter lim="800000"/>
            <a:headEnd/>
            <a:tailEnd/>
          </a:ln>
        </p:spPr>
        <p:txBody>
          <a:bodyPr wrap="none">
            <a:spAutoFit/>
          </a:bodyPr>
          <a:lstStyle/>
          <a:p>
            <a:pPr algn="r" rtl="1"/>
            <a:r>
              <a:rPr lang="ar-SA" sz="4000" b="1"/>
              <a:t>3- أهمَّ أحكام الاقتداء.</a:t>
            </a:r>
          </a:p>
          <a:p>
            <a:pPr algn="r" rtl="1"/>
            <a:r>
              <a:rPr lang="ar-SA" sz="4000" b="1"/>
              <a:t>4- أحوال المأموم مع إمامه.</a:t>
            </a:r>
          </a:p>
        </p:txBody>
      </p:sp>
      <p:grpSp>
        <p:nvGrpSpPr>
          <p:cNvPr id="2" name="مجموعة 10"/>
          <p:cNvGrpSpPr>
            <a:grpSpLocks/>
          </p:cNvGrpSpPr>
          <p:nvPr/>
        </p:nvGrpSpPr>
        <p:grpSpPr bwMode="auto">
          <a:xfrm>
            <a:off x="3214688" y="1071563"/>
            <a:ext cx="4857750" cy="2357437"/>
            <a:chOff x="0" y="285750"/>
            <a:chExt cx="5500694" cy="4714886"/>
          </a:xfrm>
        </p:grpSpPr>
        <p:sp>
          <p:nvSpPr>
            <p:cNvPr id="12" name="نجمة ذات 32 نقطة 11"/>
            <p:cNvSpPr/>
            <p:nvPr/>
          </p:nvSpPr>
          <p:spPr>
            <a:xfrm>
              <a:off x="0" y="285750"/>
              <a:ext cx="5500694" cy="4714886"/>
            </a:xfrm>
            <a:prstGeom prst="star32">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p>
          </p:txBody>
        </p:sp>
        <p:sp>
          <p:nvSpPr>
            <p:cNvPr id="13" name="نجمة ذات 32 نقطة 12"/>
            <p:cNvSpPr/>
            <p:nvPr/>
          </p:nvSpPr>
          <p:spPr>
            <a:xfrm>
              <a:off x="285820" y="571501"/>
              <a:ext cx="4857149" cy="4143385"/>
            </a:xfrm>
            <a:prstGeom prst="star32">
              <a:avLst/>
            </a:prstGeom>
            <a:solidFill>
              <a:srgbClr val="FFCC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p>
          </p:txBody>
        </p:sp>
        <p:sp>
          <p:nvSpPr>
            <p:cNvPr id="14" name="نجمة ذات 32 نقطة 13"/>
            <p:cNvSpPr/>
            <p:nvPr/>
          </p:nvSpPr>
          <p:spPr>
            <a:xfrm>
              <a:off x="571641" y="857251"/>
              <a:ext cx="4285508" cy="3571883"/>
            </a:xfrm>
            <a:prstGeom prst="star32">
              <a:avLst/>
            </a:prstGeom>
            <a:solidFill>
              <a:srgbClr val="33CCCC"/>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p>
          </p:txBody>
        </p:sp>
      </p:grpSp>
      <p:sp>
        <p:nvSpPr>
          <p:cNvPr id="15" name="مربع نص 5"/>
          <p:cNvSpPr txBox="1">
            <a:spLocks noChangeArrowheads="1"/>
          </p:cNvSpPr>
          <p:nvPr/>
        </p:nvSpPr>
        <p:spPr bwMode="auto">
          <a:xfrm>
            <a:off x="4189252" y="1802303"/>
            <a:ext cx="2818732" cy="769441"/>
          </a:xfrm>
          <a:prstGeom prst="rect">
            <a:avLst/>
          </a:prstGeom>
          <a:ln>
            <a:headEnd/>
            <a:tailEnd/>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spAutoFit/>
          </a:bodyPr>
          <a:lstStyle/>
          <a:p>
            <a:pPr algn="ctr" rtl="1">
              <a:defRPr/>
            </a:pPr>
            <a:r>
              <a:rPr lang="ar-SA" sz="4400" b="1" dirty="0">
                <a:solidFill>
                  <a:schemeClr val="bg1"/>
                </a:solidFill>
              </a:rPr>
              <a:t>أريد أن أتعلم</a:t>
            </a: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6" presetClass="entr" presetSubtype="2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Horizontal)">
                                      <p:cBhvr>
                                        <p:cTn id="7" dur="500"/>
                                        <p:tgtEl>
                                          <p:spTgt spid="6"/>
                                        </p:tgtEl>
                                      </p:cBhvr>
                                    </p:animEffect>
                                  </p:childTnLst>
                                  <p:subTnLst>
                                    <p:audio>
                                      <p:cMediaNode>
                                        <p:cTn display="0" masterRel="sameClick">
                                          <p:stCondLst>
                                            <p:cond evt="begin" delay="0">
                                              <p:tn val="5"/>
                                            </p:cond>
                                          </p:stCondLst>
                                          <p:endCondLst>
                                            <p:cond evt="onStopAudio" delay="0">
                                              <p:tgtEl>
                                                <p:sldTgt/>
                                              </p:tgtEl>
                                            </p:cond>
                                          </p:endCondLst>
                                        </p:cTn>
                                        <p:tgtEl>
                                          <p:sndTgt r:embed="rId3" name="Typing.wav"/>
                                        </p:tgtEl>
                                      </p:cMediaNode>
                                    </p:audio>
                                  </p:subTnLst>
                                </p:cTn>
                              </p:par>
                              <p:par>
                                <p:cTn id="8" presetID="47"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1000"/>
                                        <p:tgtEl>
                                          <p:spTgt spid="2"/>
                                        </p:tgtEl>
                                      </p:cBhvr>
                                    </p:animEffect>
                                    <p:anim calcmode="lin" valueType="num">
                                      <p:cBhvr>
                                        <p:cTn id="11" dur="1000" fill="hold"/>
                                        <p:tgtEl>
                                          <p:spTgt spid="2"/>
                                        </p:tgtEl>
                                        <p:attrNameLst>
                                          <p:attrName>ppt_x</p:attrName>
                                        </p:attrNameLst>
                                      </p:cBhvr>
                                      <p:tavLst>
                                        <p:tav tm="0">
                                          <p:val>
                                            <p:strVal val="#ppt_x"/>
                                          </p:val>
                                        </p:tav>
                                        <p:tav tm="100000">
                                          <p:val>
                                            <p:strVal val="#ppt_x"/>
                                          </p:val>
                                        </p:tav>
                                      </p:tavLst>
                                    </p:anim>
                                    <p:anim calcmode="lin" valueType="num">
                                      <p:cBhvr>
                                        <p:cTn id="12" dur="1000" fill="hold"/>
                                        <p:tgtEl>
                                          <p:spTgt spid="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8"/>
                                            </p:cond>
                                          </p:stCondLst>
                                          <p:endCondLst>
                                            <p:cond evt="onStopAudio" delay="0">
                                              <p:tgtEl>
                                                <p:sldTgt/>
                                              </p:tgtEl>
                                            </p:cond>
                                          </p:endCondLst>
                                        </p:cTn>
                                        <p:tgtEl>
                                          <p:sndTgt r:embed="rId4" name="whoosh.wav"/>
                                        </p:tgtEl>
                                      </p:cMediaNode>
                                    </p:audio>
                                  </p:subTnLst>
                                </p:cTn>
                              </p:par>
                              <p:par>
                                <p:cTn id="13" presetID="47"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1000"/>
                                        <p:tgtEl>
                                          <p:spTgt spid="15"/>
                                        </p:tgtEl>
                                      </p:cBhvr>
                                    </p:animEffect>
                                    <p:anim calcmode="lin" valueType="num">
                                      <p:cBhvr>
                                        <p:cTn id="16" dur="1000" fill="hold"/>
                                        <p:tgtEl>
                                          <p:spTgt spid="15"/>
                                        </p:tgtEl>
                                        <p:attrNameLst>
                                          <p:attrName>ppt_x</p:attrName>
                                        </p:attrNameLst>
                                      </p:cBhvr>
                                      <p:tavLst>
                                        <p:tav tm="0">
                                          <p:val>
                                            <p:strVal val="#ppt_x"/>
                                          </p:val>
                                        </p:tav>
                                        <p:tav tm="100000">
                                          <p:val>
                                            <p:strVal val="#ppt_x"/>
                                          </p:val>
                                        </p:tav>
                                      </p:tavLst>
                                    </p:anim>
                                    <p:anim calcmode="lin" valueType="num">
                                      <p:cBhvr>
                                        <p:cTn id="17" dur="1000" fill="hold"/>
                                        <p:tgtEl>
                                          <p:spTgt spid="15"/>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13"/>
                                            </p:cond>
                                          </p:stCondLst>
                                          <p:endCondLst>
                                            <p:cond evt="onStopAudio" delay="0">
                                              <p:tgtEl>
                                                <p:sldTgt/>
                                              </p:tgtEl>
                                            </p:cond>
                                          </p:endCondLst>
                                        </p:cTn>
                                        <p:tgtEl>
                                          <p:sndTgt r:embed="rId5" name="أريد أن أتعلم.wav"/>
                                        </p:tgtEl>
                                      </p:cMediaNode>
                                    </p:audio>
                                  </p:subTnLst>
                                </p:cTn>
                              </p:par>
                            </p:childTnLst>
                          </p:cTn>
                        </p:par>
                      </p:childTnLst>
                    </p:cTn>
                  </p:par>
                  <p:par>
                    <p:cTn id="18" fill="hold">
                      <p:stCondLst>
                        <p:cond delay="indefinite"/>
                      </p:stCondLst>
                      <p:childTnLst>
                        <p:par>
                          <p:cTn id="19" fill="hold">
                            <p:stCondLst>
                              <p:cond delay="0"/>
                            </p:stCondLst>
                            <p:childTnLst>
                              <p:par>
                                <p:cTn id="20" presetID="4" presetClass="entr" presetSubtype="16" fill="hold" nodeType="clickEffect">
                                  <p:stCondLst>
                                    <p:cond delay="0"/>
                                  </p:stCondLst>
                                  <p:childTnLst>
                                    <p:set>
                                      <p:cBhvr>
                                        <p:cTn id="21" dur="1" fill="hold">
                                          <p:stCondLst>
                                            <p:cond delay="0"/>
                                          </p:stCondLst>
                                        </p:cTn>
                                        <p:tgtEl>
                                          <p:spTgt spid="5126">
                                            <p:txEl>
                                              <p:pRg st="0" end="0"/>
                                            </p:txEl>
                                          </p:spTgt>
                                        </p:tgtEl>
                                        <p:attrNameLst>
                                          <p:attrName>style.visibility</p:attrName>
                                        </p:attrNameLst>
                                      </p:cBhvr>
                                      <p:to>
                                        <p:strVal val="visible"/>
                                      </p:to>
                                    </p:set>
                                    <p:animEffect transition="in" filter="box(in)">
                                      <p:cBhvr>
                                        <p:cTn id="22" dur="500"/>
                                        <p:tgtEl>
                                          <p:spTgt spid="5126">
                                            <p:txEl>
                                              <p:pRg st="0" end="0"/>
                                            </p:txEl>
                                          </p:spTgt>
                                        </p:tgtEl>
                                      </p:cBhvr>
                                    </p:animEffect>
                                  </p:childTnLst>
                                  <p:subTnLst>
                                    <p:audio>
                                      <p:cMediaNode>
                                        <p:cTn display="0" masterRel="sameClick">
                                          <p:stCondLst>
                                            <p:cond evt="begin" delay="0">
                                              <p:tn val="20"/>
                                            </p:cond>
                                          </p:stCondLst>
                                          <p:endCondLst>
                                            <p:cond evt="onStopAudio" delay="0">
                                              <p:tgtEl>
                                                <p:sldTgt/>
                                              </p:tgtEl>
                                            </p:cond>
                                          </p:endCondLst>
                                        </p:cTn>
                                        <p:tgtEl>
                                          <p:sndTgt r:embed="rId6" name="الأحقَّ بالإمامة والدليل عليه.wav"/>
                                        </p:tgtEl>
                                      </p:cMediaNode>
                                    </p:audio>
                                  </p:sub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nodeType="clickEffect">
                                  <p:stCondLst>
                                    <p:cond delay="0"/>
                                  </p:stCondLst>
                                  <p:childTnLst>
                                    <p:set>
                                      <p:cBhvr>
                                        <p:cTn id="26" dur="1" fill="hold">
                                          <p:stCondLst>
                                            <p:cond delay="0"/>
                                          </p:stCondLst>
                                        </p:cTn>
                                        <p:tgtEl>
                                          <p:spTgt spid="5126">
                                            <p:txEl>
                                              <p:pRg st="1" end="1"/>
                                            </p:txEl>
                                          </p:spTgt>
                                        </p:tgtEl>
                                        <p:attrNameLst>
                                          <p:attrName>style.visibility</p:attrName>
                                        </p:attrNameLst>
                                      </p:cBhvr>
                                      <p:to>
                                        <p:strVal val="visible"/>
                                      </p:to>
                                    </p:set>
                                    <p:animEffect transition="in" filter="box(in)">
                                      <p:cBhvr>
                                        <p:cTn id="27" dur="500"/>
                                        <p:tgtEl>
                                          <p:spTgt spid="5126">
                                            <p:txEl>
                                              <p:pRg st="1" end="1"/>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7" name="أهمَّ أحكام الإمامة.wav"/>
                                        </p:tgtEl>
                                      </p:cMediaNode>
                                    </p:audio>
                                  </p:subTnLst>
                                </p:cTn>
                              </p:par>
                            </p:childTnLst>
                          </p:cTn>
                        </p:par>
                      </p:childTnLst>
                    </p:cTn>
                  </p:par>
                  <p:par>
                    <p:cTn id="28" fill="hold" nodeType="clickPar">
                      <p:stCondLst>
                        <p:cond delay="indefinite"/>
                      </p:stCondLst>
                      <p:childTnLst>
                        <p:par>
                          <p:cTn id="29" fill="hold" nodeType="withGroup">
                            <p:stCondLst>
                              <p:cond delay="0"/>
                            </p:stCondLst>
                            <p:childTnLst>
                              <p:par>
                                <p:cTn id="30" presetID="4" presetClass="entr" presetSubtype="16" fill="hold" nodeType="clickEffect">
                                  <p:stCondLst>
                                    <p:cond delay="0"/>
                                  </p:stCondLst>
                                  <p:childTnLst>
                                    <p:set>
                                      <p:cBhvr>
                                        <p:cTn id="31" dur="1" fill="hold">
                                          <p:stCondLst>
                                            <p:cond delay="0"/>
                                          </p:stCondLst>
                                        </p:cTn>
                                        <p:tgtEl>
                                          <p:spTgt spid="5127">
                                            <p:txEl>
                                              <p:pRg st="0" end="0"/>
                                            </p:txEl>
                                          </p:spTgt>
                                        </p:tgtEl>
                                        <p:attrNameLst>
                                          <p:attrName>style.visibility</p:attrName>
                                        </p:attrNameLst>
                                      </p:cBhvr>
                                      <p:to>
                                        <p:strVal val="visible"/>
                                      </p:to>
                                    </p:set>
                                    <p:animEffect transition="in" filter="box(in)">
                                      <p:cBhvr>
                                        <p:cTn id="32" dur="500"/>
                                        <p:tgtEl>
                                          <p:spTgt spid="5127">
                                            <p:txEl>
                                              <p:pRg st="0" end="0"/>
                                            </p:txEl>
                                          </p:spTgt>
                                        </p:tgtEl>
                                      </p:cBhvr>
                                    </p:animEffect>
                                  </p:childTnLst>
                                  <p:subTnLst>
                                    <p:audio>
                                      <p:cMediaNode>
                                        <p:cTn display="0" masterRel="sameClick">
                                          <p:stCondLst>
                                            <p:cond evt="begin" delay="0">
                                              <p:tn val="30"/>
                                            </p:cond>
                                          </p:stCondLst>
                                          <p:endCondLst>
                                            <p:cond evt="onStopAudio" delay="0">
                                              <p:tgtEl>
                                                <p:sldTgt/>
                                              </p:tgtEl>
                                            </p:cond>
                                          </p:endCondLst>
                                        </p:cTn>
                                        <p:tgtEl>
                                          <p:sndTgt r:embed="rId8" name="أهمَّ أحكام الاقتداء.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4" presetClass="entr" presetSubtype="16" fill="hold" nodeType="clickEffect">
                                  <p:stCondLst>
                                    <p:cond delay="0"/>
                                  </p:stCondLst>
                                  <p:childTnLst>
                                    <p:set>
                                      <p:cBhvr>
                                        <p:cTn id="36" dur="1" fill="hold">
                                          <p:stCondLst>
                                            <p:cond delay="0"/>
                                          </p:stCondLst>
                                        </p:cTn>
                                        <p:tgtEl>
                                          <p:spTgt spid="5127">
                                            <p:txEl>
                                              <p:pRg st="1" end="1"/>
                                            </p:txEl>
                                          </p:spTgt>
                                        </p:tgtEl>
                                        <p:attrNameLst>
                                          <p:attrName>style.visibility</p:attrName>
                                        </p:attrNameLst>
                                      </p:cBhvr>
                                      <p:to>
                                        <p:strVal val="visible"/>
                                      </p:to>
                                    </p:set>
                                    <p:animEffect transition="in" filter="box(in)">
                                      <p:cBhvr>
                                        <p:cTn id="37" dur="500"/>
                                        <p:tgtEl>
                                          <p:spTgt spid="5127">
                                            <p:txEl>
                                              <p:pRg st="1" end="1"/>
                                            </p:txEl>
                                          </p:spTgt>
                                        </p:tgtEl>
                                      </p:cBhvr>
                                    </p:animEffect>
                                  </p:childTnLst>
                                  <p:subTnLst>
                                    <p:audio>
                                      <p:cMediaNode>
                                        <p:cTn display="0" masterRel="sameClick">
                                          <p:stCondLst>
                                            <p:cond evt="begin" delay="0">
                                              <p:tn val="35"/>
                                            </p:cond>
                                          </p:stCondLst>
                                          <p:endCondLst>
                                            <p:cond evt="onStopAudio" delay="0">
                                              <p:tgtEl>
                                                <p:sldTgt/>
                                              </p:tgtEl>
                                            </p:cond>
                                          </p:endCondLst>
                                        </p:cTn>
                                        <p:tgtEl>
                                          <p:sndTgt r:embed="rId9" name="أحوالَ المأموم مع إمامه.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sp>
        <p:nvSpPr>
          <p:cNvPr id="7171"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sp>
        <p:nvSpPr>
          <p:cNvPr id="7172" name="Rectangle 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pic>
        <p:nvPicPr>
          <p:cNvPr id="6" name="صورة 5" descr="7.jpg"/>
          <p:cNvPicPr>
            <a:picLocks noChangeAspect="1"/>
          </p:cNvPicPr>
          <p:nvPr/>
        </p:nvPicPr>
        <p:blipFill>
          <a:blip r:embed="rId8" cstate="print"/>
          <a:stretch>
            <a:fillRect/>
          </a:stretch>
        </p:blipFill>
        <p:spPr>
          <a:xfrm>
            <a:off x="571472" y="1412776"/>
            <a:ext cx="7929618" cy="5016620"/>
          </a:xfrm>
          <a:prstGeom prst="round2DiagRect">
            <a:avLst>
              <a:gd name="adj1" fmla="val 16667"/>
              <a:gd name="adj2" fmla="val 22818"/>
            </a:avLst>
          </a:prstGeom>
          <a:ln w="88900" cap="sq">
            <a:solidFill>
              <a:srgbClr val="FFFFFF"/>
            </a:solidFill>
            <a:miter lim="800000"/>
          </a:ln>
          <a:effectLst>
            <a:outerShdw blurRad="254000" algn="tl" rotWithShape="0">
              <a:srgbClr val="000000">
                <a:alpha val="43000"/>
              </a:srgbClr>
            </a:outerShdw>
          </a:effectLst>
        </p:spPr>
      </p:pic>
      <p:sp>
        <p:nvSpPr>
          <p:cNvPr id="12" name="مستطيل 11"/>
          <p:cNvSpPr>
            <a:spLocks noChangeArrowheads="1"/>
          </p:cNvSpPr>
          <p:nvPr/>
        </p:nvSpPr>
        <p:spPr bwMode="auto">
          <a:xfrm>
            <a:off x="1835150" y="3068638"/>
            <a:ext cx="6624638" cy="2554287"/>
          </a:xfrm>
          <a:prstGeom prst="rect">
            <a:avLst/>
          </a:prstGeom>
          <a:noFill/>
          <a:ln w="9525">
            <a:noFill/>
            <a:miter lim="800000"/>
            <a:headEnd/>
            <a:tailEnd/>
          </a:ln>
        </p:spPr>
        <p:txBody>
          <a:bodyPr>
            <a:spAutoFit/>
          </a:bodyPr>
          <a:lstStyle/>
          <a:p>
            <a:pPr algn="ctr" rtl="1"/>
            <a:r>
              <a:rPr lang="ar-EG" sz="3200" b="1"/>
              <a:t>إذا تأخر إمام المسجد في إحدى الصلوات، </a:t>
            </a:r>
            <a:endParaRPr lang="ar-SA" sz="3200" b="1"/>
          </a:p>
          <a:p>
            <a:pPr algn="ctr" rtl="1"/>
            <a:r>
              <a:rPr lang="ar-EG" sz="3200" b="1"/>
              <a:t>أو كنتم يوماً في نزهة برِّية، فاختلف الجماعة فيمن </a:t>
            </a:r>
            <a:r>
              <a:rPr lang="en-US" sz="3200" b="1"/>
              <a:t> </a:t>
            </a:r>
            <a:r>
              <a:rPr lang="ar-EG" sz="3200" b="1"/>
              <a:t>يتقدّمهم للصلاة؛ فقال بعضهم: تقدّم يا فلان، وقال آخرون: تقدَّم يا فلان، من يكون </a:t>
            </a:r>
            <a:endParaRPr lang="ar-SA" sz="3200" b="1"/>
          </a:p>
          <a:p>
            <a:pPr algn="ctr" rtl="1"/>
            <a:r>
              <a:rPr lang="ar-EG" sz="3200" b="1"/>
              <a:t>الأولى منهما بالتقدم للإمامة؟ ولماذا؟</a:t>
            </a:r>
          </a:p>
        </p:txBody>
      </p:sp>
      <p:pic>
        <p:nvPicPr>
          <p:cNvPr id="8" name="صورة 7" descr="frame_circle-frill_flwr_cs_tns.png"/>
          <p:cNvPicPr>
            <a:picLocks noChangeAspect="1"/>
          </p:cNvPicPr>
          <p:nvPr/>
        </p:nvPicPr>
        <p:blipFill>
          <a:blip r:embed="rId9" cstate="print"/>
          <a:stretch>
            <a:fillRect/>
          </a:stretch>
        </p:blipFill>
        <p:spPr>
          <a:xfrm>
            <a:off x="3419872" y="1052736"/>
            <a:ext cx="2533285" cy="1785949"/>
          </a:xfrm>
          <a:prstGeom prst="ellipse">
            <a:avLst/>
          </a:prstGeom>
          <a:ln>
            <a:noFill/>
          </a:ln>
          <a:effectLst>
            <a:softEdge rad="112500"/>
          </a:effectLst>
        </p:spPr>
      </p:pic>
      <p:sp>
        <p:nvSpPr>
          <p:cNvPr id="9" name="مربع نص 2"/>
          <p:cNvSpPr txBox="1">
            <a:spLocks noChangeArrowheads="1"/>
          </p:cNvSpPr>
          <p:nvPr/>
        </p:nvSpPr>
        <p:spPr bwMode="auto">
          <a:xfrm>
            <a:off x="4167188" y="1481138"/>
            <a:ext cx="1000125" cy="830262"/>
          </a:xfrm>
          <a:prstGeom prst="rect">
            <a:avLst/>
          </a:prstGeom>
          <a:noFill/>
          <a:ln w="9525">
            <a:noFill/>
            <a:miter lim="800000"/>
            <a:headEnd/>
            <a:tailEnd/>
          </a:ln>
        </p:spPr>
        <p:txBody>
          <a:bodyPr>
            <a:spAutoFit/>
          </a:bodyPr>
          <a:lstStyle/>
          <a:p>
            <a:pPr algn="ctr" rtl="1"/>
            <a:r>
              <a:rPr lang="ar-SA" sz="4800" b="1">
                <a:solidFill>
                  <a:srgbClr val="9900CC"/>
                </a:solidFill>
              </a:rPr>
              <a:t>فكر</a:t>
            </a:r>
          </a:p>
        </p:txBody>
      </p:sp>
      <p:sp>
        <p:nvSpPr>
          <p:cNvPr id="10" name="Oval Callout 1"/>
          <p:cNvSpPr/>
          <p:nvPr/>
        </p:nvSpPr>
        <p:spPr>
          <a:xfrm>
            <a:off x="1691680" y="260648"/>
            <a:ext cx="5786478" cy="928694"/>
          </a:xfrm>
          <a:prstGeom prst="wedgeEllipseCallout">
            <a:avLst>
              <a:gd name="adj1" fmla="val 9476"/>
              <a:gd name="adj2" fmla="val 36674"/>
            </a:avLst>
          </a:prstGeom>
          <a:ln/>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r>
              <a:rPr lang="ar-S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الإمامة والائتمام</a:t>
            </a: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amond(in)">
                                      <p:cBhvr>
                                        <p:cTn id="7" dur="50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3" name="الإمامة والائتمام.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Horizontal)">
                                      <p:cBhvr>
                                        <p:cTn id="12" dur="500"/>
                                        <p:tgtEl>
                                          <p:spTgt spid="6"/>
                                        </p:tgtEl>
                                      </p:cBhvr>
                                    </p:animEffect>
                                  </p:childTnLst>
                                  <p:subTnLst>
                                    <p:audio>
                                      <p:cMediaNode>
                                        <p:cTn display="0" masterRel="sameClick">
                                          <p:stCondLst>
                                            <p:cond evt="begin" delay="0">
                                              <p:tn val="10"/>
                                            </p:cond>
                                          </p:stCondLst>
                                          <p:endCondLst>
                                            <p:cond evt="onStopAudio" delay="0">
                                              <p:tgtEl>
                                                <p:sldTgt/>
                                              </p:tgtEl>
                                            </p:cond>
                                          </p:endCondLst>
                                        </p:cTn>
                                        <p:tgtEl>
                                          <p:sndTgt r:embed="rId4" name="Typing.wav"/>
                                        </p:tgtEl>
                                      </p:cMediaNode>
                                    </p:audio>
                                  </p:subTnLst>
                                </p:cTn>
                              </p:par>
                              <p:par>
                                <p:cTn id="13" presetID="5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193" decel="100000"/>
                                        <p:tgtEl>
                                          <p:spTgt spid="8"/>
                                        </p:tgtEl>
                                      </p:cBhvr>
                                    </p:animEffect>
                                    <p:animScale>
                                      <p:cBhvr>
                                        <p:cTn id="16" dur="193" decel="100000"/>
                                        <p:tgtEl>
                                          <p:spTgt spid="8"/>
                                        </p:tgtEl>
                                      </p:cBhvr>
                                      <p:from x="10000" y="10000"/>
                                      <p:to x="200000" y="450000"/>
                                    </p:animScale>
                                    <p:animScale>
                                      <p:cBhvr>
                                        <p:cTn id="17" dur="308" accel="100000" fill="hold">
                                          <p:stCondLst>
                                            <p:cond delay="193"/>
                                          </p:stCondLst>
                                        </p:cTn>
                                        <p:tgtEl>
                                          <p:spTgt spid="8"/>
                                        </p:tgtEl>
                                      </p:cBhvr>
                                      <p:from x="200000" y="450000"/>
                                      <p:to x="100000" y="100000"/>
                                    </p:animScale>
                                    <p:set>
                                      <p:cBhvr>
                                        <p:cTn id="18" dur="193" fill="hold"/>
                                        <p:tgtEl>
                                          <p:spTgt spid="8"/>
                                        </p:tgtEl>
                                        <p:attrNameLst>
                                          <p:attrName>ppt_x</p:attrName>
                                        </p:attrNameLst>
                                      </p:cBhvr>
                                      <p:to>
                                        <p:strVal val="(0.5)"/>
                                      </p:to>
                                    </p:set>
                                    <p:anim from="(0.5)" to="(#ppt_x)" calcmode="lin" valueType="num">
                                      <p:cBhvr>
                                        <p:cTn id="19" dur="308" accel="100000" fill="hold">
                                          <p:stCondLst>
                                            <p:cond delay="193"/>
                                          </p:stCondLst>
                                        </p:cTn>
                                        <p:tgtEl>
                                          <p:spTgt spid="8"/>
                                        </p:tgtEl>
                                        <p:attrNameLst>
                                          <p:attrName>ppt_x</p:attrName>
                                        </p:attrNameLst>
                                      </p:cBhvr>
                                    </p:anim>
                                    <p:set>
                                      <p:cBhvr>
                                        <p:cTn id="20" dur="193" fill="hold"/>
                                        <p:tgtEl>
                                          <p:spTgt spid="8"/>
                                        </p:tgtEl>
                                        <p:attrNameLst>
                                          <p:attrName>ppt_y</p:attrName>
                                        </p:attrNameLst>
                                      </p:cBhvr>
                                      <p:to>
                                        <p:strVal val="(#ppt_y+0.4)"/>
                                      </p:to>
                                    </p:set>
                                    <p:anim from="(#ppt_y+0.4)" to="(#ppt_y)" calcmode="lin" valueType="num">
                                      <p:cBhvr>
                                        <p:cTn id="21" dur="308" accel="100000" fill="hold">
                                          <p:stCondLst>
                                            <p:cond delay="193"/>
                                          </p:stCondLst>
                                        </p:cTn>
                                        <p:tgtEl>
                                          <p:spTgt spid="8"/>
                                        </p:tgtEl>
                                        <p:attrNameLst>
                                          <p:attrName>ppt_y</p:attrName>
                                        </p:attrNameLst>
                                      </p:cBhvr>
                                    </p:anim>
                                  </p:childTnLst>
                                  <p:subTnLst>
                                    <p:audio>
                                      <p:cMediaNode>
                                        <p:cTn display="0" masterRel="sameClick">
                                          <p:stCondLst>
                                            <p:cond evt="begin" delay="0">
                                              <p:tn val="13"/>
                                            </p:cond>
                                          </p:stCondLst>
                                          <p:endCondLst>
                                            <p:cond evt="onStopAudio" delay="0">
                                              <p:tgtEl>
                                                <p:sldTgt/>
                                              </p:tgtEl>
                                            </p:cond>
                                          </p:endCondLst>
                                        </p:cTn>
                                        <p:tgtEl>
                                          <p:sndTgt r:embed="rId5" name="whoosh.wav"/>
                                        </p:tgtEl>
                                      </p:cMediaNode>
                                    </p:audio>
                                  </p:subTnLst>
                                </p:cTn>
                              </p:par>
                              <p:par>
                                <p:cTn id="22" presetID="51"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93" decel="100000"/>
                                        <p:tgtEl>
                                          <p:spTgt spid="9"/>
                                        </p:tgtEl>
                                      </p:cBhvr>
                                    </p:animEffect>
                                    <p:animScale>
                                      <p:cBhvr>
                                        <p:cTn id="25" dur="193" decel="100000"/>
                                        <p:tgtEl>
                                          <p:spTgt spid="9"/>
                                        </p:tgtEl>
                                      </p:cBhvr>
                                      <p:from x="10000" y="10000"/>
                                      <p:to x="200000" y="450000"/>
                                    </p:animScale>
                                    <p:animScale>
                                      <p:cBhvr>
                                        <p:cTn id="26" dur="308" accel="100000" fill="hold">
                                          <p:stCondLst>
                                            <p:cond delay="193"/>
                                          </p:stCondLst>
                                        </p:cTn>
                                        <p:tgtEl>
                                          <p:spTgt spid="9"/>
                                        </p:tgtEl>
                                      </p:cBhvr>
                                      <p:from x="200000" y="450000"/>
                                      <p:to x="100000" y="100000"/>
                                    </p:animScale>
                                    <p:set>
                                      <p:cBhvr>
                                        <p:cTn id="27" dur="193" fill="hold"/>
                                        <p:tgtEl>
                                          <p:spTgt spid="9"/>
                                        </p:tgtEl>
                                        <p:attrNameLst>
                                          <p:attrName>ppt_x</p:attrName>
                                        </p:attrNameLst>
                                      </p:cBhvr>
                                      <p:to>
                                        <p:strVal val="(0.5)"/>
                                      </p:to>
                                    </p:set>
                                    <p:anim from="(0.5)" to="(#ppt_x)" calcmode="lin" valueType="num">
                                      <p:cBhvr>
                                        <p:cTn id="28" dur="308" accel="100000" fill="hold">
                                          <p:stCondLst>
                                            <p:cond delay="193"/>
                                          </p:stCondLst>
                                        </p:cTn>
                                        <p:tgtEl>
                                          <p:spTgt spid="9"/>
                                        </p:tgtEl>
                                        <p:attrNameLst>
                                          <p:attrName>ppt_x</p:attrName>
                                        </p:attrNameLst>
                                      </p:cBhvr>
                                    </p:anim>
                                    <p:set>
                                      <p:cBhvr>
                                        <p:cTn id="29" dur="193" fill="hold"/>
                                        <p:tgtEl>
                                          <p:spTgt spid="9"/>
                                        </p:tgtEl>
                                        <p:attrNameLst>
                                          <p:attrName>ppt_y</p:attrName>
                                        </p:attrNameLst>
                                      </p:cBhvr>
                                      <p:to>
                                        <p:strVal val="(#ppt_y+0.4)"/>
                                      </p:to>
                                    </p:set>
                                    <p:anim from="(#ppt_y+0.4)" to="(#ppt_y)" calcmode="lin" valueType="num">
                                      <p:cBhvr>
                                        <p:cTn id="30" dur="308" accel="100000" fill="hold">
                                          <p:stCondLst>
                                            <p:cond delay="193"/>
                                          </p:stCondLst>
                                        </p:cTn>
                                        <p:tgtEl>
                                          <p:spTgt spid="9"/>
                                        </p:tgtEl>
                                        <p:attrNameLst>
                                          <p:attrName>ppt_y</p:attrName>
                                        </p:attrNameLst>
                                      </p:cBhvr>
                                    </p:anim>
                                  </p:childTnLst>
                                  <p:subTnLst>
                                    <p:audio>
                                      <p:cMediaNode>
                                        <p:cTn display="0" masterRel="sameClick">
                                          <p:stCondLst>
                                            <p:cond evt="begin" delay="0">
                                              <p:tn val="22"/>
                                            </p:cond>
                                          </p:stCondLst>
                                          <p:endCondLst>
                                            <p:cond evt="onStopAudio" delay="0">
                                              <p:tgtEl>
                                                <p:sldTgt/>
                                              </p:tgtEl>
                                            </p:cond>
                                          </p:endCondLst>
                                        </p:cTn>
                                        <p:tgtEl>
                                          <p:sndTgt r:embed="rId6" name="فكر.wav"/>
                                        </p:tgtEl>
                                      </p:cMediaNode>
                                    </p:audio>
                                  </p:subTnLst>
                                </p:cTn>
                              </p:par>
                            </p:childTnLst>
                          </p:cTn>
                        </p:par>
                      </p:childTnLst>
                    </p:cTn>
                  </p:par>
                  <p:par>
                    <p:cTn id="31" fill="hold" nodeType="clickPar">
                      <p:stCondLst>
                        <p:cond delay="indefinite"/>
                      </p:stCondLst>
                      <p:childTnLst>
                        <p:par>
                          <p:cTn id="32" fill="hold" nodeType="withGroup">
                            <p:stCondLst>
                              <p:cond delay="0"/>
                            </p:stCondLst>
                            <p:childTnLst>
                              <p:par>
                                <p:cTn id="33" presetID="39" presetClass="entr" presetSubtype="0" accel="10000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ppt_h</p:attrName>
                                        </p:attrNameLst>
                                      </p:cBhvr>
                                      <p:tavLst>
                                        <p:tav tm="0">
                                          <p:val>
                                            <p:strVal val="#ppt_h/20"/>
                                          </p:val>
                                        </p:tav>
                                        <p:tav tm="50000">
                                          <p:val>
                                            <p:strVal val="#ppt_h/20"/>
                                          </p:val>
                                        </p:tav>
                                        <p:tav tm="100000">
                                          <p:val>
                                            <p:strVal val="#ppt_h"/>
                                          </p:val>
                                        </p:tav>
                                      </p:tavLst>
                                    </p:anim>
                                    <p:anim calcmode="lin" valueType="num">
                                      <p:cBhvr>
                                        <p:cTn id="36" dur="500" fill="hold"/>
                                        <p:tgtEl>
                                          <p:spTgt spid="12"/>
                                        </p:tgtEl>
                                        <p:attrNameLst>
                                          <p:attrName>ppt_w</p:attrName>
                                        </p:attrNameLst>
                                      </p:cBhvr>
                                      <p:tavLst>
                                        <p:tav tm="0">
                                          <p:val>
                                            <p:strVal val="#ppt_w+.3"/>
                                          </p:val>
                                        </p:tav>
                                        <p:tav tm="50000">
                                          <p:val>
                                            <p:strVal val="#ppt_w+.3"/>
                                          </p:val>
                                        </p:tav>
                                        <p:tav tm="100000">
                                          <p:val>
                                            <p:strVal val="#ppt_w"/>
                                          </p:val>
                                        </p:tav>
                                      </p:tavLst>
                                    </p:anim>
                                    <p:anim calcmode="lin" valueType="num">
                                      <p:cBhvr>
                                        <p:cTn id="37" dur="500" fill="hold"/>
                                        <p:tgtEl>
                                          <p:spTgt spid="12"/>
                                        </p:tgtEl>
                                        <p:attrNameLst>
                                          <p:attrName>ppt_x</p:attrName>
                                        </p:attrNameLst>
                                      </p:cBhvr>
                                      <p:tavLst>
                                        <p:tav tm="0">
                                          <p:val>
                                            <p:strVal val="#ppt_x-.3"/>
                                          </p:val>
                                        </p:tav>
                                        <p:tav tm="50000">
                                          <p:val>
                                            <p:strVal val="#ppt_x"/>
                                          </p:val>
                                        </p:tav>
                                        <p:tav tm="100000">
                                          <p:val>
                                            <p:strVal val="#ppt_x"/>
                                          </p:val>
                                        </p:tav>
                                      </p:tavLst>
                                    </p:anim>
                                    <p:anim calcmode="lin" valueType="num">
                                      <p:cBhvr>
                                        <p:cTn id="38" dur="500" fill="hold"/>
                                        <p:tgtEl>
                                          <p:spTgt spid="1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3"/>
                                            </p:cond>
                                          </p:stCondLst>
                                          <p:endCondLst>
                                            <p:cond evt="onStopAudio" delay="0">
                                              <p:tgtEl>
                                                <p:sldTgt/>
                                              </p:tgtEl>
                                            </p:cond>
                                          </p:endCondLst>
                                        </p:cTn>
                                        <p:tgtEl>
                                          <p:sndTgt r:embed="rId7" name="إذا تأخر إمام المسجد في إحدى الصلوات.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sp>
        <p:nvSpPr>
          <p:cNvPr id="8195" name="Rectangle 2"/>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sp>
        <p:nvSpPr>
          <p:cNvPr id="8196" name="Rectangle 3"/>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pic>
        <p:nvPicPr>
          <p:cNvPr id="5" name="صورة 5" descr="7.jpg"/>
          <p:cNvPicPr>
            <a:picLocks noChangeAspect="1"/>
          </p:cNvPicPr>
          <p:nvPr/>
        </p:nvPicPr>
        <p:blipFill>
          <a:blip r:embed="rId4" cstate="print"/>
          <a:stretch>
            <a:fillRect/>
          </a:stretch>
        </p:blipFill>
        <p:spPr>
          <a:xfrm>
            <a:off x="571472" y="1412776"/>
            <a:ext cx="7929618" cy="5016620"/>
          </a:xfrm>
          <a:prstGeom prst="round2DiagRect">
            <a:avLst>
              <a:gd name="adj1" fmla="val 16667"/>
              <a:gd name="adj2" fmla="val 22818"/>
            </a:avLst>
          </a:prstGeom>
          <a:ln w="88900" cap="sq">
            <a:solidFill>
              <a:srgbClr val="FFFFFF"/>
            </a:solidFill>
            <a:miter lim="800000"/>
          </a:ln>
          <a:effectLst>
            <a:outerShdw blurRad="254000" algn="tl" rotWithShape="0">
              <a:srgbClr val="000000">
                <a:alpha val="43000"/>
              </a:srgbClr>
            </a:outerShdw>
          </a:effectLst>
        </p:spPr>
      </p:pic>
      <p:pic>
        <p:nvPicPr>
          <p:cNvPr id="7" name="صورة 7" descr="frame_circle-frill_flwr_cs_tns.png"/>
          <p:cNvPicPr>
            <a:picLocks noChangeAspect="1"/>
          </p:cNvPicPr>
          <p:nvPr/>
        </p:nvPicPr>
        <p:blipFill>
          <a:blip r:embed="rId5" cstate="print"/>
          <a:stretch>
            <a:fillRect/>
          </a:stretch>
        </p:blipFill>
        <p:spPr>
          <a:xfrm>
            <a:off x="3419872" y="1052736"/>
            <a:ext cx="2533285" cy="1785949"/>
          </a:xfrm>
          <a:prstGeom prst="ellipse">
            <a:avLst/>
          </a:prstGeom>
          <a:ln>
            <a:noFill/>
          </a:ln>
          <a:effectLst>
            <a:softEdge rad="112500"/>
          </a:effectLst>
        </p:spPr>
      </p:pic>
      <p:sp>
        <p:nvSpPr>
          <p:cNvPr id="8199" name="مربع نص 2"/>
          <p:cNvSpPr txBox="1">
            <a:spLocks noChangeArrowheads="1"/>
          </p:cNvSpPr>
          <p:nvPr/>
        </p:nvSpPr>
        <p:spPr bwMode="auto">
          <a:xfrm>
            <a:off x="4167188" y="1481138"/>
            <a:ext cx="1000125" cy="830262"/>
          </a:xfrm>
          <a:prstGeom prst="rect">
            <a:avLst/>
          </a:prstGeom>
          <a:noFill/>
          <a:ln w="9525">
            <a:noFill/>
            <a:miter lim="800000"/>
            <a:headEnd/>
            <a:tailEnd/>
          </a:ln>
        </p:spPr>
        <p:txBody>
          <a:bodyPr>
            <a:spAutoFit/>
          </a:bodyPr>
          <a:lstStyle/>
          <a:p>
            <a:pPr algn="ctr" rtl="1"/>
            <a:r>
              <a:rPr lang="ar-SA" sz="4800" b="1">
                <a:solidFill>
                  <a:srgbClr val="9900CC"/>
                </a:solidFill>
              </a:rPr>
              <a:t>فكر</a:t>
            </a:r>
          </a:p>
        </p:txBody>
      </p:sp>
      <p:sp>
        <p:nvSpPr>
          <p:cNvPr id="9" name="Oval Callout 1"/>
          <p:cNvSpPr/>
          <p:nvPr/>
        </p:nvSpPr>
        <p:spPr>
          <a:xfrm>
            <a:off x="1691680" y="260648"/>
            <a:ext cx="5786478" cy="928694"/>
          </a:xfrm>
          <a:prstGeom prst="wedgeEllipseCallout">
            <a:avLst>
              <a:gd name="adj1" fmla="val 9476"/>
              <a:gd name="adj2" fmla="val 36674"/>
            </a:avLst>
          </a:prstGeom>
          <a:ln/>
        </p:spPr>
        <p:style>
          <a:lnRef idx="0">
            <a:schemeClr val="accent2"/>
          </a:lnRef>
          <a:fillRef idx="3">
            <a:schemeClr val="accent2"/>
          </a:fillRef>
          <a:effectRef idx="3">
            <a:schemeClr val="accent2"/>
          </a:effectRef>
          <a:fontRef idx="minor">
            <a:schemeClr val="lt1"/>
          </a:fontRef>
        </p:style>
        <p:txBody>
          <a:bodyPr rtlCol="1" anchor="ctr"/>
          <a:lstStyle/>
          <a:p>
            <a:pPr algn="ctr" rtl="1" fontAlgn="auto">
              <a:spcBef>
                <a:spcPts val="0"/>
              </a:spcBef>
              <a:spcAft>
                <a:spcPts val="0"/>
              </a:spcAft>
              <a:defRPr/>
            </a:pPr>
            <a:r>
              <a:rPr lang="ar-SA"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الإمامة والائتمام</a:t>
            </a:r>
          </a:p>
        </p:txBody>
      </p:sp>
      <p:sp>
        <p:nvSpPr>
          <p:cNvPr id="10" name="مستطيل 10"/>
          <p:cNvSpPr>
            <a:spLocks noChangeArrowheads="1"/>
          </p:cNvSpPr>
          <p:nvPr/>
        </p:nvSpPr>
        <p:spPr bwMode="auto">
          <a:xfrm>
            <a:off x="2195513" y="2819400"/>
            <a:ext cx="6132512" cy="3489325"/>
          </a:xfrm>
          <a:prstGeom prst="rect">
            <a:avLst/>
          </a:prstGeom>
          <a:noFill/>
          <a:ln>
            <a:noFill/>
          </a:ln>
          <a:extLst>
            <a:ext uri="{909E8E84-426E-40DD-AFC4-6F175D3DCCD1}"/>
            <a:ext uri="{91240B29-F687-4F45-9708-019B960494DF}"/>
          </a:extLst>
        </p:spPr>
        <p:txBody>
          <a:bodyPr>
            <a:spAutoFit/>
          </a:bodyPr>
          <a:lstStyle/>
          <a:p>
            <a:pPr algn="r" rtl="1">
              <a:lnSpc>
                <a:spcPct val="115000"/>
              </a:lnSpc>
              <a:spcAft>
                <a:spcPts val="1000"/>
              </a:spcAft>
              <a:defRPr/>
            </a:pPr>
            <a:r>
              <a:rPr lang="ar-EG" sz="3200" b="1" dirty="0">
                <a:solidFill>
                  <a:srgbClr val="FF0000"/>
                </a:solidFill>
                <a:latin typeface="Microsoft Sans Serif" pitchFamily="34" charset="0"/>
                <a:cs typeface="+mn-cs"/>
              </a:rPr>
              <a:t>أحفظهم لكتاب الله، ثم أعلمهم بالسنة؛ لقوله-عليه السلام-: "يؤمُّ القوم أقرؤهم لكتاب الله، فإن كانوا في القراءة سواء فأعلمهم بالسنة، فإن كانوا في السنة سواء فأقدمهم هجرة، فإن كانوا في الهجرة سواء فأقدمهم سِلْماً" رواه مسلم. </a:t>
            </a: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1000"/>
                                        <p:tgtEl>
                                          <p:spTgt spid="10"/>
                                        </p:tgtEl>
                                      </p:cBhvr>
                                    </p:animEffect>
                                  </p:childTnLst>
                                  <p:subTnLst>
                                    <p:audio>
                                      <p:cMediaNode>
                                        <p:cTn display="0" masterRel="sameClick">
                                          <p:stCondLst>
                                            <p:cond evt="begin" delay="0">
                                              <p:tn val="5"/>
                                            </p:cond>
                                          </p:stCondLst>
                                          <p:endCondLst>
                                            <p:cond evt="onStopAudio" delay="0">
                                              <p:tgtEl>
                                                <p:sldTgt/>
                                              </p:tgtEl>
                                            </p:cond>
                                          </p:endCondLst>
                                        </p:cTn>
                                        <p:tgtEl>
                                          <p:sndTgt r:embed="rId3" name="أحفظهم لكتاب الله، ثم أعلمهم بالسنة؛ لقوله-عليه.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
          <p:cNvSpPr>
            <a:spLocks noChangeArrowheads="1"/>
          </p:cNvSpPr>
          <p:nvPr/>
        </p:nvSpPr>
        <p:spPr bwMode="auto">
          <a:xfrm>
            <a:off x="21590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sp>
        <p:nvSpPr>
          <p:cNvPr id="9219" name="Rectangle 2"/>
          <p:cNvSpPr>
            <a:spLocks noChangeArrowheads="1"/>
          </p:cNvSpPr>
          <p:nvPr/>
        </p:nvSpPr>
        <p:spPr bwMode="auto">
          <a:xfrm>
            <a:off x="215900" y="0"/>
            <a:ext cx="9144000" cy="457200"/>
          </a:xfrm>
          <a:prstGeom prst="rect">
            <a:avLst/>
          </a:prstGeom>
          <a:noFill/>
          <a:ln w="9525">
            <a:noFill/>
            <a:miter lim="800000"/>
            <a:headEnd/>
            <a:tailEnd/>
          </a:ln>
        </p:spPr>
        <p:txBody>
          <a:bodyPr wrap="none" anchor="ctr">
            <a:spAutoFit/>
          </a:bodyPr>
          <a:lstStyle/>
          <a:p>
            <a:pPr algn="r" rtl="1" eaLnBrk="0" hangingPunct="0"/>
            <a:endParaRPr lang="ar-EG"/>
          </a:p>
        </p:txBody>
      </p:sp>
      <p:sp>
        <p:nvSpPr>
          <p:cNvPr id="3" name="Text Box 3" descr="eps_SC32_ribbons_border07"/>
          <p:cNvSpPr txBox="1">
            <a:spLocks noChangeArrowheads="1"/>
          </p:cNvSpPr>
          <p:nvPr/>
        </p:nvSpPr>
        <p:spPr bwMode="auto">
          <a:xfrm>
            <a:off x="179388" y="0"/>
            <a:ext cx="8964612" cy="5516563"/>
          </a:xfrm>
          <a:prstGeom prst="rect">
            <a:avLst/>
          </a:prstGeom>
          <a:blipFill dpi="0" rotWithShape="0">
            <a:blip r:embed="rId9"/>
            <a:srcRect/>
            <a:stretch>
              <a:fillRect/>
            </a:stretch>
          </a:blipFill>
          <a:ln w="9525" algn="ctr">
            <a:noFill/>
            <a:miter lim="800000"/>
            <a:headEnd/>
            <a:tailEnd/>
          </a:ln>
        </p:spPr>
        <p:txBody>
          <a:bodyPr/>
          <a:lstStyle/>
          <a:p>
            <a:pPr algn="r" rtl="1"/>
            <a:endParaRPr lang="ar-EG"/>
          </a:p>
        </p:txBody>
      </p:sp>
      <p:sp>
        <p:nvSpPr>
          <p:cNvPr id="11" name="مربع نص 18"/>
          <p:cNvSpPr txBox="1">
            <a:spLocks noChangeArrowheads="1"/>
          </p:cNvSpPr>
          <p:nvPr/>
        </p:nvSpPr>
        <p:spPr bwMode="auto">
          <a:xfrm rot="8680">
            <a:off x="2773363" y="698500"/>
            <a:ext cx="4591050" cy="522288"/>
          </a:xfrm>
          <a:prstGeom prst="rect">
            <a:avLst/>
          </a:prstGeom>
          <a:solidFill>
            <a:schemeClr val="bg1"/>
          </a:solidFill>
          <a:ln w="9525">
            <a:noFill/>
            <a:miter lim="800000"/>
            <a:headEnd/>
            <a:tailEnd/>
          </a:ln>
        </p:spPr>
        <p:txBody>
          <a:bodyPr>
            <a:spAutoFit/>
          </a:bodyPr>
          <a:lstStyle/>
          <a:p>
            <a:pPr algn="ctr" rtl="1"/>
            <a:r>
              <a:rPr lang="ar-SA" sz="2800" b="1">
                <a:solidFill>
                  <a:srgbClr val="FF0000"/>
                </a:solidFill>
              </a:rPr>
              <a:t>أقرأ الحديث الآتي وأتأكَّد من إجابتي:</a:t>
            </a:r>
          </a:p>
        </p:txBody>
      </p:sp>
      <p:sp>
        <p:nvSpPr>
          <p:cNvPr id="7" name="مربع نص 18"/>
          <p:cNvSpPr txBox="1">
            <a:spLocks noChangeArrowheads="1"/>
          </p:cNvSpPr>
          <p:nvPr/>
        </p:nvSpPr>
        <p:spPr bwMode="auto">
          <a:xfrm rot="8680">
            <a:off x="831850" y="1277938"/>
            <a:ext cx="6985000" cy="3108325"/>
          </a:xfrm>
          <a:prstGeom prst="rect">
            <a:avLst/>
          </a:prstGeom>
          <a:solidFill>
            <a:schemeClr val="bg1"/>
          </a:solidFill>
          <a:ln w="9525">
            <a:noFill/>
            <a:miter lim="800000"/>
            <a:headEnd/>
            <a:tailEnd/>
          </a:ln>
        </p:spPr>
        <p:txBody>
          <a:bodyPr>
            <a:spAutoFit/>
          </a:bodyPr>
          <a:lstStyle/>
          <a:p>
            <a:pPr algn="ctr" rtl="1"/>
            <a:r>
              <a:rPr lang="ar-SA" sz="2800" b="1">
                <a:solidFill>
                  <a:srgbClr val="3366CC"/>
                </a:solidFill>
              </a:rPr>
              <a:t>عن عمرو بن سلم</a:t>
            </a:r>
            <a:r>
              <a:rPr lang="ar-EG" sz="2800" b="1">
                <a:solidFill>
                  <a:srgbClr val="3366CC"/>
                </a:solidFill>
              </a:rPr>
              <a:t>ة</a:t>
            </a:r>
            <a:r>
              <a:rPr lang="ar-SA" sz="2800" b="1">
                <a:solidFill>
                  <a:srgbClr val="3366CC"/>
                </a:solidFill>
              </a:rPr>
              <a:t> الجَ</a:t>
            </a:r>
            <a:r>
              <a:rPr lang="ar-EG" sz="2800" b="1">
                <a:solidFill>
                  <a:srgbClr val="3366CC"/>
                </a:solidFill>
              </a:rPr>
              <a:t>ر</a:t>
            </a:r>
            <a:r>
              <a:rPr lang="ar-SA" sz="2800" b="1">
                <a:solidFill>
                  <a:srgbClr val="3366CC"/>
                </a:solidFill>
              </a:rPr>
              <a:t>ْمِي رضي الله عنه أن أباه رضي الله عنه قال: جئتكم والله من عند النبي صلى الله عليه وسلم حقاً، فقال: </a:t>
            </a:r>
            <a:r>
              <a:rPr lang="ar-EG" sz="2800" b="1">
                <a:solidFill>
                  <a:srgbClr val="FF0000"/>
                </a:solidFill>
              </a:rPr>
              <a:t>"</a:t>
            </a:r>
            <a:r>
              <a:rPr lang="ar-SA" sz="2800" b="1">
                <a:solidFill>
                  <a:srgbClr val="002060"/>
                </a:solidFill>
              </a:rPr>
              <a:t>صلوا صلاة كذا في حين كذا، وصلوا صلاة كذا في حين كذا، فإذا حضرت الصلاة فليؤذِّن أحدُكم، وليؤمّكم أكثرُ</a:t>
            </a:r>
            <a:r>
              <a:rPr lang="ar-EG" sz="2800" b="1">
                <a:solidFill>
                  <a:srgbClr val="002060"/>
                </a:solidFill>
              </a:rPr>
              <a:t>ك</a:t>
            </a:r>
            <a:r>
              <a:rPr lang="ar-SA" sz="2800" b="1">
                <a:solidFill>
                  <a:srgbClr val="002060"/>
                </a:solidFill>
              </a:rPr>
              <a:t>م قرآناً</a:t>
            </a:r>
            <a:r>
              <a:rPr lang="ar-EG" sz="2800" b="1">
                <a:solidFill>
                  <a:srgbClr val="FF0000"/>
                </a:solidFill>
              </a:rPr>
              <a:t>"</a:t>
            </a:r>
            <a:r>
              <a:rPr lang="ar-SA" sz="2800" b="1">
                <a:solidFill>
                  <a:srgbClr val="FF0000"/>
                </a:solidFill>
              </a:rPr>
              <a:t>، فنظروا فلم يكن أحد أكثر قرآناً مني، لِمَا كنت أتلقى من الركبان، فقدموني بين أيديهم وأنا ابن ست أو سبع سنين</a:t>
            </a:r>
            <a:r>
              <a:rPr lang="ar-EG" sz="2800" b="1" baseline="30000">
                <a:solidFill>
                  <a:srgbClr val="FF0000"/>
                </a:solidFill>
              </a:rPr>
              <a:t>(1)</a:t>
            </a:r>
            <a:r>
              <a:rPr lang="ar-SA" sz="2800" b="1">
                <a:solidFill>
                  <a:srgbClr val="FF0000"/>
                </a:solidFill>
              </a:rPr>
              <a:t>.</a:t>
            </a:r>
          </a:p>
        </p:txBody>
      </p:sp>
      <p:sp>
        <p:nvSpPr>
          <p:cNvPr id="8" name="مربع نص 18"/>
          <p:cNvSpPr txBox="1">
            <a:spLocks noChangeArrowheads="1"/>
          </p:cNvSpPr>
          <p:nvPr/>
        </p:nvSpPr>
        <p:spPr bwMode="auto">
          <a:xfrm rot="8680">
            <a:off x="827088" y="4373563"/>
            <a:ext cx="6985000" cy="523875"/>
          </a:xfrm>
          <a:prstGeom prst="rect">
            <a:avLst/>
          </a:prstGeom>
          <a:solidFill>
            <a:schemeClr val="bg1"/>
          </a:solidFill>
          <a:ln w="9525">
            <a:noFill/>
            <a:miter lim="800000"/>
            <a:headEnd/>
            <a:tailEnd/>
          </a:ln>
        </p:spPr>
        <p:txBody>
          <a:bodyPr>
            <a:spAutoFit/>
          </a:bodyPr>
          <a:lstStyle/>
          <a:p>
            <a:pPr algn="ctr" rtl="1"/>
            <a:r>
              <a:rPr lang="ar-SA" sz="2800" b="1"/>
              <a:t>وفي هذا الدَّرس أعرف تفصيلاً أكثر عن أحكام الإمامة.</a:t>
            </a:r>
          </a:p>
        </p:txBody>
      </p:sp>
      <p:sp>
        <p:nvSpPr>
          <p:cNvPr id="9" name="Rectangle 8"/>
          <p:cNvSpPr/>
          <p:nvPr/>
        </p:nvSpPr>
        <p:spPr>
          <a:xfrm>
            <a:off x="0" y="5733256"/>
            <a:ext cx="9144000" cy="1124744"/>
          </a:xfrm>
          <a:prstGeom prst="rect">
            <a:avLst/>
          </a:prstGeom>
          <a:blipFill>
            <a:blip r:embed="rId10" cstate="print"/>
            <a:tile tx="0" ty="0" sx="100000" sy="100000" flip="none" algn="tl"/>
          </a:blip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TextBox 9"/>
          <p:cNvSpPr txBox="1">
            <a:spLocks noChangeArrowheads="1"/>
          </p:cNvSpPr>
          <p:nvPr/>
        </p:nvSpPr>
        <p:spPr bwMode="auto">
          <a:xfrm>
            <a:off x="0" y="6021388"/>
            <a:ext cx="8820150" cy="523875"/>
          </a:xfrm>
          <a:prstGeom prst="rect">
            <a:avLst/>
          </a:prstGeom>
          <a:noFill/>
          <a:ln w="9525">
            <a:noFill/>
            <a:miter lim="800000"/>
            <a:headEnd/>
            <a:tailEnd/>
          </a:ln>
        </p:spPr>
        <p:txBody>
          <a:bodyPr>
            <a:spAutoFit/>
          </a:bodyPr>
          <a:lstStyle/>
          <a:p>
            <a:pPr algn="ctr"/>
            <a:r>
              <a:rPr lang="ar-EG" sz="2800" b="1"/>
              <a:t>(1) أخرجه البخاري في كتاب المغازي، باب من شهد الفتح، رقم(4051).</a:t>
            </a:r>
            <a:endParaRPr lang="en-US" sz="2800" b="1"/>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subTnLst>
                                    <p:audio>
                                      <p:cMediaNode>
                                        <p:cTn display="0" masterRel="sameClick">
                                          <p:stCondLst>
                                            <p:cond evt="begin" delay="0">
                                              <p:tn val="5"/>
                                            </p:cond>
                                          </p:stCondLst>
                                          <p:endCondLst>
                                            <p:cond evt="onStopAudio" delay="0">
                                              <p:tgtEl>
                                                <p:sldTgt/>
                                              </p:tgtEl>
                                            </p:cond>
                                          </p:endCondLst>
                                        </p:cTn>
                                        <p:tgtEl>
                                          <p:sndTgt r:embed="rId3" name="whoosh.wav"/>
                                        </p:tgtEl>
                                      </p:cMediaNode>
                                    </p:audio>
                                  </p:subTnLst>
                                </p:cTn>
                              </p:par>
                              <p:par>
                                <p:cTn id="8" presetID="21"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wheel(4)">
                                      <p:cBhvr>
                                        <p:cTn id="10" dur="500"/>
                                        <p:tgtEl>
                                          <p:spTgt spid="11"/>
                                        </p:tgtEl>
                                      </p:cBhvr>
                                    </p:animEffect>
                                  </p:childTnLst>
                                  <p:subTnLst>
                                    <p:audio>
                                      <p:cMediaNode>
                                        <p:cTn display="0" masterRel="sameClick">
                                          <p:stCondLst>
                                            <p:cond evt="begin" delay="0">
                                              <p:tn val="8"/>
                                            </p:cond>
                                          </p:stCondLst>
                                          <p:endCondLst>
                                            <p:cond evt="onStopAudio" delay="0">
                                              <p:tgtEl>
                                                <p:sldTgt/>
                                              </p:tgtEl>
                                            </p:cond>
                                          </p:endCondLst>
                                        </p:cTn>
                                        <p:tgtEl>
                                          <p:sndTgt r:embed="rId4" name="أقرأ الحديث الآتي وأتأكَّد.wav"/>
                                        </p:tgtEl>
                                      </p:cMediaNode>
                                    </p:audio>
                                  </p:subTnLst>
                                </p:cTn>
                              </p:par>
                            </p:childTnLst>
                          </p:cTn>
                        </p:par>
                      </p:childTnLst>
                    </p:cTn>
                  </p:par>
                  <p:par>
                    <p:cTn id="11" fill="hold" nodeType="clickPar">
                      <p:stCondLst>
                        <p:cond delay="indefinite"/>
                      </p:stCondLst>
                      <p:childTnLst>
                        <p:par>
                          <p:cTn id="12" fill="hold" nodeType="withGroup">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ox(in)">
                                      <p:cBhvr>
                                        <p:cTn id="15" dur="500"/>
                                        <p:tgtEl>
                                          <p:spTgt spid="7"/>
                                        </p:tgtEl>
                                      </p:cBhvr>
                                    </p:animEffect>
                                  </p:childTnLst>
                                  <p:subTnLst>
                                    <p:audio>
                                      <p:cMediaNode>
                                        <p:cTn display="0" masterRel="sameClick">
                                          <p:stCondLst>
                                            <p:cond evt="begin" delay="0">
                                              <p:tn val="13"/>
                                            </p:cond>
                                          </p:stCondLst>
                                          <p:endCondLst>
                                            <p:cond evt="onStopAudio" delay="0">
                                              <p:tgtEl>
                                                <p:sldTgt/>
                                              </p:tgtEl>
                                            </p:cond>
                                          </p:endCondLst>
                                        </p:cTn>
                                        <p:tgtEl>
                                          <p:sndTgt r:embed="rId5" name="عن عمرو بن سلمه الجَزْمِي رضي الله.wav"/>
                                        </p:tgtEl>
                                      </p:cMediaNode>
                                    </p:audio>
                                  </p:subTnLst>
                                </p:cTn>
                              </p:par>
                            </p:childTnLst>
                          </p:cTn>
                        </p:par>
                      </p:childTnLst>
                    </p:cTn>
                  </p:par>
                  <p:par>
                    <p:cTn id="16" fill="hold" nodeType="clickPar">
                      <p:stCondLst>
                        <p:cond delay="indefinite"/>
                      </p:stCondLst>
                      <p:childTnLst>
                        <p:par>
                          <p:cTn id="17" fill="hold" nodeType="withGroup">
                            <p:stCondLst>
                              <p:cond delay="0"/>
                            </p:stCondLst>
                            <p:childTnLst>
                              <p:par>
                                <p:cTn id="18" presetID="21" presetClass="entr" presetSubtype="4" fill="hold"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heel(4)">
                                      <p:cBhvr>
                                        <p:cTn id="20" dur="500"/>
                                        <p:tgtEl>
                                          <p:spTgt spid="8"/>
                                        </p:tgtEl>
                                      </p:cBhvr>
                                    </p:animEffect>
                                  </p:childTnLst>
                                  <p:subTnLst>
                                    <p:audio>
                                      <p:cMediaNode>
                                        <p:cTn display="0" masterRel="sameClick">
                                          <p:stCondLst>
                                            <p:cond evt="begin" delay="0">
                                              <p:tn val="18"/>
                                            </p:cond>
                                          </p:stCondLst>
                                          <p:endCondLst>
                                            <p:cond evt="onStopAudio" delay="0">
                                              <p:tgtEl>
                                                <p:sldTgt/>
                                              </p:tgtEl>
                                            </p:cond>
                                          </p:endCondLst>
                                        </p:cTn>
                                        <p:tgtEl>
                                          <p:sndTgt r:embed="rId6" name="وفي هذا الدَّرس أعرف تفصيلاً.wav"/>
                                        </p:tgtEl>
                                      </p:cMediaNode>
                                    </p:audio>
                                  </p:subTnLst>
                                </p:cTn>
                              </p:par>
                            </p:childTnLst>
                          </p:cTn>
                        </p:par>
                      </p:childTnLst>
                    </p:cTn>
                  </p:par>
                  <p:par>
                    <p:cTn id="21" fill="hold">
                      <p:stCondLst>
                        <p:cond delay="indefinite"/>
                      </p:stCondLst>
                      <p:childTnLst>
                        <p:par>
                          <p:cTn id="22" fill="hold">
                            <p:stCondLst>
                              <p:cond delay="0"/>
                            </p:stCondLst>
                            <p:childTnLst>
                              <p:par>
                                <p:cTn id="23" presetID="34"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from="(-#ppt_w/2)" to="(#ppt_x)" calcmode="lin" valueType="num">
                                      <p:cBhvr>
                                        <p:cTn id="25" dur="300" fill="hold">
                                          <p:stCondLst>
                                            <p:cond delay="0"/>
                                          </p:stCondLst>
                                        </p:cTn>
                                        <p:tgtEl>
                                          <p:spTgt spid="9"/>
                                        </p:tgtEl>
                                        <p:attrNameLst>
                                          <p:attrName>ppt_x</p:attrName>
                                        </p:attrNameLst>
                                      </p:cBhvr>
                                    </p:anim>
                                    <p:anim from="0" to="-1.0" calcmode="lin" valueType="num">
                                      <p:cBhvr>
                                        <p:cTn id="26" dur="100" decel="50000" autoRev="1" fill="hold">
                                          <p:stCondLst>
                                            <p:cond delay="300"/>
                                          </p:stCondLst>
                                        </p:cTn>
                                        <p:tgtEl>
                                          <p:spTgt spid="9"/>
                                        </p:tgtEl>
                                        <p:attrNameLst>
                                          <p:attrName>xshear</p:attrName>
                                        </p:attrNameLst>
                                      </p:cBhvr>
                                    </p:anim>
                                    <p:animScale>
                                      <p:cBhvr>
                                        <p:cTn id="27" dur="100" decel="100000" autoRev="1" fill="hold">
                                          <p:stCondLst>
                                            <p:cond delay="300"/>
                                          </p:stCondLst>
                                        </p:cTn>
                                        <p:tgtEl>
                                          <p:spTgt spid="9"/>
                                        </p:tgtEl>
                                      </p:cBhvr>
                                      <p:from x="100000" y="100000"/>
                                      <p:to x="80000" y="100000"/>
                                    </p:animScale>
                                    <p:anim by="(#ppt_h/3+#ppt_w*0.1)" calcmode="lin" valueType="num">
                                      <p:cBhvr additive="sum">
                                        <p:cTn id="28" dur="100" decel="100000" autoRev="1" fill="hold">
                                          <p:stCondLst>
                                            <p:cond delay="300"/>
                                          </p:stCondLst>
                                        </p:cTn>
                                        <p:tgtEl>
                                          <p:spTgt spid="9"/>
                                        </p:tgtEl>
                                        <p:attrNameLst>
                                          <p:attrName>ppt_x</p:attrName>
                                        </p:attrNameLst>
                                      </p:cBhvr>
                                    </p:anim>
                                  </p:childTnLst>
                                  <p:subTnLst>
                                    <p:audio>
                                      <p:cMediaNode>
                                        <p:cTn display="0" masterRel="sameClick">
                                          <p:stCondLst>
                                            <p:cond evt="begin" delay="0">
                                              <p:tn val="23"/>
                                            </p:cond>
                                          </p:stCondLst>
                                          <p:endCondLst>
                                            <p:cond evt="onStopAudio" delay="0">
                                              <p:tgtEl>
                                                <p:sldTgt/>
                                              </p:tgtEl>
                                            </p:cond>
                                          </p:endCondLst>
                                        </p:cTn>
                                        <p:tgtEl>
                                          <p:sndTgt r:embed="rId7" name="0204 - bongo drum.wav"/>
                                        </p:tgtEl>
                                      </p:cMediaNode>
                                    </p:audio>
                                  </p:subTnLst>
                                </p:cTn>
                              </p:par>
                              <p:par>
                                <p:cTn id="29" presetID="34" presetClass="entr" presetSubtype="0" fill="hold" grpId="0" nodeType="withEffect">
                                  <p:stCondLst>
                                    <p:cond delay="0"/>
                                  </p:stCondLst>
                                  <p:childTnLst>
                                    <p:set>
                                      <p:cBhvr>
                                        <p:cTn id="30" dur="1" fill="hold">
                                          <p:stCondLst>
                                            <p:cond delay="0"/>
                                          </p:stCondLst>
                                        </p:cTn>
                                        <p:tgtEl>
                                          <p:spTgt spid="10"/>
                                        </p:tgtEl>
                                        <p:attrNameLst>
                                          <p:attrName>style.visibility</p:attrName>
                                        </p:attrNameLst>
                                      </p:cBhvr>
                                      <p:to>
                                        <p:strVal val="visible"/>
                                      </p:to>
                                    </p:set>
                                    <p:anim from="(-#ppt_w/2)" to="(#ppt_x)" calcmode="lin" valueType="num">
                                      <p:cBhvr>
                                        <p:cTn id="31" dur="300" fill="hold">
                                          <p:stCondLst>
                                            <p:cond delay="0"/>
                                          </p:stCondLst>
                                        </p:cTn>
                                        <p:tgtEl>
                                          <p:spTgt spid="10"/>
                                        </p:tgtEl>
                                        <p:attrNameLst>
                                          <p:attrName>ppt_x</p:attrName>
                                        </p:attrNameLst>
                                      </p:cBhvr>
                                    </p:anim>
                                    <p:anim from="0" to="-1.0" calcmode="lin" valueType="num">
                                      <p:cBhvr>
                                        <p:cTn id="32" dur="100" decel="50000" autoRev="1" fill="hold">
                                          <p:stCondLst>
                                            <p:cond delay="300"/>
                                          </p:stCondLst>
                                        </p:cTn>
                                        <p:tgtEl>
                                          <p:spTgt spid="10"/>
                                        </p:tgtEl>
                                        <p:attrNameLst>
                                          <p:attrName>xshear</p:attrName>
                                        </p:attrNameLst>
                                      </p:cBhvr>
                                    </p:anim>
                                    <p:animScale>
                                      <p:cBhvr>
                                        <p:cTn id="33" dur="100" decel="100000" autoRev="1" fill="hold">
                                          <p:stCondLst>
                                            <p:cond delay="300"/>
                                          </p:stCondLst>
                                        </p:cTn>
                                        <p:tgtEl>
                                          <p:spTgt spid="10"/>
                                        </p:tgtEl>
                                      </p:cBhvr>
                                      <p:from x="100000" y="100000"/>
                                      <p:to x="80000" y="100000"/>
                                    </p:animScale>
                                    <p:anim by="(#ppt_h/3+#ppt_w*0.1)" calcmode="lin" valueType="num">
                                      <p:cBhvr additive="sum">
                                        <p:cTn id="34" dur="100" decel="100000" autoRev="1" fill="hold">
                                          <p:stCondLst>
                                            <p:cond delay="300"/>
                                          </p:stCondLst>
                                        </p:cTn>
                                        <p:tgtEl>
                                          <p:spTgt spid="10"/>
                                        </p:tgtEl>
                                        <p:attrNameLst>
                                          <p:attrName>ppt_x</p:attrName>
                                        </p:attrNameLst>
                                      </p:cBhvr>
                                    </p:anim>
                                  </p:childTnLst>
                                  <p:subTnLst>
                                    <p:audio>
                                      <p:cMediaNode>
                                        <p:cTn display="0" masterRel="sameClick">
                                          <p:stCondLst>
                                            <p:cond evt="begin" delay="0">
                                              <p:tn val="29"/>
                                            </p:cond>
                                          </p:stCondLst>
                                          <p:endCondLst>
                                            <p:cond evt="onStopAudio" delay="0">
                                              <p:tgtEl>
                                                <p:sldTgt/>
                                              </p:tgtEl>
                                            </p:cond>
                                          </p:endCondLst>
                                        </p:cTn>
                                        <p:tgtEl>
                                          <p:sndTgt r:embed="rId8" name="أخرجه البخاري في كتاب المغازي.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Callout 1"/>
          <p:cNvSpPr/>
          <p:nvPr/>
        </p:nvSpPr>
        <p:spPr>
          <a:xfrm>
            <a:off x="683568" y="1196752"/>
            <a:ext cx="7033984" cy="3721046"/>
          </a:xfrm>
          <a:prstGeom prst="wedgeEllipseCallout">
            <a:avLst>
              <a:gd name="adj1" fmla="val 37713"/>
              <a:gd name="adj2" fmla="val 80255"/>
            </a:avLst>
          </a:prstGeom>
          <a:ln/>
        </p:spPr>
        <p:style>
          <a:lnRef idx="0">
            <a:schemeClr val="dk1"/>
          </a:lnRef>
          <a:fillRef idx="3">
            <a:schemeClr val="dk1"/>
          </a:fillRef>
          <a:effectRef idx="3">
            <a:schemeClr val="dk1"/>
          </a:effectRef>
          <a:fontRef idx="minor">
            <a:schemeClr val="lt1"/>
          </a:fontRef>
        </p:style>
        <p:txBody>
          <a:bodyPr rtlCol="1" anchor="ctr"/>
          <a:lstStyle/>
          <a:p>
            <a:pPr algn="ctr" rtl="1" fontAlgn="auto">
              <a:spcBef>
                <a:spcPts val="0"/>
              </a:spcBef>
              <a:spcAft>
                <a:spcPts val="0"/>
              </a:spcAft>
              <a:defRPr/>
            </a:pPr>
            <a:r>
              <a:rPr lang="ar-SA" sz="115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الأحق بالإمامة</a:t>
            </a: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الأحق بالإمام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صورة 1" descr="Banners_0106.WMF"/>
          <p:cNvPicPr>
            <a:picLocks noChangeAspect="1"/>
          </p:cNvPicPr>
          <p:nvPr/>
        </p:nvPicPr>
        <p:blipFill>
          <a:blip r:embed="rId5"/>
          <a:srcRect/>
          <a:stretch>
            <a:fillRect/>
          </a:stretch>
        </p:blipFill>
        <p:spPr bwMode="auto">
          <a:xfrm>
            <a:off x="500063" y="500063"/>
            <a:ext cx="7929562" cy="5715000"/>
          </a:xfrm>
          <a:prstGeom prst="rect">
            <a:avLst/>
          </a:prstGeom>
          <a:noFill/>
          <a:ln w="9525">
            <a:noFill/>
            <a:miter lim="800000"/>
            <a:headEnd/>
            <a:tailEnd/>
          </a:ln>
        </p:spPr>
      </p:pic>
      <p:sp>
        <p:nvSpPr>
          <p:cNvPr id="4" name="مربع نص 3"/>
          <p:cNvSpPr txBox="1">
            <a:spLocks noChangeArrowheads="1"/>
          </p:cNvSpPr>
          <p:nvPr/>
        </p:nvSpPr>
        <p:spPr bwMode="auto">
          <a:xfrm>
            <a:off x="3071813" y="1285875"/>
            <a:ext cx="4668837" cy="4032250"/>
          </a:xfrm>
          <a:prstGeom prst="rect">
            <a:avLst/>
          </a:prstGeom>
          <a:noFill/>
          <a:ln w="9525">
            <a:noFill/>
            <a:miter lim="800000"/>
            <a:headEnd/>
            <a:tailEnd/>
          </a:ln>
        </p:spPr>
        <p:txBody>
          <a:bodyPr>
            <a:spAutoFit/>
          </a:bodyPr>
          <a:lstStyle/>
          <a:p>
            <a:pPr algn="r" rtl="1"/>
            <a:r>
              <a:rPr lang="ar-EG" sz="3200" b="1"/>
              <a:t>اهتم الشرع بإمامة الناس في الصلاة، وذلك لما لها من المكانة العالية، والمنزلة الرفيعة، فاعتنى باختيار الشخص الذي تسند إليه هذه المهمة، وجعل تفاضل الناس في الإمامة مبنياً على أسس علمية شرعية، وذلك بحسب ما يتصفون به من صفات العلم والعمل.</a:t>
            </a:r>
            <a:endParaRPr lang="en-US" sz="3200" b="1"/>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4" presetClass="entr" presetSubtype="0" accel="10000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strVal val="#ppt_w*0.05"/>
                                          </p:val>
                                        </p:tav>
                                        <p:tav tm="100000">
                                          <p:val>
                                            <p:strVal val="#ppt_w"/>
                                          </p:val>
                                        </p:tav>
                                      </p:tavLst>
                                    </p:anim>
                                    <p:anim calcmode="lin" valueType="num">
                                      <p:cBhvr>
                                        <p:cTn id="8" dur="500" fill="hold"/>
                                        <p:tgtEl>
                                          <p:spTgt spid="6146"/>
                                        </p:tgtEl>
                                        <p:attrNameLst>
                                          <p:attrName>ppt_h</p:attrName>
                                        </p:attrNameLst>
                                      </p:cBhvr>
                                      <p:tavLst>
                                        <p:tav tm="0">
                                          <p:val>
                                            <p:strVal val="#ppt_h"/>
                                          </p:val>
                                        </p:tav>
                                        <p:tav tm="100000">
                                          <p:val>
                                            <p:strVal val="#ppt_h"/>
                                          </p:val>
                                        </p:tav>
                                      </p:tavLst>
                                    </p:anim>
                                    <p:anim calcmode="lin" valueType="num">
                                      <p:cBhvr>
                                        <p:cTn id="9" dur="500" fill="hold"/>
                                        <p:tgtEl>
                                          <p:spTgt spid="6146"/>
                                        </p:tgtEl>
                                        <p:attrNameLst>
                                          <p:attrName>ppt_x</p:attrName>
                                        </p:attrNameLst>
                                      </p:cBhvr>
                                      <p:tavLst>
                                        <p:tav tm="0">
                                          <p:val>
                                            <p:strVal val="#ppt_x-.2"/>
                                          </p:val>
                                        </p:tav>
                                        <p:tav tm="100000">
                                          <p:val>
                                            <p:strVal val="#ppt_x"/>
                                          </p:val>
                                        </p:tav>
                                      </p:tavLst>
                                    </p:anim>
                                    <p:anim calcmode="lin" valueType="num">
                                      <p:cBhvr>
                                        <p:cTn id="10" dur="500" fill="hold"/>
                                        <p:tgtEl>
                                          <p:spTgt spid="6146"/>
                                        </p:tgtEl>
                                        <p:attrNameLst>
                                          <p:attrName>ppt_y</p:attrName>
                                        </p:attrNameLst>
                                      </p:cBhvr>
                                      <p:tavLst>
                                        <p:tav tm="0">
                                          <p:val>
                                            <p:strVal val="#ppt_y"/>
                                          </p:val>
                                        </p:tav>
                                        <p:tav tm="100000">
                                          <p:val>
                                            <p:strVal val="#ppt_y"/>
                                          </p:val>
                                        </p:tav>
                                      </p:tavLst>
                                    </p:anim>
                                    <p:animEffect transition="in" filter="fade">
                                      <p:cBhvr>
                                        <p:cTn id="11" dur="500"/>
                                        <p:tgtEl>
                                          <p:spTgt spid="6146"/>
                                        </p:tgtEl>
                                      </p:cBhvr>
                                    </p:animEffect>
                                  </p:childTnLst>
                                  <p:subTnLst>
                                    <p:audio>
                                      <p:cMediaNode>
                                        <p:cTn display="0" masterRel="sameClick">
                                          <p:stCondLst>
                                            <p:cond evt="begin" delay="0">
                                              <p:tn val="5"/>
                                            </p:cond>
                                          </p:stCondLst>
                                          <p:endCondLst>
                                            <p:cond evt="onStopAudio" delay="0">
                                              <p:tgtEl>
                                                <p:sldTgt/>
                                              </p:tgtEl>
                                            </p:cond>
                                          </p:endCondLst>
                                        </p:cTn>
                                        <p:tgtEl>
                                          <p:sndTgt r:embed="rId3" name="Dialtone.wav"/>
                                        </p:tgtEl>
                                      </p:cMediaNode>
                                    </p:audio>
                                  </p:subTnLst>
                                </p:cTn>
                              </p:par>
                              <p:par>
                                <p:cTn id="12" presetID="3" presetClass="entr" presetSubtype="10" fill="hold" nodeType="with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blinds(horizontal)">
                                      <p:cBhvr>
                                        <p:cTn id="14" dur="500"/>
                                        <p:tgtEl>
                                          <p:spTgt spid="4">
                                            <p:txEl>
                                              <p:pRg st="0" end="0"/>
                                            </p:txEl>
                                          </p:spTgt>
                                        </p:tgtEl>
                                      </p:cBhvr>
                                    </p:animEffect>
                                  </p:childTnLst>
                                  <p:subTnLst>
                                    <p:audio>
                                      <p:cMediaNode>
                                        <p:cTn display="0" masterRel="sameClick">
                                          <p:stCondLst>
                                            <p:cond evt="begin" delay="0">
                                              <p:tn val="12"/>
                                            </p:cond>
                                          </p:stCondLst>
                                          <p:endCondLst>
                                            <p:cond evt="onStopAudio" delay="0">
                                              <p:tgtEl>
                                                <p:sldTgt/>
                                              </p:tgtEl>
                                            </p:cond>
                                          </p:endCondLst>
                                        </p:cTn>
                                        <p:tgtEl>
                                          <p:sndTgt r:embed="rId4" name="اهتم الشرع بإمامة الناس في الصلاة.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179388" y="642938"/>
            <a:ext cx="8713787" cy="4225925"/>
            <a:chOff x="5572132" y="428604"/>
            <a:chExt cx="3214710" cy="1571636"/>
          </a:xfrm>
        </p:grpSpPr>
        <p:sp>
          <p:nvSpPr>
            <p:cNvPr id="3" name="مخطط انسيابي: معالجة متعاقبة 2"/>
            <p:cNvSpPr/>
            <p:nvPr/>
          </p:nvSpPr>
          <p:spPr>
            <a:xfrm>
              <a:off x="5643583" y="428604"/>
              <a:ext cx="3143259" cy="1571636"/>
            </a:xfrm>
            <a:prstGeom prst="flowChartAlternateProcess">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p>
          </p:txBody>
        </p:sp>
        <p:sp>
          <p:nvSpPr>
            <p:cNvPr id="4" name="مخطط انسيابي: رابط خارج الصفحة 3"/>
            <p:cNvSpPr/>
            <p:nvPr/>
          </p:nvSpPr>
          <p:spPr>
            <a:xfrm>
              <a:off x="5572132" y="428604"/>
              <a:ext cx="3214710" cy="1542116"/>
            </a:xfrm>
            <a:prstGeom prst="flowChartOffpageConnector">
              <a:avLst/>
            </a:prstGeom>
            <a:solidFill>
              <a:srgbClr val="FFFF6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p>
          </p:txBody>
        </p:sp>
      </p:grpSp>
      <p:sp>
        <p:nvSpPr>
          <p:cNvPr id="7171" name="مربع نص 4"/>
          <p:cNvSpPr txBox="1">
            <a:spLocks noChangeArrowheads="1"/>
          </p:cNvSpPr>
          <p:nvPr/>
        </p:nvSpPr>
        <p:spPr bwMode="auto">
          <a:xfrm>
            <a:off x="395288" y="1341438"/>
            <a:ext cx="8302625" cy="2308225"/>
          </a:xfrm>
          <a:prstGeom prst="rect">
            <a:avLst/>
          </a:prstGeom>
          <a:noFill/>
          <a:ln w="9525">
            <a:noFill/>
            <a:miter lim="800000"/>
            <a:headEnd/>
            <a:tailEnd/>
          </a:ln>
        </p:spPr>
        <p:txBody>
          <a:bodyPr>
            <a:spAutoFit/>
          </a:bodyPr>
          <a:lstStyle/>
          <a:p>
            <a:pPr algn="ctr" rtl="1">
              <a:defRPr/>
            </a:pPr>
            <a:r>
              <a:rPr lang="ar-SA" sz="3600" b="1" dirty="0">
                <a:latin typeface="Tahoma" pitchFamily="34" charset="0"/>
                <a:cs typeface="+mj-cs"/>
              </a:rPr>
              <a:t>وإذا تأمَّلت قوله صلى الله عليه وسلم في الحديث السابق: </a:t>
            </a:r>
            <a:r>
              <a:rPr lang="ar-EG" sz="3600" b="1" dirty="0">
                <a:latin typeface="Tahoma" pitchFamily="34" charset="0"/>
                <a:cs typeface="+mj-cs"/>
              </a:rPr>
              <a:t>"</a:t>
            </a:r>
            <a:r>
              <a:rPr lang="ar-SA" sz="3600" b="1" dirty="0">
                <a:solidFill>
                  <a:srgbClr val="C00000"/>
                </a:solidFill>
                <a:latin typeface="Tahoma" pitchFamily="34" charset="0"/>
                <a:cs typeface="+mj-cs"/>
              </a:rPr>
              <a:t>فإذا حضرت الصلاة فليؤذِّن أحدُكم وليؤمّكم أكثرُكم قرآناً</a:t>
            </a:r>
            <a:r>
              <a:rPr lang="ar-EG" sz="3600" b="1" dirty="0">
                <a:latin typeface="Tahoma" pitchFamily="34" charset="0"/>
                <a:cs typeface="+mj-cs"/>
              </a:rPr>
              <a:t>"</a:t>
            </a:r>
            <a:r>
              <a:rPr lang="ar-SA" sz="3600" b="1" dirty="0">
                <a:latin typeface="Tahoma" pitchFamily="34" charset="0"/>
                <a:cs typeface="+mj-cs"/>
              </a:rPr>
              <a:t>، فإنك تلحظ الفرق بين الإمام وغيره ولو كان المؤذن</a:t>
            </a:r>
            <a:r>
              <a:rPr lang="ar-EG" sz="3600" b="1" dirty="0" err="1">
                <a:latin typeface="Tahoma" pitchFamily="34" charset="0"/>
                <a:cs typeface="+mj-cs"/>
              </a:rPr>
              <a:t>.</a:t>
            </a:r>
            <a:endParaRPr lang="ar-EG" sz="3600" b="1" dirty="0">
              <a:latin typeface="Tahoma" pitchFamily="34" charset="0"/>
              <a:cs typeface="+mj-cs"/>
            </a:endParaRP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to="" calcmode="lin" valueType="num">
                                      <p:cBhvr>
                                        <p:cTn id="7" dur="1" fill="hold"/>
                                        <p:tgtEl>
                                          <p:spTgt spid="2"/>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push.wav"/>
                                        </p:tgtEl>
                                      </p:cMediaNode>
                                    </p:audio>
                                  </p:subTnLst>
                                </p:cTn>
                              </p:par>
                              <p:par>
                                <p:cTn id="8" presetID="12" presetClass="entr" presetSubtype="2" fill="hold" nodeType="withEffect">
                                  <p:stCondLst>
                                    <p:cond delay="0"/>
                                  </p:stCondLst>
                                  <p:childTnLst>
                                    <p:set>
                                      <p:cBhvr>
                                        <p:cTn id="9" dur="1" fill="hold">
                                          <p:stCondLst>
                                            <p:cond delay="0"/>
                                          </p:stCondLst>
                                        </p:cTn>
                                        <p:tgtEl>
                                          <p:spTgt spid="7171"/>
                                        </p:tgtEl>
                                        <p:attrNameLst>
                                          <p:attrName>style.visibility</p:attrName>
                                        </p:attrNameLst>
                                      </p:cBhvr>
                                      <p:to>
                                        <p:strVal val="visible"/>
                                      </p:to>
                                    </p:set>
                                    <p:animEffect transition="in" filter="slide(fromRight)">
                                      <p:cBhvr>
                                        <p:cTn id="10" dur="500"/>
                                        <p:tgtEl>
                                          <p:spTgt spid="7171"/>
                                        </p:tgtEl>
                                      </p:cBhvr>
                                    </p:animEffect>
                                  </p:childTnLst>
                                  <p:subTnLst>
                                    <p:audio>
                                      <p:cMediaNode>
                                        <p:cTn display="0" masterRel="sameClick">
                                          <p:stCondLst>
                                            <p:cond evt="begin" delay="0">
                                              <p:tn val="8"/>
                                            </p:cond>
                                          </p:stCondLst>
                                          <p:endCondLst>
                                            <p:cond evt="onStopAudio" delay="0">
                                              <p:tgtEl>
                                                <p:sldTgt/>
                                              </p:tgtEl>
                                            </p:cond>
                                          </p:endCondLst>
                                        </p:cTn>
                                        <p:tgtEl>
                                          <p:sndTgt r:embed="rId4" name="وإذا تأمَّلت قوله صلى الله عليه وسل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D:\شغل منى\خلفيات جديدة\مجموعة خلفيات وفرامات مختلفه\براويز\BDRLC053.jpg"/>
          <p:cNvPicPr>
            <a:picLocks noChangeAspect="1" noChangeArrowheads="1"/>
          </p:cNvPicPr>
          <p:nvPr/>
        </p:nvPicPr>
        <p:blipFill>
          <a:blip r:embed="rId6"/>
          <a:srcRect/>
          <a:stretch>
            <a:fillRect/>
          </a:stretch>
        </p:blipFill>
        <p:spPr bwMode="auto">
          <a:xfrm>
            <a:off x="539750" y="981075"/>
            <a:ext cx="8353425" cy="4864100"/>
          </a:xfrm>
          <a:prstGeom prst="rect">
            <a:avLst/>
          </a:prstGeom>
          <a:noFill/>
          <a:ln w="9525">
            <a:noFill/>
            <a:miter lim="800000"/>
            <a:headEnd/>
            <a:tailEnd/>
          </a:ln>
        </p:spPr>
      </p:pic>
      <p:sp>
        <p:nvSpPr>
          <p:cNvPr id="3" name="TextBox 2"/>
          <p:cNvSpPr txBox="1">
            <a:spLocks noChangeArrowheads="1"/>
          </p:cNvSpPr>
          <p:nvPr/>
        </p:nvSpPr>
        <p:spPr bwMode="auto">
          <a:xfrm>
            <a:off x="971550" y="1989138"/>
            <a:ext cx="7561263" cy="1938337"/>
          </a:xfrm>
          <a:prstGeom prst="rect">
            <a:avLst/>
          </a:prstGeom>
          <a:noFill/>
          <a:ln w="9525">
            <a:noFill/>
            <a:miter lim="800000"/>
            <a:headEnd/>
            <a:tailEnd/>
          </a:ln>
        </p:spPr>
        <p:txBody>
          <a:bodyPr>
            <a:spAutoFit/>
          </a:bodyPr>
          <a:lstStyle/>
          <a:p>
            <a:pPr algn="ctr"/>
            <a:r>
              <a:rPr lang="ar-EG" sz="4000" b="1"/>
              <a:t>ماذا تلحظ في الحديث من التمييز بين الإمام والمؤذِّن؛ مما يدل على اهتمام الشرع بالإمام أكثر من غيره؟</a:t>
            </a:r>
          </a:p>
        </p:txBody>
      </p:sp>
      <p:sp>
        <p:nvSpPr>
          <p:cNvPr id="4" name="مربع نص 4"/>
          <p:cNvSpPr txBox="1">
            <a:spLocks noChangeArrowheads="1"/>
          </p:cNvSpPr>
          <p:nvPr/>
        </p:nvSpPr>
        <p:spPr bwMode="auto">
          <a:xfrm>
            <a:off x="971550" y="4076700"/>
            <a:ext cx="7705725" cy="1312863"/>
          </a:xfrm>
          <a:prstGeom prst="rect">
            <a:avLst/>
          </a:prstGeom>
          <a:noFill/>
          <a:ln>
            <a:noFill/>
          </a:ln>
          <a:extLst>
            <a:ext uri="{909E8E84-426E-40DD-AFC4-6F175D3DCCD1}"/>
            <a:ext uri="{91240B29-F687-4F45-9708-019B960494DF}"/>
          </a:extLst>
        </p:spPr>
        <p:txBody>
          <a:bodyPr>
            <a:spAutoFit/>
          </a:bodyPr>
          <a:lstStyle>
            <a:lvl1pPr marL="457200" indent="-457200"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a:lnSpc>
                <a:spcPct val="115000"/>
              </a:lnSpc>
              <a:spcAft>
                <a:spcPts val="1000"/>
              </a:spcAft>
              <a:buFont typeface="Wingdings" pitchFamily="2" charset="2"/>
              <a:buChar char="ü"/>
              <a:defRPr/>
            </a:pPr>
            <a:r>
              <a:rPr lang="ar-EG" sz="3600" b="1" dirty="0" smtClean="0">
                <a:solidFill>
                  <a:srgbClr val="3939FD"/>
                </a:solidFill>
                <a:cs typeface="+mn-cs"/>
              </a:rPr>
              <a:t>ألحظ اهتمام الشرع بالإمام، وصفاته، وأن يكون الأكثر قرآناً.</a:t>
            </a: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5"/>
                                            </p:cond>
                                          </p:stCondLst>
                                          <p:endCondLst>
                                            <p:cond evt="onStopAudio" delay="0">
                                              <p:tgtEl>
                                                <p:sldTgt/>
                                              </p:tgtEl>
                                            </p:cond>
                                          </p:endCondLst>
                                        </p:cTn>
                                        <p:tgtEl>
                                          <p:sndTgt r:embed="rId3" name="rat.wav"/>
                                        </p:tgtEl>
                                      </p:cMediaNode>
                                    </p:audio>
                                  </p:subTnLst>
                                </p:cTn>
                              </p:par>
                              <p:par>
                                <p:cTn id="9" presetID="23" presetClass="entr" presetSubtype="16"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childTnLst>
                                  <p:subTnLst>
                                    <p:audio>
                                      <p:cMediaNode>
                                        <p:cTn display="0" masterRel="sameClick">
                                          <p:stCondLst>
                                            <p:cond evt="begin" delay="0">
                                              <p:tn val="9"/>
                                            </p:cond>
                                          </p:stCondLst>
                                          <p:endCondLst>
                                            <p:cond evt="onStopAudio" delay="0">
                                              <p:tgtEl>
                                                <p:sldTgt/>
                                              </p:tgtEl>
                                            </p:cond>
                                          </p:endCondLst>
                                        </p:cTn>
                                        <p:tgtEl>
                                          <p:sndTgt r:embed="rId4" name="ماذا تلحظ في الحديث من التمييز.wav"/>
                                        </p:tgtEl>
                                      </p:cMediaNode>
                                    </p:audio>
                                  </p:sub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heckerboard(across)">
                                      <p:cBhvr>
                                        <p:cTn id="17" dur="1000"/>
                                        <p:tgtEl>
                                          <p:spTgt spid="4"/>
                                        </p:tgtEl>
                                      </p:cBhvr>
                                    </p:animEffect>
                                  </p:childTnLst>
                                  <p:subTnLst>
                                    <p:audio>
                                      <p:cMediaNode>
                                        <p:cTn display="0" masterRel="sameClick">
                                          <p:stCondLst>
                                            <p:cond evt="begin" delay="0">
                                              <p:tn val="15"/>
                                            </p:cond>
                                          </p:stCondLst>
                                          <p:endCondLst>
                                            <p:cond evt="onStopAudio" delay="0">
                                              <p:tgtEl>
                                                <p:sldTgt/>
                                              </p:tgtEl>
                                            </p:cond>
                                          </p:endCondLst>
                                        </p:cTn>
                                        <p:tgtEl>
                                          <p:sndTgt r:embed="rId5" name="ألحظ اهتمام الشرع بالإما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7"/>
          <p:cNvGrpSpPr>
            <a:grpSpLocks/>
          </p:cNvGrpSpPr>
          <p:nvPr/>
        </p:nvGrpSpPr>
        <p:grpSpPr bwMode="auto">
          <a:xfrm>
            <a:off x="0" y="0"/>
            <a:ext cx="9144000" cy="5786438"/>
            <a:chOff x="3286116" y="2285992"/>
            <a:chExt cx="5143536" cy="4286256"/>
          </a:xfrm>
        </p:grpSpPr>
        <p:sp>
          <p:nvSpPr>
            <p:cNvPr id="6" name="سحابة 5"/>
            <p:cNvSpPr/>
            <p:nvPr/>
          </p:nvSpPr>
          <p:spPr>
            <a:xfrm>
              <a:off x="3286116" y="2285992"/>
              <a:ext cx="5072098" cy="4286256"/>
            </a:xfrm>
            <a:prstGeom prst="cloud">
              <a:avLst/>
            </a:prstGeom>
            <a:solidFill>
              <a:srgbClr val="BFF046"/>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p>
          </p:txBody>
        </p:sp>
        <p:sp>
          <p:nvSpPr>
            <p:cNvPr id="7" name="مخطط انسيابي: رابط 6"/>
            <p:cNvSpPr/>
            <p:nvPr/>
          </p:nvSpPr>
          <p:spPr>
            <a:xfrm>
              <a:off x="3357554" y="2669344"/>
              <a:ext cx="5072098" cy="3638320"/>
            </a:xfrm>
            <a:prstGeom prst="flowChartConnector">
              <a:avLst/>
            </a:prstGeom>
            <a:solidFill>
              <a:srgbClr val="CC00FF"/>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p>
          </p:txBody>
        </p:sp>
      </p:grpSp>
      <p:sp>
        <p:nvSpPr>
          <p:cNvPr id="11" name="مستطيل 10"/>
          <p:cNvSpPr>
            <a:spLocks noChangeArrowheads="1"/>
          </p:cNvSpPr>
          <p:nvPr/>
        </p:nvSpPr>
        <p:spPr bwMode="auto">
          <a:xfrm>
            <a:off x="539750" y="1557338"/>
            <a:ext cx="8135938" cy="3046412"/>
          </a:xfrm>
          <a:prstGeom prst="rect">
            <a:avLst/>
          </a:prstGeom>
          <a:noFill/>
          <a:ln w="9525">
            <a:noFill/>
            <a:miter lim="800000"/>
            <a:headEnd/>
            <a:tailEnd/>
          </a:ln>
        </p:spPr>
        <p:txBody>
          <a:bodyPr>
            <a:spAutoFit/>
          </a:bodyPr>
          <a:lstStyle/>
          <a:p>
            <a:pPr algn="ctr" rtl="1"/>
            <a:r>
              <a:rPr lang="ar-SA" sz="3200" b="1">
                <a:solidFill>
                  <a:schemeClr val="bg1"/>
                </a:solidFill>
              </a:rPr>
              <a:t>وقد رتَّب الشرع الأحق بالإمامة، وفق الحديث الذي رواه أبو مسعود </a:t>
            </a:r>
            <a:r>
              <a:rPr lang="ar-EG" sz="3200" b="1">
                <a:solidFill>
                  <a:schemeClr val="bg1"/>
                </a:solidFill>
              </a:rPr>
              <a:t>ا</a:t>
            </a:r>
            <a:r>
              <a:rPr lang="ar-SA" sz="3200" b="1">
                <a:solidFill>
                  <a:schemeClr val="bg1"/>
                </a:solidFill>
              </a:rPr>
              <a:t>لبدري رضي الله عنه عن النبي صلى الله عليه وسلم أنه قال: </a:t>
            </a:r>
            <a:r>
              <a:rPr lang="ar-EG" sz="3200" b="1">
                <a:solidFill>
                  <a:schemeClr val="bg1"/>
                </a:solidFill>
              </a:rPr>
              <a:t>"</a:t>
            </a:r>
            <a:r>
              <a:rPr lang="ar-SA" sz="3200" b="1">
                <a:solidFill>
                  <a:srgbClr val="FFFF00"/>
                </a:solidFill>
              </a:rPr>
              <a:t>يؤمُّ القوم أقرؤهم لكتاب الله، فإن كانوا في القراءة سواءً فأعلمهم بالسنة، فإن كانوا في السنة سواء فأقدمهم هجرة، فإن كانوا في الهجرة سواء فأقدمهم سِلْماً</a:t>
            </a:r>
            <a:r>
              <a:rPr lang="ar-EG" sz="3200" b="1">
                <a:solidFill>
                  <a:schemeClr val="bg1"/>
                </a:solidFill>
              </a:rPr>
              <a:t>"</a:t>
            </a:r>
            <a:r>
              <a:rPr lang="ar-SA" sz="3200" b="1">
                <a:solidFill>
                  <a:schemeClr val="bg1"/>
                </a:solidFill>
              </a:rPr>
              <a:t>، وفي رواية: </a:t>
            </a:r>
            <a:r>
              <a:rPr lang="ar-EG" sz="3200" b="1">
                <a:solidFill>
                  <a:schemeClr val="bg1"/>
                </a:solidFill>
              </a:rPr>
              <a:t>"</a:t>
            </a:r>
            <a:r>
              <a:rPr lang="ar-SA" sz="3200" b="1">
                <a:solidFill>
                  <a:srgbClr val="FFFF00"/>
                </a:solidFill>
              </a:rPr>
              <a:t>أكبرهم سنًّا</a:t>
            </a:r>
            <a:r>
              <a:rPr lang="ar-EG" sz="3200" b="1">
                <a:solidFill>
                  <a:schemeClr val="bg1"/>
                </a:solidFill>
              </a:rPr>
              <a:t>"</a:t>
            </a:r>
            <a:r>
              <a:rPr lang="ar-EG" sz="3200" b="1" baseline="30000">
                <a:solidFill>
                  <a:schemeClr val="bg1"/>
                </a:solidFill>
              </a:rPr>
              <a:t>(1)</a:t>
            </a:r>
            <a:r>
              <a:rPr lang="ar-SA" sz="3200" b="1">
                <a:solidFill>
                  <a:schemeClr val="bg1"/>
                </a:solidFill>
              </a:rPr>
              <a:t>.</a:t>
            </a:r>
          </a:p>
        </p:txBody>
      </p:sp>
      <p:sp>
        <p:nvSpPr>
          <p:cNvPr id="8" name="Rectangle 7"/>
          <p:cNvSpPr/>
          <p:nvPr/>
        </p:nvSpPr>
        <p:spPr>
          <a:xfrm>
            <a:off x="0" y="5733256"/>
            <a:ext cx="9144000" cy="1124744"/>
          </a:xfrm>
          <a:prstGeom prst="rect">
            <a:avLst/>
          </a:prstGeom>
          <a:blipFill>
            <a:blip r:embed="rId7" cstate="print"/>
            <a:tile tx="0" ty="0" sx="100000" sy="100000" flip="none" algn="tl"/>
          </a:blip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TextBox 8"/>
          <p:cNvSpPr txBox="1">
            <a:spLocks noChangeArrowheads="1"/>
          </p:cNvSpPr>
          <p:nvPr/>
        </p:nvSpPr>
        <p:spPr bwMode="auto">
          <a:xfrm>
            <a:off x="0" y="6021388"/>
            <a:ext cx="8820150" cy="523875"/>
          </a:xfrm>
          <a:prstGeom prst="rect">
            <a:avLst/>
          </a:prstGeom>
          <a:noFill/>
          <a:ln w="9525">
            <a:noFill/>
            <a:miter lim="800000"/>
            <a:headEnd/>
            <a:tailEnd/>
          </a:ln>
        </p:spPr>
        <p:txBody>
          <a:bodyPr>
            <a:spAutoFit/>
          </a:bodyPr>
          <a:lstStyle/>
          <a:p>
            <a:pPr algn="ctr"/>
            <a:r>
              <a:rPr lang="ar-EG" sz="2800" b="1"/>
              <a:t>(1) أخرجه مسلم في كتاب المساجد، باب من أحق بالإمامة، رقم(673).</a:t>
            </a:r>
            <a:endParaRPr lang="en-US" sz="2800" b="1"/>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in)">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hammer.wav"/>
                                        </p:tgtEl>
                                      </p:cMediaNode>
                                    </p:audio>
                                  </p:subTnLst>
                                </p:cTn>
                              </p:par>
                              <p:par>
                                <p:cTn id="8" presetID="12" presetClass="entr" presetSubtype="4"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slide(fromBottom)">
                                      <p:cBhvr>
                                        <p:cTn id="10" dur="500"/>
                                        <p:tgtEl>
                                          <p:spTgt spid="11"/>
                                        </p:tgtEl>
                                      </p:cBhvr>
                                    </p:animEffect>
                                  </p:childTnLst>
                                  <p:subTnLst>
                                    <p:audio>
                                      <p:cMediaNode>
                                        <p:cTn display="0" masterRel="sameClick">
                                          <p:stCondLst>
                                            <p:cond evt="begin" delay="0">
                                              <p:tn val="8"/>
                                            </p:cond>
                                          </p:stCondLst>
                                          <p:endCondLst>
                                            <p:cond evt="onStopAudio" delay="0">
                                              <p:tgtEl>
                                                <p:sldTgt/>
                                              </p:tgtEl>
                                            </p:cond>
                                          </p:endCondLst>
                                        </p:cTn>
                                        <p:tgtEl>
                                          <p:sndTgt r:embed="rId4" name="وقد رتَّب الشرع الأحق بالإمامة.wav"/>
                                        </p:tgtEl>
                                      </p:cMediaNode>
                                    </p:audio>
                                  </p:subTnLst>
                                </p:cTn>
                              </p:par>
                            </p:childTnLst>
                          </p:cTn>
                        </p:par>
                      </p:childTnLst>
                    </p:cTn>
                  </p:par>
                  <p:par>
                    <p:cTn id="11" fill="hold">
                      <p:stCondLst>
                        <p:cond delay="indefinite"/>
                      </p:stCondLst>
                      <p:childTnLst>
                        <p:par>
                          <p:cTn id="12" fill="hold">
                            <p:stCondLst>
                              <p:cond delay="0"/>
                            </p:stCondLst>
                            <p:childTnLst>
                              <p:par>
                                <p:cTn id="13" presetID="34"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 from="(-#ppt_w/2)" to="(#ppt_x)" calcmode="lin" valueType="num">
                                      <p:cBhvr>
                                        <p:cTn id="15" dur="300" fill="hold">
                                          <p:stCondLst>
                                            <p:cond delay="0"/>
                                          </p:stCondLst>
                                        </p:cTn>
                                        <p:tgtEl>
                                          <p:spTgt spid="8"/>
                                        </p:tgtEl>
                                        <p:attrNameLst>
                                          <p:attrName>ppt_x</p:attrName>
                                        </p:attrNameLst>
                                      </p:cBhvr>
                                    </p:anim>
                                    <p:anim from="0" to="-1.0" calcmode="lin" valueType="num">
                                      <p:cBhvr>
                                        <p:cTn id="16" dur="100" decel="50000" autoRev="1" fill="hold">
                                          <p:stCondLst>
                                            <p:cond delay="300"/>
                                          </p:stCondLst>
                                        </p:cTn>
                                        <p:tgtEl>
                                          <p:spTgt spid="8"/>
                                        </p:tgtEl>
                                        <p:attrNameLst>
                                          <p:attrName>xshear</p:attrName>
                                        </p:attrNameLst>
                                      </p:cBhvr>
                                    </p:anim>
                                    <p:animScale>
                                      <p:cBhvr>
                                        <p:cTn id="17" dur="100" decel="100000" autoRev="1" fill="hold">
                                          <p:stCondLst>
                                            <p:cond delay="300"/>
                                          </p:stCondLst>
                                        </p:cTn>
                                        <p:tgtEl>
                                          <p:spTgt spid="8"/>
                                        </p:tgtEl>
                                      </p:cBhvr>
                                      <p:from x="100000" y="100000"/>
                                      <p:to x="80000" y="100000"/>
                                    </p:animScale>
                                    <p:anim by="(#ppt_h/3+#ppt_w*0.1)" calcmode="lin" valueType="num">
                                      <p:cBhvr additive="sum">
                                        <p:cTn id="18" dur="100" decel="100000" autoRev="1" fill="hold">
                                          <p:stCondLst>
                                            <p:cond delay="300"/>
                                          </p:stCondLst>
                                        </p:cTn>
                                        <p:tgtEl>
                                          <p:spTgt spid="8"/>
                                        </p:tgtEl>
                                        <p:attrNameLst>
                                          <p:attrName>ppt_x</p:attrName>
                                        </p:attrNameLst>
                                      </p:cBhvr>
                                    </p:anim>
                                  </p:childTnLst>
                                  <p:subTnLst>
                                    <p:audio>
                                      <p:cMediaNode>
                                        <p:cTn display="0" masterRel="sameClick">
                                          <p:stCondLst>
                                            <p:cond evt="begin" delay="0">
                                              <p:tn val="13"/>
                                            </p:cond>
                                          </p:stCondLst>
                                          <p:endCondLst>
                                            <p:cond evt="onStopAudio" delay="0">
                                              <p:tgtEl>
                                                <p:sldTgt/>
                                              </p:tgtEl>
                                            </p:cond>
                                          </p:endCondLst>
                                        </p:cTn>
                                        <p:tgtEl>
                                          <p:sndTgt r:embed="rId5" name="0204 - bongo drum.wav"/>
                                        </p:tgtEl>
                                      </p:cMediaNode>
                                    </p:audio>
                                  </p:subTnLst>
                                </p:cTn>
                              </p:par>
                              <p:par>
                                <p:cTn id="19" presetID="34"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 from="(-#ppt_w/2)" to="(#ppt_x)" calcmode="lin" valueType="num">
                                      <p:cBhvr>
                                        <p:cTn id="21" dur="300" fill="hold">
                                          <p:stCondLst>
                                            <p:cond delay="0"/>
                                          </p:stCondLst>
                                        </p:cTn>
                                        <p:tgtEl>
                                          <p:spTgt spid="9"/>
                                        </p:tgtEl>
                                        <p:attrNameLst>
                                          <p:attrName>ppt_x</p:attrName>
                                        </p:attrNameLst>
                                      </p:cBhvr>
                                    </p:anim>
                                    <p:anim from="0" to="-1.0" calcmode="lin" valueType="num">
                                      <p:cBhvr>
                                        <p:cTn id="22" dur="100" decel="50000" autoRev="1" fill="hold">
                                          <p:stCondLst>
                                            <p:cond delay="300"/>
                                          </p:stCondLst>
                                        </p:cTn>
                                        <p:tgtEl>
                                          <p:spTgt spid="9"/>
                                        </p:tgtEl>
                                        <p:attrNameLst>
                                          <p:attrName>xshear</p:attrName>
                                        </p:attrNameLst>
                                      </p:cBhvr>
                                    </p:anim>
                                    <p:animScale>
                                      <p:cBhvr>
                                        <p:cTn id="23" dur="100" decel="100000" autoRev="1" fill="hold">
                                          <p:stCondLst>
                                            <p:cond delay="300"/>
                                          </p:stCondLst>
                                        </p:cTn>
                                        <p:tgtEl>
                                          <p:spTgt spid="9"/>
                                        </p:tgtEl>
                                      </p:cBhvr>
                                      <p:from x="100000" y="100000"/>
                                      <p:to x="80000" y="100000"/>
                                    </p:animScale>
                                    <p:anim by="(#ppt_h/3+#ppt_w*0.1)" calcmode="lin" valueType="num">
                                      <p:cBhvr additive="sum">
                                        <p:cTn id="24" dur="100" decel="100000" autoRev="1" fill="hold">
                                          <p:stCondLst>
                                            <p:cond delay="300"/>
                                          </p:stCondLst>
                                        </p:cTn>
                                        <p:tgtEl>
                                          <p:spTgt spid="9"/>
                                        </p:tgtEl>
                                        <p:attrNameLst>
                                          <p:attrName>ppt_x</p:attrName>
                                        </p:attrNameLst>
                                      </p:cBhvr>
                                    </p:anim>
                                  </p:childTnLst>
                                  <p:subTnLst>
                                    <p:audio>
                                      <p:cMediaNode>
                                        <p:cTn display="0" masterRel="sameClick">
                                          <p:stCondLst>
                                            <p:cond evt="begin" delay="0">
                                              <p:tn val="19"/>
                                            </p:cond>
                                          </p:stCondLst>
                                          <p:endCondLst>
                                            <p:cond evt="onStopAudio" delay="0">
                                              <p:tgtEl>
                                                <p:sldTgt/>
                                              </p:tgtEl>
                                            </p:cond>
                                          </p:endCondLst>
                                        </p:cTn>
                                        <p:tgtEl>
                                          <p:sndTgt r:embed="rId6" name="أخرجه مسلم في كتاب المساجد.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1"/>
          <p:cNvGrpSpPr>
            <a:grpSpLocks/>
          </p:cNvGrpSpPr>
          <p:nvPr/>
        </p:nvGrpSpPr>
        <p:grpSpPr bwMode="auto">
          <a:xfrm>
            <a:off x="250825" y="260350"/>
            <a:ext cx="8713788" cy="6337300"/>
            <a:chOff x="651430" y="1000108"/>
            <a:chExt cx="4357718" cy="5000660"/>
          </a:xfrm>
        </p:grpSpPr>
        <p:sp>
          <p:nvSpPr>
            <p:cNvPr id="3" name="مخطط انسيابي: شريط مثقب 2"/>
            <p:cNvSpPr/>
            <p:nvPr/>
          </p:nvSpPr>
          <p:spPr>
            <a:xfrm>
              <a:off x="999952" y="1000108"/>
              <a:ext cx="3786109" cy="5000660"/>
            </a:xfrm>
            <a:prstGeom prst="flowChartPunchedTape">
              <a:avLst/>
            </a:prstGeom>
            <a:solidFill>
              <a:srgbClr val="3939FD"/>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cs typeface="+mj-cs"/>
              </a:endParaRPr>
            </a:p>
          </p:txBody>
        </p:sp>
        <p:sp>
          <p:nvSpPr>
            <p:cNvPr id="4" name="مستطيل مستدير الزوايا 3"/>
            <p:cNvSpPr/>
            <p:nvPr/>
          </p:nvSpPr>
          <p:spPr>
            <a:xfrm>
              <a:off x="651430" y="1198030"/>
              <a:ext cx="4357718" cy="4539677"/>
            </a:xfrm>
            <a:prstGeom prst="round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rtl="1">
                <a:defRPr/>
              </a:pPr>
              <a:endParaRPr lang="ar-EG">
                <a:cs typeface="+mj-cs"/>
              </a:endParaRPr>
            </a:p>
          </p:txBody>
        </p:sp>
      </p:grpSp>
      <p:graphicFrame>
        <p:nvGraphicFramePr>
          <p:cNvPr id="11302" name="Group 38"/>
          <p:cNvGraphicFramePr>
            <a:graphicFrameLocks noGrp="1"/>
          </p:cNvGraphicFramePr>
          <p:nvPr/>
        </p:nvGraphicFramePr>
        <p:xfrm>
          <a:off x="395288" y="2276475"/>
          <a:ext cx="8353425" cy="3816348"/>
        </p:xfrm>
        <a:graphic>
          <a:graphicData uri="http://schemas.openxmlformats.org/drawingml/2006/table">
            <a:tbl>
              <a:tblPr rtl="1"/>
              <a:tblGrid>
                <a:gridCol w="3044918"/>
                <a:gridCol w="2230604"/>
                <a:gridCol w="3077903"/>
              </a:tblGrid>
              <a:tr h="636058">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800080"/>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800080"/>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rgbClr val="800080"/>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605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605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605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EG" sz="2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6058">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636058">
                <a:tc>
                  <a:txBody>
                    <a:bodyPr/>
                    <a:lstStyle/>
                    <a:p>
                      <a:pPr marL="0" marR="0" lvl="0" indent="0" algn="r" defTabSz="914400" rtl="1" eaLnBrk="1" fontAlgn="base" latinLnBrk="0" hangingPunct="1">
                        <a:lnSpc>
                          <a:spcPct val="100000"/>
                        </a:lnSpc>
                        <a:spcBef>
                          <a:spcPct val="0"/>
                        </a:spcBef>
                        <a:spcAft>
                          <a:spcPct val="0"/>
                        </a:spcAft>
                        <a:buClrTx/>
                        <a:buSzTx/>
                        <a:buFontTx/>
                        <a:buNone/>
                        <a:tabLst/>
                      </a:pPr>
                      <a:r>
                        <a:rPr kumimoji="0" lang="ar-EG" sz="2800" b="1" i="0" u="none" strike="noStrike" cap="none" normalizeH="0" baseline="0" dirty="0" smtClean="0">
                          <a:ln>
                            <a:noFill/>
                          </a:ln>
                          <a:solidFill>
                            <a:schemeClr val="tx1"/>
                          </a:solidFill>
                          <a:effectLst/>
                          <a:latin typeface="Times New Roman" pitchFamily="18" charset="0"/>
                          <a:cs typeface="Times New Roman" pitchFamily="18" charset="0"/>
                        </a:rPr>
                        <a:t>   </a:t>
                      </a:r>
                      <a:endParaRPr kumimoji="0" lang="en-US" sz="2400" b="1"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0"/>
                        </a:spcBef>
                        <a:spcAft>
                          <a:spcPct val="0"/>
                        </a:spcAft>
                        <a:buClrTx/>
                        <a:buSzTx/>
                        <a:buFontTx/>
                        <a:buNone/>
                        <a:tabLst/>
                      </a:pPr>
                      <a:endParaRPr kumimoji="0" lang="ar-EG" sz="2800" b="0" i="0" u="none" strike="noStrike" cap="none" normalizeH="0" baseline="0" dirty="0" smtClean="0">
                        <a:ln>
                          <a:noFill/>
                        </a:ln>
                        <a:solidFill>
                          <a:schemeClr val="tx1"/>
                        </a:solidFill>
                        <a:effectLst/>
                        <a:latin typeface="Times New Roman" pitchFamily="18" charset="0"/>
                        <a:cs typeface="Times New Roman" pitchFamily="18" charset="0"/>
                      </a:endParaRPr>
                    </a:p>
                  </a:txBody>
                  <a:tcPr marL="68584" marR="68584"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7" name="مربع نص 4"/>
          <p:cNvSpPr txBox="1">
            <a:spLocks noChangeArrowheads="1"/>
          </p:cNvSpPr>
          <p:nvPr/>
        </p:nvSpPr>
        <p:spPr bwMode="auto">
          <a:xfrm>
            <a:off x="622300" y="981075"/>
            <a:ext cx="7643813" cy="1077913"/>
          </a:xfrm>
          <a:prstGeom prst="rect">
            <a:avLst/>
          </a:prstGeom>
          <a:noFill/>
          <a:ln w="9525">
            <a:noFill/>
            <a:miter lim="800000"/>
            <a:headEnd/>
            <a:tailEnd/>
          </a:ln>
        </p:spPr>
        <p:txBody>
          <a:bodyPr>
            <a:spAutoFit/>
          </a:bodyPr>
          <a:lstStyle/>
          <a:p>
            <a:pPr algn="ctr" rtl="1">
              <a:defRPr/>
            </a:pPr>
            <a:r>
              <a:rPr lang="ar-SA" sz="3200" b="1" dirty="0">
                <a:latin typeface="Tahoma" pitchFamily="34" charset="0"/>
                <a:cs typeface="+mj-cs"/>
              </a:rPr>
              <a:t>في الجدول الآتي أُرتّب الأحقَّ بالإمامة وفق ما ثبت في الحديث، ذاكراً لكلِّ مرتبة شاهدها منه:</a:t>
            </a:r>
          </a:p>
        </p:txBody>
      </p:sp>
      <p:sp>
        <p:nvSpPr>
          <p:cNvPr id="5" name="TextBox 4"/>
          <p:cNvSpPr txBox="1"/>
          <p:nvPr/>
        </p:nvSpPr>
        <p:spPr>
          <a:xfrm>
            <a:off x="3600450" y="2905125"/>
            <a:ext cx="2016125" cy="585788"/>
          </a:xfrm>
          <a:prstGeom prst="rect">
            <a:avLst/>
          </a:prstGeom>
          <a:noFill/>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defRPr/>
            </a:pPr>
            <a:r>
              <a:rPr lang="ar-SA" sz="3200" b="1" dirty="0" smtClean="0">
                <a:solidFill>
                  <a:srgbClr val="FF0000"/>
                </a:solidFill>
                <a:cs typeface="+mj-cs"/>
              </a:rPr>
              <a:t>قراءة القرآن</a:t>
            </a:r>
            <a:endParaRPr lang="ar-EG" sz="3200" dirty="0" smtClean="0">
              <a:solidFill>
                <a:srgbClr val="FF0000"/>
              </a:solidFill>
              <a:cs typeface="+mj-cs"/>
            </a:endParaRPr>
          </a:p>
        </p:txBody>
      </p:sp>
      <p:sp>
        <p:nvSpPr>
          <p:cNvPr id="6" name="TextBox 5"/>
          <p:cNvSpPr txBox="1">
            <a:spLocks noChangeArrowheads="1"/>
          </p:cNvSpPr>
          <p:nvPr/>
        </p:nvSpPr>
        <p:spPr bwMode="auto">
          <a:xfrm>
            <a:off x="622300" y="2905125"/>
            <a:ext cx="2705100" cy="585788"/>
          </a:xfrm>
          <a:prstGeom prst="rect">
            <a:avLst/>
          </a:prstGeom>
          <a:noFill/>
          <a:ln w="9525">
            <a:noFill/>
            <a:miter lim="800000"/>
            <a:headEnd/>
            <a:tailEnd/>
          </a:ln>
        </p:spPr>
        <p:txBody>
          <a:bodyPr>
            <a:spAutoFit/>
          </a:bodyPr>
          <a:lstStyle/>
          <a:p>
            <a:pPr algn="ctr" rtl="1"/>
            <a:r>
              <a:rPr lang="ar-SA" sz="3200" b="1">
                <a:solidFill>
                  <a:srgbClr val="3939FD"/>
                </a:solidFill>
                <a:latin typeface="Microsoft Sans Serif" pitchFamily="34" charset="0"/>
                <a:cs typeface="Calibri" pitchFamily="34" charset="0"/>
              </a:rPr>
              <a:t>أَقْرَؤُهُمْ لِكِتَابِ اللَّهِ</a:t>
            </a:r>
            <a:endParaRPr lang="ar-EG" sz="3200">
              <a:solidFill>
                <a:srgbClr val="3939FD"/>
              </a:solidFill>
              <a:latin typeface="Microsoft Sans Serif" pitchFamily="34" charset="0"/>
            </a:endParaRPr>
          </a:p>
        </p:txBody>
      </p:sp>
      <p:sp>
        <p:nvSpPr>
          <p:cNvPr id="8" name="TextBox 7"/>
          <p:cNvSpPr txBox="1"/>
          <p:nvPr/>
        </p:nvSpPr>
        <p:spPr>
          <a:xfrm>
            <a:off x="3600450" y="3573463"/>
            <a:ext cx="2016125" cy="584200"/>
          </a:xfrm>
          <a:prstGeom prst="rect">
            <a:avLst/>
          </a:prstGeom>
          <a:noFill/>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defRPr/>
            </a:pPr>
            <a:r>
              <a:rPr lang="ar-EG" sz="3200" b="1" dirty="0" smtClean="0">
                <a:solidFill>
                  <a:srgbClr val="FF0000"/>
                </a:solidFill>
                <a:cs typeface="+mj-cs"/>
              </a:rPr>
              <a:t>العلم بالسنة</a:t>
            </a:r>
            <a:endParaRPr lang="ar-EG" sz="3200" dirty="0" smtClean="0">
              <a:solidFill>
                <a:srgbClr val="FF0000"/>
              </a:solidFill>
              <a:cs typeface="+mj-cs"/>
            </a:endParaRPr>
          </a:p>
        </p:txBody>
      </p:sp>
      <p:sp>
        <p:nvSpPr>
          <p:cNvPr id="9" name="TextBox 8"/>
          <p:cNvSpPr txBox="1">
            <a:spLocks noChangeArrowheads="1"/>
          </p:cNvSpPr>
          <p:nvPr/>
        </p:nvSpPr>
        <p:spPr bwMode="auto">
          <a:xfrm>
            <a:off x="833438" y="3573463"/>
            <a:ext cx="2284412" cy="584200"/>
          </a:xfrm>
          <a:prstGeom prst="rect">
            <a:avLst/>
          </a:prstGeom>
          <a:noFill/>
          <a:ln w="9525">
            <a:noFill/>
            <a:miter lim="800000"/>
            <a:headEnd/>
            <a:tailEnd/>
          </a:ln>
        </p:spPr>
        <p:txBody>
          <a:bodyPr>
            <a:spAutoFit/>
          </a:bodyPr>
          <a:lstStyle/>
          <a:p>
            <a:pPr algn="ctr" rtl="1"/>
            <a:r>
              <a:rPr lang="ar-SA" sz="3200" b="1">
                <a:solidFill>
                  <a:srgbClr val="3939FD"/>
                </a:solidFill>
                <a:latin typeface="Microsoft Sans Serif" pitchFamily="34" charset="0"/>
                <a:cs typeface="Calibri" pitchFamily="34" charset="0"/>
              </a:rPr>
              <a:t>فَأَعْلَمُهُمْ بِالسُّنَّةِ</a:t>
            </a:r>
            <a:endParaRPr lang="ar-EG" sz="3200">
              <a:solidFill>
                <a:srgbClr val="3939FD"/>
              </a:solidFill>
              <a:latin typeface="Microsoft Sans Serif" pitchFamily="34" charset="0"/>
            </a:endParaRPr>
          </a:p>
        </p:txBody>
      </p:sp>
      <p:sp>
        <p:nvSpPr>
          <p:cNvPr id="10" name="TextBox 9"/>
          <p:cNvSpPr txBox="1"/>
          <p:nvPr/>
        </p:nvSpPr>
        <p:spPr>
          <a:xfrm>
            <a:off x="3887788" y="4257675"/>
            <a:ext cx="1439862" cy="584200"/>
          </a:xfrm>
          <a:prstGeom prst="rect">
            <a:avLst/>
          </a:prstGeom>
          <a:noFill/>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defRPr/>
            </a:pPr>
            <a:r>
              <a:rPr lang="ar-EG" sz="3200" b="1" dirty="0" smtClean="0">
                <a:solidFill>
                  <a:srgbClr val="FF0000"/>
                </a:solidFill>
                <a:cs typeface="+mj-cs"/>
              </a:rPr>
              <a:t>الهجرة</a:t>
            </a:r>
            <a:endParaRPr lang="ar-EG" sz="3200" dirty="0" smtClean="0">
              <a:solidFill>
                <a:srgbClr val="FF0000"/>
              </a:solidFill>
              <a:cs typeface="+mj-cs"/>
            </a:endParaRPr>
          </a:p>
        </p:txBody>
      </p:sp>
      <p:sp>
        <p:nvSpPr>
          <p:cNvPr id="11" name="TextBox 10"/>
          <p:cNvSpPr txBox="1">
            <a:spLocks noChangeArrowheads="1"/>
          </p:cNvSpPr>
          <p:nvPr/>
        </p:nvSpPr>
        <p:spPr bwMode="auto">
          <a:xfrm>
            <a:off x="738188" y="4257675"/>
            <a:ext cx="2474912" cy="584200"/>
          </a:xfrm>
          <a:prstGeom prst="rect">
            <a:avLst/>
          </a:prstGeom>
          <a:noFill/>
          <a:ln w="9525">
            <a:noFill/>
            <a:miter lim="800000"/>
            <a:headEnd/>
            <a:tailEnd/>
          </a:ln>
        </p:spPr>
        <p:txBody>
          <a:bodyPr>
            <a:spAutoFit/>
          </a:bodyPr>
          <a:lstStyle/>
          <a:p>
            <a:pPr algn="ctr" rtl="1"/>
            <a:r>
              <a:rPr lang="ar-SA" sz="3200" b="1">
                <a:solidFill>
                  <a:srgbClr val="3939FD"/>
                </a:solidFill>
                <a:latin typeface="Microsoft Sans Serif" pitchFamily="34" charset="0"/>
                <a:cs typeface="Calibri" pitchFamily="34" charset="0"/>
              </a:rPr>
              <a:t>فَأَقْدَمُهُمْ هِجْرَةً</a:t>
            </a:r>
            <a:endParaRPr lang="ar-EG" sz="3200">
              <a:solidFill>
                <a:srgbClr val="3939FD"/>
              </a:solidFill>
              <a:latin typeface="Microsoft Sans Serif" pitchFamily="34" charset="0"/>
            </a:endParaRPr>
          </a:p>
        </p:txBody>
      </p:sp>
      <p:sp>
        <p:nvSpPr>
          <p:cNvPr id="13" name="TextBox 12"/>
          <p:cNvSpPr txBox="1"/>
          <p:nvPr/>
        </p:nvSpPr>
        <p:spPr>
          <a:xfrm>
            <a:off x="3887788" y="4905375"/>
            <a:ext cx="1439862" cy="584200"/>
          </a:xfrm>
          <a:prstGeom prst="rect">
            <a:avLst/>
          </a:prstGeom>
          <a:noFill/>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defRPr/>
            </a:pPr>
            <a:r>
              <a:rPr lang="ar-EG" sz="3200" b="1" dirty="0" smtClean="0">
                <a:solidFill>
                  <a:srgbClr val="FF0000"/>
                </a:solidFill>
                <a:cs typeface="+mj-cs"/>
              </a:rPr>
              <a:t>الإسلام</a:t>
            </a:r>
            <a:endParaRPr lang="ar-EG" sz="3200" dirty="0" smtClean="0">
              <a:solidFill>
                <a:srgbClr val="FF0000"/>
              </a:solidFill>
              <a:cs typeface="+mj-cs"/>
            </a:endParaRPr>
          </a:p>
        </p:txBody>
      </p:sp>
      <p:sp>
        <p:nvSpPr>
          <p:cNvPr id="14" name="TextBox 13"/>
          <p:cNvSpPr txBox="1">
            <a:spLocks noChangeArrowheads="1"/>
          </p:cNvSpPr>
          <p:nvPr/>
        </p:nvSpPr>
        <p:spPr bwMode="auto">
          <a:xfrm>
            <a:off x="800100" y="4905375"/>
            <a:ext cx="2413000" cy="584200"/>
          </a:xfrm>
          <a:prstGeom prst="rect">
            <a:avLst/>
          </a:prstGeom>
          <a:noFill/>
          <a:ln w="9525">
            <a:noFill/>
            <a:miter lim="800000"/>
            <a:headEnd/>
            <a:tailEnd/>
          </a:ln>
        </p:spPr>
        <p:txBody>
          <a:bodyPr>
            <a:spAutoFit/>
          </a:bodyPr>
          <a:lstStyle/>
          <a:p>
            <a:pPr algn="ctr" rtl="1"/>
            <a:r>
              <a:rPr lang="ar-SA" sz="3200" b="1">
                <a:solidFill>
                  <a:srgbClr val="3939FD"/>
                </a:solidFill>
                <a:latin typeface="Microsoft Sans Serif" pitchFamily="34" charset="0"/>
                <a:cs typeface="Calibri" pitchFamily="34" charset="0"/>
              </a:rPr>
              <a:t>فَأَقْدَمُهُمْ سِلْمًا</a:t>
            </a:r>
            <a:endParaRPr lang="ar-EG" sz="3200">
              <a:solidFill>
                <a:srgbClr val="3939FD"/>
              </a:solidFill>
              <a:latin typeface="Microsoft Sans Serif" pitchFamily="34" charset="0"/>
            </a:endParaRPr>
          </a:p>
        </p:txBody>
      </p:sp>
      <p:sp>
        <p:nvSpPr>
          <p:cNvPr id="15" name="TextBox 14"/>
          <p:cNvSpPr txBox="1"/>
          <p:nvPr/>
        </p:nvSpPr>
        <p:spPr>
          <a:xfrm>
            <a:off x="3887788" y="5489575"/>
            <a:ext cx="1439862" cy="585788"/>
          </a:xfrm>
          <a:prstGeom prst="rect">
            <a:avLst/>
          </a:prstGeom>
          <a:noFill/>
        </p:spPr>
        <p:txBody>
          <a:bodyPr>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algn="l" rtl="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algn="l" rtl="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algn="l" rtl="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algn="l" rtl="0" eaLnBrk="0" fontAlgn="base" hangingPunct="0">
              <a:spcBef>
                <a:spcPct val="0"/>
              </a:spcBef>
              <a:spcAft>
                <a:spcPct val="0"/>
              </a:spcAft>
              <a:defRPr>
                <a:solidFill>
                  <a:schemeClr val="tx1"/>
                </a:solidFill>
                <a:latin typeface="Arial" pitchFamily="34" charset="0"/>
                <a:cs typeface="Arial" pitchFamily="34" charset="0"/>
              </a:defRPr>
            </a:lvl9pPr>
          </a:lstStyle>
          <a:p>
            <a:pPr algn="ctr" rtl="1" eaLnBrk="1" hangingPunct="1">
              <a:defRPr/>
            </a:pPr>
            <a:r>
              <a:rPr lang="ar-EG" sz="3200" b="1" dirty="0" smtClean="0">
                <a:solidFill>
                  <a:srgbClr val="FF0000"/>
                </a:solidFill>
                <a:cs typeface="+mj-cs"/>
              </a:rPr>
              <a:t>الكبر سناً</a:t>
            </a:r>
            <a:endParaRPr lang="ar-EG" sz="3200" dirty="0" smtClean="0">
              <a:solidFill>
                <a:srgbClr val="FF0000"/>
              </a:solidFill>
              <a:cs typeface="+mj-cs"/>
            </a:endParaRPr>
          </a:p>
        </p:txBody>
      </p:sp>
      <p:sp>
        <p:nvSpPr>
          <p:cNvPr id="16" name="TextBox 15"/>
          <p:cNvSpPr txBox="1">
            <a:spLocks noChangeArrowheads="1"/>
          </p:cNvSpPr>
          <p:nvPr/>
        </p:nvSpPr>
        <p:spPr bwMode="auto">
          <a:xfrm>
            <a:off x="1130300" y="5489575"/>
            <a:ext cx="1752600" cy="585788"/>
          </a:xfrm>
          <a:prstGeom prst="rect">
            <a:avLst/>
          </a:prstGeom>
          <a:noFill/>
          <a:ln w="9525">
            <a:noFill/>
            <a:miter lim="800000"/>
            <a:headEnd/>
            <a:tailEnd/>
          </a:ln>
        </p:spPr>
        <p:txBody>
          <a:bodyPr>
            <a:spAutoFit/>
          </a:bodyPr>
          <a:lstStyle/>
          <a:p>
            <a:pPr algn="ctr"/>
            <a:r>
              <a:rPr lang="ar-SA" sz="3200" b="1">
                <a:solidFill>
                  <a:srgbClr val="3939FD"/>
                </a:solidFill>
                <a:latin typeface="Microsoft Sans Serif" pitchFamily="34" charset="0"/>
                <a:cs typeface="Calibri" pitchFamily="34" charset="0"/>
              </a:rPr>
              <a:t>فَأَكْبَرُهُمْ سِنًّا</a:t>
            </a:r>
            <a:endParaRPr lang="ar-EG" sz="3200">
              <a:solidFill>
                <a:srgbClr val="3939FD"/>
              </a:solidFill>
              <a:latin typeface="Microsoft Sans Serif" pitchFamily="34" charset="0"/>
            </a:endParaRPr>
          </a:p>
        </p:txBody>
      </p:sp>
      <p:sp>
        <p:nvSpPr>
          <p:cNvPr id="17" name="مستطيل 16"/>
          <p:cNvSpPr>
            <a:spLocks noChangeArrowheads="1"/>
          </p:cNvSpPr>
          <p:nvPr/>
        </p:nvSpPr>
        <p:spPr bwMode="auto">
          <a:xfrm>
            <a:off x="6697663" y="2276475"/>
            <a:ext cx="1187450" cy="585788"/>
          </a:xfrm>
          <a:prstGeom prst="rect">
            <a:avLst/>
          </a:prstGeom>
          <a:noFill/>
          <a:ln w="9525">
            <a:noFill/>
            <a:miter lim="800000"/>
            <a:headEnd/>
            <a:tailEnd/>
          </a:ln>
        </p:spPr>
        <p:txBody>
          <a:bodyPr wrap="none">
            <a:spAutoFit/>
          </a:bodyPr>
          <a:lstStyle/>
          <a:p>
            <a:pPr algn="r" rtl="1"/>
            <a:r>
              <a:rPr lang="ar-EG" sz="3200" b="1">
                <a:solidFill>
                  <a:srgbClr val="800080"/>
                </a:solidFill>
                <a:latin typeface="Times New Roman" pitchFamily="18" charset="0"/>
                <a:cs typeface="Times New Roman" pitchFamily="18" charset="0"/>
              </a:rPr>
              <a:t>المراتب</a:t>
            </a:r>
            <a:endParaRPr lang="en-US" sz="3200"/>
          </a:p>
        </p:txBody>
      </p:sp>
      <p:sp>
        <p:nvSpPr>
          <p:cNvPr id="18" name="مستطيل 17"/>
          <p:cNvSpPr>
            <a:spLocks noChangeArrowheads="1"/>
          </p:cNvSpPr>
          <p:nvPr/>
        </p:nvSpPr>
        <p:spPr bwMode="auto">
          <a:xfrm>
            <a:off x="3792538" y="2268538"/>
            <a:ext cx="1438275" cy="584200"/>
          </a:xfrm>
          <a:prstGeom prst="rect">
            <a:avLst/>
          </a:prstGeom>
          <a:noFill/>
          <a:ln w="9525">
            <a:noFill/>
            <a:miter lim="800000"/>
            <a:headEnd/>
            <a:tailEnd/>
          </a:ln>
        </p:spPr>
        <p:txBody>
          <a:bodyPr wrap="none">
            <a:spAutoFit/>
          </a:bodyPr>
          <a:lstStyle/>
          <a:p>
            <a:pPr algn="ctr" rtl="1"/>
            <a:r>
              <a:rPr lang="ar-EG" sz="3200" b="1">
                <a:solidFill>
                  <a:srgbClr val="800080"/>
                </a:solidFill>
                <a:latin typeface="Times New Roman" pitchFamily="18" charset="0"/>
                <a:cs typeface="Times New Roman" pitchFamily="18" charset="0"/>
              </a:rPr>
              <a:t>الأحق بها</a:t>
            </a:r>
            <a:endParaRPr lang="en-US" sz="3200" b="1">
              <a:solidFill>
                <a:srgbClr val="800080"/>
              </a:solidFill>
              <a:latin typeface="Times New Roman" pitchFamily="18" charset="0"/>
              <a:cs typeface="Times New Roman" pitchFamily="18" charset="0"/>
            </a:endParaRPr>
          </a:p>
        </p:txBody>
      </p:sp>
      <p:sp>
        <p:nvSpPr>
          <p:cNvPr id="19" name="مستطيل 18"/>
          <p:cNvSpPr>
            <a:spLocks noChangeArrowheads="1"/>
          </p:cNvSpPr>
          <p:nvPr/>
        </p:nvSpPr>
        <p:spPr bwMode="auto">
          <a:xfrm>
            <a:off x="563563" y="2339975"/>
            <a:ext cx="2568575" cy="584200"/>
          </a:xfrm>
          <a:prstGeom prst="rect">
            <a:avLst/>
          </a:prstGeom>
          <a:noFill/>
          <a:ln w="9525">
            <a:noFill/>
            <a:miter lim="800000"/>
            <a:headEnd/>
            <a:tailEnd/>
          </a:ln>
        </p:spPr>
        <p:txBody>
          <a:bodyPr wrap="none">
            <a:spAutoFit/>
          </a:bodyPr>
          <a:lstStyle/>
          <a:p>
            <a:pPr algn="ctr" rtl="1"/>
            <a:r>
              <a:rPr lang="ar-EG" sz="3200" b="1">
                <a:solidFill>
                  <a:srgbClr val="800080"/>
                </a:solidFill>
                <a:latin typeface="Times New Roman" pitchFamily="18" charset="0"/>
                <a:cs typeface="Times New Roman" pitchFamily="18" charset="0"/>
              </a:rPr>
              <a:t>الشاهد من الحديث</a:t>
            </a:r>
            <a:endParaRPr lang="en-US" sz="3200" b="1">
              <a:solidFill>
                <a:srgbClr val="800080"/>
              </a:solidFill>
              <a:latin typeface="Times New Roman" pitchFamily="18" charset="0"/>
              <a:cs typeface="Times New Roman" pitchFamily="18" charset="0"/>
            </a:endParaRPr>
          </a:p>
        </p:txBody>
      </p:sp>
      <p:sp>
        <p:nvSpPr>
          <p:cNvPr id="20" name="مستطيل 19"/>
          <p:cNvSpPr>
            <a:spLocks noChangeArrowheads="1"/>
          </p:cNvSpPr>
          <p:nvPr/>
        </p:nvSpPr>
        <p:spPr bwMode="auto">
          <a:xfrm>
            <a:off x="6296025" y="2924175"/>
            <a:ext cx="1876425" cy="523875"/>
          </a:xfrm>
          <a:prstGeom prst="rect">
            <a:avLst/>
          </a:prstGeom>
          <a:noFill/>
          <a:ln w="9525">
            <a:noFill/>
            <a:miter lim="800000"/>
            <a:headEnd/>
            <a:tailEnd/>
          </a:ln>
        </p:spPr>
        <p:txBody>
          <a:bodyPr wrap="none">
            <a:spAutoFit/>
          </a:bodyPr>
          <a:lstStyle/>
          <a:p>
            <a:pPr algn="r" rtl="1"/>
            <a:r>
              <a:rPr lang="ar-EG" sz="2800" b="1">
                <a:latin typeface="Times New Roman" pitchFamily="18" charset="0"/>
                <a:cs typeface="Times New Roman" pitchFamily="18" charset="0"/>
              </a:rPr>
              <a:t> المرتبة الأولى</a:t>
            </a:r>
            <a:endParaRPr lang="en-US" sz="2800"/>
          </a:p>
        </p:txBody>
      </p:sp>
      <p:sp>
        <p:nvSpPr>
          <p:cNvPr id="21" name="مستطيل 20"/>
          <p:cNvSpPr>
            <a:spLocks noChangeArrowheads="1"/>
          </p:cNvSpPr>
          <p:nvPr/>
        </p:nvSpPr>
        <p:spPr bwMode="auto">
          <a:xfrm>
            <a:off x="6343650" y="3644900"/>
            <a:ext cx="1868488" cy="523875"/>
          </a:xfrm>
          <a:prstGeom prst="rect">
            <a:avLst/>
          </a:prstGeom>
          <a:noFill/>
          <a:ln w="9525">
            <a:noFill/>
            <a:miter lim="800000"/>
            <a:headEnd/>
            <a:tailEnd/>
          </a:ln>
        </p:spPr>
        <p:txBody>
          <a:bodyPr wrap="none">
            <a:spAutoFit/>
          </a:bodyPr>
          <a:lstStyle/>
          <a:p>
            <a:pPr algn="r" rtl="1"/>
            <a:r>
              <a:rPr lang="ar-EG" sz="2800" b="1">
                <a:latin typeface="Times New Roman" pitchFamily="18" charset="0"/>
                <a:cs typeface="Times New Roman" pitchFamily="18" charset="0"/>
              </a:rPr>
              <a:t> المرتبة الثانية</a:t>
            </a:r>
            <a:endParaRPr lang="en-US" sz="2800"/>
          </a:p>
        </p:txBody>
      </p:sp>
      <p:sp>
        <p:nvSpPr>
          <p:cNvPr id="22" name="مستطيل 21"/>
          <p:cNvSpPr>
            <a:spLocks noChangeArrowheads="1"/>
          </p:cNvSpPr>
          <p:nvPr/>
        </p:nvSpPr>
        <p:spPr bwMode="auto">
          <a:xfrm>
            <a:off x="6380163" y="4230688"/>
            <a:ext cx="1765300" cy="522287"/>
          </a:xfrm>
          <a:prstGeom prst="rect">
            <a:avLst/>
          </a:prstGeom>
          <a:noFill/>
          <a:ln w="9525">
            <a:noFill/>
            <a:miter lim="800000"/>
            <a:headEnd/>
            <a:tailEnd/>
          </a:ln>
        </p:spPr>
        <p:txBody>
          <a:bodyPr wrap="none">
            <a:spAutoFit/>
          </a:bodyPr>
          <a:lstStyle/>
          <a:p>
            <a:pPr algn="r" rtl="1"/>
            <a:r>
              <a:rPr lang="ar-EG" sz="2800" b="1">
                <a:latin typeface="Times New Roman" pitchFamily="18" charset="0"/>
                <a:cs typeface="Times New Roman" pitchFamily="18" charset="0"/>
              </a:rPr>
              <a:t>المرتبة الثالثة</a:t>
            </a:r>
            <a:endParaRPr lang="en-US" sz="2800" b="1">
              <a:latin typeface="Times New Roman" pitchFamily="18" charset="0"/>
              <a:cs typeface="Times New Roman" pitchFamily="18" charset="0"/>
            </a:endParaRPr>
          </a:p>
        </p:txBody>
      </p:sp>
      <p:sp>
        <p:nvSpPr>
          <p:cNvPr id="23" name="مستطيل 22"/>
          <p:cNvSpPr>
            <a:spLocks noChangeArrowheads="1"/>
          </p:cNvSpPr>
          <p:nvPr/>
        </p:nvSpPr>
        <p:spPr bwMode="auto">
          <a:xfrm>
            <a:off x="6313488" y="4868863"/>
            <a:ext cx="1951037" cy="523875"/>
          </a:xfrm>
          <a:prstGeom prst="rect">
            <a:avLst/>
          </a:prstGeom>
          <a:noFill/>
          <a:ln w="9525">
            <a:noFill/>
            <a:miter lim="800000"/>
            <a:headEnd/>
            <a:tailEnd/>
          </a:ln>
        </p:spPr>
        <p:txBody>
          <a:bodyPr wrap="none">
            <a:spAutoFit/>
          </a:bodyPr>
          <a:lstStyle/>
          <a:p>
            <a:pPr algn="r" rtl="1"/>
            <a:r>
              <a:rPr lang="ar-EG" sz="2800" b="1">
                <a:latin typeface="Times New Roman" pitchFamily="18" charset="0"/>
                <a:cs typeface="Times New Roman" pitchFamily="18" charset="0"/>
              </a:rPr>
              <a:t> المرتبة الرابعة</a:t>
            </a:r>
            <a:endParaRPr lang="en-US" sz="2800"/>
          </a:p>
        </p:txBody>
      </p:sp>
      <p:sp>
        <p:nvSpPr>
          <p:cNvPr id="24" name="مستطيل 23"/>
          <p:cNvSpPr>
            <a:spLocks noChangeArrowheads="1"/>
          </p:cNvSpPr>
          <p:nvPr/>
        </p:nvSpPr>
        <p:spPr bwMode="auto">
          <a:xfrm>
            <a:off x="6276975" y="5589588"/>
            <a:ext cx="2039938" cy="522287"/>
          </a:xfrm>
          <a:prstGeom prst="rect">
            <a:avLst/>
          </a:prstGeom>
          <a:noFill/>
          <a:ln w="9525">
            <a:noFill/>
            <a:miter lim="800000"/>
            <a:headEnd/>
            <a:tailEnd/>
          </a:ln>
        </p:spPr>
        <p:txBody>
          <a:bodyPr wrap="none">
            <a:spAutoFit/>
          </a:bodyPr>
          <a:lstStyle/>
          <a:p>
            <a:pPr algn="r" rtl="1"/>
            <a:r>
              <a:rPr lang="ar-EG" sz="2800" b="1">
                <a:latin typeface="Times New Roman" pitchFamily="18" charset="0"/>
                <a:cs typeface="Times New Roman" pitchFamily="18" charset="0"/>
              </a:rPr>
              <a:t>المرتبة الخامسة</a:t>
            </a:r>
            <a:endParaRPr lang="en-US" sz="2800" b="1">
              <a:latin typeface="Times New Roman" pitchFamily="18" charset="0"/>
              <a:cs typeface="Times New Roman" pitchFamily="18" charset="0"/>
            </a:endParaRP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breeze.wav"/>
                                        </p:tgtEl>
                                      </p:cMediaNode>
                                    </p:audio>
                                  </p:subTnLst>
                                </p:cTn>
                              </p:par>
                              <p:par>
                                <p:cTn id="8" presetID="17"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strVal val="#ppt_h"/>
                                          </p:val>
                                        </p:tav>
                                        <p:tav tm="100000">
                                          <p:val>
                                            <p:strVal val="#ppt_h"/>
                                          </p:val>
                                        </p:tav>
                                      </p:tavLst>
                                    </p:anim>
                                  </p:childTnLst>
                                  <p:subTnLst>
                                    <p:audio>
                                      <p:cMediaNode>
                                        <p:cTn display="0" masterRel="sameClick">
                                          <p:stCondLst>
                                            <p:cond evt="begin" delay="0">
                                              <p:tn val="8"/>
                                            </p:cond>
                                          </p:stCondLst>
                                          <p:endCondLst>
                                            <p:cond evt="onStopAudio" delay="0">
                                              <p:tgtEl>
                                                <p:sldTgt/>
                                              </p:tgtEl>
                                            </p:cond>
                                          </p:endCondLst>
                                        </p:cTn>
                                        <p:tgtEl>
                                          <p:sndTgt r:embed="rId4" name="في الجدول الآتي أُرتّب الأحقَّ.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31" presetClass="entr" presetSubtype="0" fill="hold" nodeType="clickEffect">
                                  <p:stCondLst>
                                    <p:cond delay="0"/>
                                  </p:stCondLst>
                                  <p:iterate type="lt">
                                    <p:tmPct val="5000"/>
                                  </p:iterate>
                                  <p:childTnLst>
                                    <p:set>
                                      <p:cBhvr>
                                        <p:cTn id="15" dur="1" fill="hold">
                                          <p:stCondLst>
                                            <p:cond delay="0"/>
                                          </p:stCondLst>
                                        </p:cTn>
                                        <p:tgtEl>
                                          <p:spTgt spid="11302"/>
                                        </p:tgtEl>
                                        <p:attrNameLst>
                                          <p:attrName>style.visibility</p:attrName>
                                        </p:attrNameLst>
                                      </p:cBhvr>
                                      <p:to>
                                        <p:strVal val="visible"/>
                                      </p:to>
                                    </p:set>
                                    <p:anim calcmode="lin" valueType="num">
                                      <p:cBhvr>
                                        <p:cTn id="16" dur="500" fill="hold"/>
                                        <p:tgtEl>
                                          <p:spTgt spid="11302"/>
                                        </p:tgtEl>
                                        <p:attrNameLst>
                                          <p:attrName>ppt_w</p:attrName>
                                        </p:attrNameLst>
                                      </p:cBhvr>
                                      <p:tavLst>
                                        <p:tav tm="0">
                                          <p:val>
                                            <p:fltVal val="0"/>
                                          </p:val>
                                        </p:tav>
                                        <p:tav tm="100000">
                                          <p:val>
                                            <p:strVal val="#ppt_w"/>
                                          </p:val>
                                        </p:tav>
                                      </p:tavLst>
                                    </p:anim>
                                    <p:anim calcmode="lin" valueType="num">
                                      <p:cBhvr>
                                        <p:cTn id="17" dur="500" fill="hold"/>
                                        <p:tgtEl>
                                          <p:spTgt spid="11302"/>
                                        </p:tgtEl>
                                        <p:attrNameLst>
                                          <p:attrName>ppt_h</p:attrName>
                                        </p:attrNameLst>
                                      </p:cBhvr>
                                      <p:tavLst>
                                        <p:tav tm="0">
                                          <p:val>
                                            <p:fltVal val="0"/>
                                          </p:val>
                                        </p:tav>
                                        <p:tav tm="100000">
                                          <p:val>
                                            <p:strVal val="#ppt_h"/>
                                          </p:val>
                                        </p:tav>
                                      </p:tavLst>
                                    </p:anim>
                                    <p:anim calcmode="lin" valueType="num">
                                      <p:cBhvr>
                                        <p:cTn id="18" dur="500" fill="hold"/>
                                        <p:tgtEl>
                                          <p:spTgt spid="11302"/>
                                        </p:tgtEl>
                                        <p:attrNameLst>
                                          <p:attrName>style.rotation</p:attrName>
                                        </p:attrNameLst>
                                      </p:cBhvr>
                                      <p:tavLst>
                                        <p:tav tm="0">
                                          <p:val>
                                            <p:fltVal val="90"/>
                                          </p:val>
                                        </p:tav>
                                        <p:tav tm="100000">
                                          <p:val>
                                            <p:fltVal val="0"/>
                                          </p:val>
                                        </p:tav>
                                      </p:tavLst>
                                    </p:anim>
                                    <p:animEffect transition="in" filter="fade">
                                      <p:cBhvr>
                                        <p:cTn id="19" dur="500"/>
                                        <p:tgtEl>
                                          <p:spTgt spid="11302"/>
                                        </p:tgtEl>
                                      </p:cBhvr>
                                    </p:animEffect>
                                  </p:childTnLst>
                                  <p:subTnLst>
                                    <p:audio>
                                      <p:cMediaNode>
                                        <p:cTn display="0" masterRel="sameClick">
                                          <p:stCondLst>
                                            <p:cond evt="begin" delay="0">
                                              <p:tn val="14"/>
                                            </p:cond>
                                          </p:stCondLst>
                                          <p:endCondLst>
                                            <p:cond evt="onStopAudio" delay="0">
                                              <p:tgtEl>
                                                <p:sldTgt/>
                                              </p:tgtEl>
                                            </p:cond>
                                          </p:endCondLst>
                                        </p:cTn>
                                        <p:tgtEl>
                                          <p:sndTgt r:embed="rId5" name="laser.wav"/>
                                        </p:tgtEl>
                                      </p:cMediaNode>
                                    </p:audio>
                                  </p:subTnLst>
                                </p:cTn>
                              </p:par>
                              <p:par>
                                <p:cTn id="20" presetID="4" presetClass="entr" presetSubtype="16"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ox(in)">
                                      <p:cBhvr>
                                        <p:cTn id="22" dur="500"/>
                                        <p:tgtEl>
                                          <p:spTgt spid="17"/>
                                        </p:tgtEl>
                                      </p:cBhvr>
                                    </p:animEffect>
                                  </p:childTnLst>
                                </p:cTn>
                              </p:par>
                              <p:par>
                                <p:cTn id="23" presetID="4" presetClass="entr" presetSubtype="16"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ox(in)">
                                      <p:cBhvr>
                                        <p:cTn id="25" dur="500"/>
                                        <p:tgtEl>
                                          <p:spTgt spid="18"/>
                                        </p:tgtEl>
                                      </p:cBhvr>
                                    </p:animEffect>
                                  </p:childTnLst>
                                </p:cTn>
                              </p:par>
                              <p:par>
                                <p:cTn id="26" presetID="4" presetClass="entr" presetSubtype="16" fill="hold" grpId="0" nodeType="with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box(in)">
                                      <p:cBhvr>
                                        <p:cTn id="28" dur="500"/>
                                        <p:tgtEl>
                                          <p:spTgt spid="19"/>
                                        </p:tgtEl>
                                      </p:cBhvr>
                                    </p:animEffect>
                                  </p:childTnLst>
                                </p:cTn>
                              </p:par>
                              <p:par>
                                <p:cTn id="29" presetID="4" presetClass="entr" presetSubtype="16"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box(in)">
                                      <p:cBhvr>
                                        <p:cTn id="31" dur="500"/>
                                        <p:tgtEl>
                                          <p:spTgt spid="20"/>
                                        </p:tgtEl>
                                      </p:cBhvr>
                                    </p:animEffect>
                                  </p:childTnLst>
                                </p:cTn>
                              </p:par>
                              <p:par>
                                <p:cTn id="32" presetID="4" presetClass="entr" presetSubtype="16"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box(in)">
                                      <p:cBhvr>
                                        <p:cTn id="34" dur="500"/>
                                        <p:tgtEl>
                                          <p:spTgt spid="21"/>
                                        </p:tgtEl>
                                      </p:cBhvr>
                                    </p:animEffect>
                                  </p:childTnLst>
                                </p:cTn>
                              </p:par>
                              <p:par>
                                <p:cTn id="35" presetID="4" presetClass="entr" presetSubtype="16"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box(in)">
                                      <p:cBhvr>
                                        <p:cTn id="37" dur="500"/>
                                        <p:tgtEl>
                                          <p:spTgt spid="22"/>
                                        </p:tgtEl>
                                      </p:cBhvr>
                                    </p:animEffect>
                                  </p:childTnLst>
                                </p:cTn>
                              </p:par>
                              <p:par>
                                <p:cTn id="38" presetID="4" presetClass="entr" presetSubtype="16"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box(in)">
                                      <p:cBhvr>
                                        <p:cTn id="40" dur="500"/>
                                        <p:tgtEl>
                                          <p:spTgt spid="23"/>
                                        </p:tgtEl>
                                      </p:cBhvr>
                                    </p:animEffect>
                                  </p:childTnLst>
                                </p:cTn>
                              </p:par>
                              <p:par>
                                <p:cTn id="41" presetID="4" presetClass="entr" presetSubtype="16"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box(in)">
                                      <p:cBhvr>
                                        <p:cTn id="43" dur="500"/>
                                        <p:tgtEl>
                                          <p:spTgt spid="24"/>
                                        </p:tgtEl>
                                      </p:cBhvr>
                                    </p:animEffect>
                                  </p:childTnLst>
                                </p:cTn>
                              </p:par>
                            </p:childTnLst>
                          </p:cTn>
                        </p:par>
                        <p:par>
                          <p:cTn id="44" fill="hold">
                            <p:stCondLst>
                              <p:cond delay="500"/>
                            </p:stCondLst>
                            <p:childTnLst>
                              <p:par>
                                <p:cTn id="45" presetID="26" presetClass="emph" presetSubtype="0" fill="hold" grpId="1" nodeType="afterEffect">
                                  <p:stCondLst>
                                    <p:cond delay="0"/>
                                  </p:stCondLst>
                                  <p:childTnLst>
                                    <p:animEffect transition="out" filter="fade">
                                      <p:cBhvr>
                                        <p:cTn id="46" dur="500" tmFilter="0, 0; .2, .5; .8, .5; 1, 0"/>
                                        <p:tgtEl>
                                          <p:spTgt spid="17"/>
                                        </p:tgtEl>
                                      </p:cBhvr>
                                    </p:animEffect>
                                    <p:animScale>
                                      <p:cBhvr>
                                        <p:cTn id="47" dur="250" autoRev="1" fill="hold"/>
                                        <p:tgtEl>
                                          <p:spTgt spid="17"/>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6" name="المراتب.wav"/>
                                        </p:tgtEl>
                                      </p:cMediaNode>
                                    </p:audio>
                                  </p:subTnLst>
                                </p:cTn>
                              </p:par>
                            </p:childTnLst>
                          </p:cTn>
                        </p:par>
                      </p:childTnLst>
                    </p:cTn>
                  </p:par>
                  <p:par>
                    <p:cTn id="48" fill="hold">
                      <p:stCondLst>
                        <p:cond delay="indefinite"/>
                      </p:stCondLst>
                      <p:childTnLst>
                        <p:par>
                          <p:cTn id="49" fill="hold">
                            <p:stCondLst>
                              <p:cond delay="0"/>
                            </p:stCondLst>
                            <p:childTnLst>
                              <p:par>
                                <p:cTn id="50" presetID="26" presetClass="emph" presetSubtype="0" fill="hold" grpId="1" nodeType="clickEffect">
                                  <p:stCondLst>
                                    <p:cond delay="0"/>
                                  </p:stCondLst>
                                  <p:childTnLst>
                                    <p:animEffect transition="out" filter="fade">
                                      <p:cBhvr>
                                        <p:cTn id="51" dur="500" tmFilter="0, 0; .2, .5; .8, .5; 1, 0"/>
                                        <p:tgtEl>
                                          <p:spTgt spid="18"/>
                                        </p:tgtEl>
                                      </p:cBhvr>
                                    </p:animEffect>
                                    <p:animScale>
                                      <p:cBhvr>
                                        <p:cTn id="52" dur="250" autoRev="1" fill="hold"/>
                                        <p:tgtEl>
                                          <p:spTgt spid="18"/>
                                        </p:tgtEl>
                                      </p:cBhvr>
                                      <p:by x="105000" y="105000"/>
                                    </p:animScale>
                                  </p:childTnLst>
                                  <p:subTnLst>
                                    <p:audio>
                                      <p:cMediaNode>
                                        <p:cTn display="0" masterRel="sameClick">
                                          <p:stCondLst>
                                            <p:cond evt="begin" delay="0">
                                              <p:tn val="50"/>
                                            </p:cond>
                                          </p:stCondLst>
                                          <p:endCondLst>
                                            <p:cond evt="onStopAudio" delay="0">
                                              <p:tgtEl>
                                                <p:sldTgt/>
                                              </p:tgtEl>
                                            </p:cond>
                                          </p:endCondLst>
                                        </p:cTn>
                                        <p:tgtEl>
                                          <p:sndTgt r:embed="rId7" name="الأحق بها.wav"/>
                                        </p:tgtEl>
                                      </p:cMediaNode>
                                    </p:audio>
                                  </p:subTnLst>
                                </p:cTn>
                              </p:par>
                            </p:childTnLst>
                          </p:cTn>
                        </p:par>
                      </p:childTnLst>
                    </p:cTn>
                  </p:par>
                  <p:par>
                    <p:cTn id="53" fill="hold">
                      <p:stCondLst>
                        <p:cond delay="indefinite"/>
                      </p:stCondLst>
                      <p:childTnLst>
                        <p:par>
                          <p:cTn id="54" fill="hold">
                            <p:stCondLst>
                              <p:cond delay="0"/>
                            </p:stCondLst>
                            <p:childTnLst>
                              <p:par>
                                <p:cTn id="55" presetID="26" presetClass="emph" presetSubtype="0" fill="hold" grpId="1" nodeType="clickEffect">
                                  <p:stCondLst>
                                    <p:cond delay="0"/>
                                  </p:stCondLst>
                                  <p:childTnLst>
                                    <p:animEffect transition="out" filter="fade">
                                      <p:cBhvr>
                                        <p:cTn id="56" dur="500" tmFilter="0, 0; .2, .5; .8, .5; 1, 0"/>
                                        <p:tgtEl>
                                          <p:spTgt spid="19"/>
                                        </p:tgtEl>
                                      </p:cBhvr>
                                    </p:animEffect>
                                    <p:animScale>
                                      <p:cBhvr>
                                        <p:cTn id="57" dur="250" autoRev="1" fill="hold"/>
                                        <p:tgtEl>
                                          <p:spTgt spid="19"/>
                                        </p:tgtEl>
                                      </p:cBhvr>
                                      <p:by x="105000" y="105000"/>
                                    </p:animScale>
                                  </p:childTnLst>
                                  <p:subTnLst>
                                    <p:audio>
                                      <p:cMediaNode>
                                        <p:cTn display="0" masterRel="sameClick">
                                          <p:stCondLst>
                                            <p:cond evt="begin" delay="0">
                                              <p:tn val="55"/>
                                            </p:cond>
                                          </p:stCondLst>
                                          <p:endCondLst>
                                            <p:cond evt="onStopAudio" delay="0">
                                              <p:tgtEl>
                                                <p:sldTgt/>
                                              </p:tgtEl>
                                            </p:cond>
                                          </p:endCondLst>
                                        </p:cTn>
                                        <p:tgtEl>
                                          <p:sndTgt r:embed="rId8" name="الشاهد من الحديث.wav"/>
                                        </p:tgtEl>
                                      </p:cMediaNode>
                                    </p:audio>
                                  </p:subTnLst>
                                </p:cTn>
                              </p:par>
                            </p:childTnLst>
                          </p:cTn>
                        </p:par>
                      </p:childTnLst>
                    </p:cTn>
                  </p:par>
                  <p:par>
                    <p:cTn id="58" fill="hold">
                      <p:stCondLst>
                        <p:cond delay="indefinite"/>
                      </p:stCondLst>
                      <p:childTnLst>
                        <p:par>
                          <p:cTn id="59" fill="hold">
                            <p:stCondLst>
                              <p:cond delay="0"/>
                            </p:stCondLst>
                            <p:childTnLst>
                              <p:par>
                                <p:cTn id="60" presetID="26" presetClass="emph" presetSubtype="0" fill="hold" grpId="1" nodeType="clickEffect">
                                  <p:stCondLst>
                                    <p:cond delay="0"/>
                                  </p:stCondLst>
                                  <p:childTnLst>
                                    <p:animEffect transition="out" filter="fade">
                                      <p:cBhvr>
                                        <p:cTn id="61" dur="500" tmFilter="0, 0; .2, .5; .8, .5; 1, 0"/>
                                        <p:tgtEl>
                                          <p:spTgt spid="20"/>
                                        </p:tgtEl>
                                      </p:cBhvr>
                                    </p:animEffect>
                                    <p:animScale>
                                      <p:cBhvr>
                                        <p:cTn id="62" dur="250" autoRev="1" fill="hold"/>
                                        <p:tgtEl>
                                          <p:spTgt spid="20"/>
                                        </p:tgtEl>
                                      </p:cBhvr>
                                      <p:by x="105000" y="105000"/>
                                    </p:animScale>
                                  </p:childTnLst>
                                  <p:subTnLst>
                                    <p:audio>
                                      <p:cMediaNode>
                                        <p:cTn display="0" masterRel="sameClick">
                                          <p:stCondLst>
                                            <p:cond evt="begin" delay="0">
                                              <p:tn val="60"/>
                                            </p:cond>
                                          </p:stCondLst>
                                          <p:endCondLst>
                                            <p:cond evt="onStopAudio" delay="0">
                                              <p:tgtEl>
                                                <p:sldTgt/>
                                              </p:tgtEl>
                                            </p:cond>
                                          </p:endCondLst>
                                        </p:cTn>
                                        <p:tgtEl>
                                          <p:sndTgt r:embed="rId9" name="المرتبة الأولى.wav"/>
                                        </p:tgtEl>
                                      </p:cMediaNode>
                                    </p:audio>
                                  </p:subTnLst>
                                </p:cTn>
                              </p:par>
                            </p:childTnLst>
                          </p:cTn>
                        </p:par>
                      </p:childTnLst>
                    </p:cTn>
                  </p:par>
                  <p:par>
                    <p:cTn id="63" fill="hold" nodeType="clickPar">
                      <p:stCondLst>
                        <p:cond delay="indefinite"/>
                      </p:stCondLst>
                      <p:childTnLst>
                        <p:par>
                          <p:cTn id="64" fill="hold" nodeType="withGroup">
                            <p:stCondLst>
                              <p:cond delay="0"/>
                            </p:stCondLst>
                            <p:childTnLst>
                              <p:par>
                                <p:cTn id="65" presetID="31" presetClass="entr" presetSubtype="0" fill="hold" grpId="0" nodeType="clickEffect">
                                  <p:stCondLst>
                                    <p:cond delay="0"/>
                                  </p:stCondLst>
                                  <p:childTnLst>
                                    <p:set>
                                      <p:cBhvr>
                                        <p:cTn id="66" dur="1" fill="hold">
                                          <p:stCondLst>
                                            <p:cond delay="0"/>
                                          </p:stCondLst>
                                        </p:cTn>
                                        <p:tgtEl>
                                          <p:spTgt spid="5"/>
                                        </p:tgtEl>
                                        <p:attrNameLst>
                                          <p:attrName>style.visibility</p:attrName>
                                        </p:attrNameLst>
                                      </p:cBhvr>
                                      <p:to>
                                        <p:strVal val="visible"/>
                                      </p:to>
                                    </p:set>
                                    <p:anim calcmode="lin" valueType="num">
                                      <p:cBhvr>
                                        <p:cTn id="67" dur="500" fill="hold"/>
                                        <p:tgtEl>
                                          <p:spTgt spid="5"/>
                                        </p:tgtEl>
                                        <p:attrNameLst>
                                          <p:attrName>ppt_w</p:attrName>
                                        </p:attrNameLst>
                                      </p:cBhvr>
                                      <p:tavLst>
                                        <p:tav tm="0">
                                          <p:val>
                                            <p:fltVal val="0"/>
                                          </p:val>
                                        </p:tav>
                                        <p:tav tm="100000">
                                          <p:val>
                                            <p:strVal val="#ppt_w"/>
                                          </p:val>
                                        </p:tav>
                                      </p:tavLst>
                                    </p:anim>
                                    <p:anim calcmode="lin" valueType="num">
                                      <p:cBhvr>
                                        <p:cTn id="68" dur="500" fill="hold"/>
                                        <p:tgtEl>
                                          <p:spTgt spid="5"/>
                                        </p:tgtEl>
                                        <p:attrNameLst>
                                          <p:attrName>ppt_h</p:attrName>
                                        </p:attrNameLst>
                                      </p:cBhvr>
                                      <p:tavLst>
                                        <p:tav tm="0">
                                          <p:val>
                                            <p:fltVal val="0"/>
                                          </p:val>
                                        </p:tav>
                                        <p:tav tm="100000">
                                          <p:val>
                                            <p:strVal val="#ppt_h"/>
                                          </p:val>
                                        </p:tav>
                                      </p:tavLst>
                                    </p:anim>
                                    <p:anim calcmode="lin" valueType="num">
                                      <p:cBhvr>
                                        <p:cTn id="69" dur="500" fill="hold"/>
                                        <p:tgtEl>
                                          <p:spTgt spid="5"/>
                                        </p:tgtEl>
                                        <p:attrNameLst>
                                          <p:attrName>style.rotation</p:attrName>
                                        </p:attrNameLst>
                                      </p:cBhvr>
                                      <p:tavLst>
                                        <p:tav tm="0">
                                          <p:val>
                                            <p:fltVal val="90"/>
                                          </p:val>
                                        </p:tav>
                                        <p:tav tm="100000">
                                          <p:val>
                                            <p:fltVal val="0"/>
                                          </p:val>
                                        </p:tav>
                                      </p:tavLst>
                                    </p:anim>
                                    <p:animEffect transition="in" filter="fade">
                                      <p:cBhvr>
                                        <p:cTn id="70" dur="500"/>
                                        <p:tgtEl>
                                          <p:spTgt spid="5"/>
                                        </p:tgtEl>
                                      </p:cBhvr>
                                    </p:animEffect>
                                  </p:childTnLst>
                                  <p:subTnLst>
                                    <p:audio>
                                      <p:cMediaNode>
                                        <p:cTn display="0" masterRel="sameClick">
                                          <p:stCondLst>
                                            <p:cond evt="begin" delay="0">
                                              <p:tn val="65"/>
                                            </p:cond>
                                          </p:stCondLst>
                                          <p:endCondLst>
                                            <p:cond evt="onStopAudio" delay="0">
                                              <p:tgtEl>
                                                <p:sldTgt/>
                                              </p:tgtEl>
                                            </p:cond>
                                          </p:endCondLst>
                                        </p:cTn>
                                        <p:tgtEl>
                                          <p:sndTgt r:embed="rId10" name="قراءة القرآن.wav"/>
                                        </p:tgtEl>
                                      </p:cMediaNode>
                                    </p:audio>
                                  </p:subTnLst>
                                </p:cTn>
                              </p:par>
                            </p:childTnLst>
                          </p:cTn>
                        </p:par>
                      </p:childTnLst>
                    </p:cTn>
                  </p:par>
                  <p:par>
                    <p:cTn id="71" fill="hold" nodeType="clickPar">
                      <p:stCondLst>
                        <p:cond delay="indefinite"/>
                      </p:stCondLst>
                      <p:childTnLst>
                        <p:par>
                          <p:cTn id="72" fill="hold" nodeType="withGroup">
                            <p:stCondLst>
                              <p:cond delay="0"/>
                            </p:stCondLst>
                            <p:childTnLst>
                              <p:par>
                                <p:cTn id="73" presetID="53" presetClass="entr" presetSubtype="528" fill="hold" grpId="0" nodeType="click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p:cTn id="75" dur="500" fill="hold"/>
                                        <p:tgtEl>
                                          <p:spTgt spid="6"/>
                                        </p:tgtEl>
                                        <p:attrNameLst>
                                          <p:attrName>ppt_w</p:attrName>
                                        </p:attrNameLst>
                                      </p:cBhvr>
                                      <p:tavLst>
                                        <p:tav tm="0">
                                          <p:val>
                                            <p:fltVal val="0"/>
                                          </p:val>
                                        </p:tav>
                                        <p:tav tm="100000">
                                          <p:val>
                                            <p:strVal val="#ppt_w"/>
                                          </p:val>
                                        </p:tav>
                                      </p:tavLst>
                                    </p:anim>
                                    <p:anim calcmode="lin" valueType="num">
                                      <p:cBhvr>
                                        <p:cTn id="76" dur="500" fill="hold"/>
                                        <p:tgtEl>
                                          <p:spTgt spid="6"/>
                                        </p:tgtEl>
                                        <p:attrNameLst>
                                          <p:attrName>ppt_h</p:attrName>
                                        </p:attrNameLst>
                                      </p:cBhvr>
                                      <p:tavLst>
                                        <p:tav tm="0">
                                          <p:val>
                                            <p:fltVal val="0"/>
                                          </p:val>
                                        </p:tav>
                                        <p:tav tm="100000">
                                          <p:val>
                                            <p:strVal val="#ppt_h"/>
                                          </p:val>
                                        </p:tav>
                                      </p:tavLst>
                                    </p:anim>
                                    <p:animEffect transition="in" filter="fade">
                                      <p:cBhvr>
                                        <p:cTn id="77" dur="500"/>
                                        <p:tgtEl>
                                          <p:spTgt spid="6"/>
                                        </p:tgtEl>
                                      </p:cBhvr>
                                    </p:animEffect>
                                    <p:anim calcmode="lin" valueType="num">
                                      <p:cBhvr>
                                        <p:cTn id="78" dur="500" fill="hold"/>
                                        <p:tgtEl>
                                          <p:spTgt spid="6"/>
                                        </p:tgtEl>
                                        <p:attrNameLst>
                                          <p:attrName>ppt_x</p:attrName>
                                        </p:attrNameLst>
                                      </p:cBhvr>
                                      <p:tavLst>
                                        <p:tav tm="0">
                                          <p:val>
                                            <p:fltVal val="0.5"/>
                                          </p:val>
                                        </p:tav>
                                        <p:tav tm="100000">
                                          <p:val>
                                            <p:strVal val="#ppt_x"/>
                                          </p:val>
                                        </p:tav>
                                      </p:tavLst>
                                    </p:anim>
                                    <p:anim calcmode="lin" valueType="num">
                                      <p:cBhvr>
                                        <p:cTn id="79" dur="500" fill="hold"/>
                                        <p:tgtEl>
                                          <p:spTgt spid="6"/>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73"/>
                                            </p:cond>
                                          </p:stCondLst>
                                          <p:endCondLst>
                                            <p:cond evt="onStopAudio" delay="0">
                                              <p:tgtEl>
                                                <p:sldTgt/>
                                              </p:tgtEl>
                                            </p:cond>
                                          </p:endCondLst>
                                        </p:cTn>
                                        <p:tgtEl>
                                          <p:sndTgt r:embed="rId11" name="أَقْرَؤُهُمْ لِكِتَابِ اللَّهِ.wav"/>
                                        </p:tgtEl>
                                      </p:cMediaNode>
                                    </p:audio>
                                  </p:subTnLst>
                                </p:cTn>
                              </p:par>
                            </p:childTnLst>
                          </p:cTn>
                        </p:par>
                      </p:childTnLst>
                    </p:cTn>
                  </p:par>
                  <p:par>
                    <p:cTn id="80" fill="hold">
                      <p:stCondLst>
                        <p:cond delay="indefinite"/>
                      </p:stCondLst>
                      <p:childTnLst>
                        <p:par>
                          <p:cTn id="81" fill="hold">
                            <p:stCondLst>
                              <p:cond delay="0"/>
                            </p:stCondLst>
                            <p:childTnLst>
                              <p:par>
                                <p:cTn id="82" presetID="26" presetClass="emph" presetSubtype="0" fill="hold" grpId="1" nodeType="clickEffect">
                                  <p:stCondLst>
                                    <p:cond delay="0"/>
                                  </p:stCondLst>
                                  <p:childTnLst>
                                    <p:animEffect transition="out" filter="fade">
                                      <p:cBhvr>
                                        <p:cTn id="83" dur="500" tmFilter="0, 0; .2, .5; .8, .5; 1, 0"/>
                                        <p:tgtEl>
                                          <p:spTgt spid="21"/>
                                        </p:tgtEl>
                                      </p:cBhvr>
                                    </p:animEffect>
                                    <p:animScale>
                                      <p:cBhvr>
                                        <p:cTn id="84" dur="250" autoRev="1" fill="hold"/>
                                        <p:tgtEl>
                                          <p:spTgt spid="21"/>
                                        </p:tgtEl>
                                      </p:cBhvr>
                                      <p:by x="105000" y="105000"/>
                                    </p:animScale>
                                  </p:childTnLst>
                                  <p:subTnLst>
                                    <p:audio>
                                      <p:cMediaNode>
                                        <p:cTn display="0" masterRel="sameClick">
                                          <p:stCondLst>
                                            <p:cond evt="begin" delay="0">
                                              <p:tn val="82"/>
                                            </p:cond>
                                          </p:stCondLst>
                                          <p:endCondLst>
                                            <p:cond evt="onStopAudio" delay="0">
                                              <p:tgtEl>
                                                <p:sldTgt/>
                                              </p:tgtEl>
                                            </p:cond>
                                          </p:endCondLst>
                                        </p:cTn>
                                        <p:tgtEl>
                                          <p:sndTgt r:embed="rId12" name="المرتبة الثانية.wav"/>
                                        </p:tgtEl>
                                      </p:cMediaNode>
                                    </p:audio>
                                  </p:subTnLst>
                                </p:cTn>
                              </p:par>
                            </p:childTnLst>
                          </p:cTn>
                        </p:par>
                      </p:childTnLst>
                    </p:cTn>
                  </p:par>
                  <p:par>
                    <p:cTn id="85" fill="hold">
                      <p:stCondLst>
                        <p:cond delay="indefinite"/>
                      </p:stCondLst>
                      <p:childTnLst>
                        <p:par>
                          <p:cTn id="86" fill="hold">
                            <p:stCondLst>
                              <p:cond delay="0"/>
                            </p:stCondLst>
                            <p:childTnLst>
                              <p:par>
                                <p:cTn id="87" presetID="31" presetClass="entr" presetSubtype="0" fill="hold" grpId="0" nodeType="clickEffect">
                                  <p:stCondLst>
                                    <p:cond delay="0"/>
                                  </p:stCondLst>
                                  <p:childTnLst>
                                    <p:set>
                                      <p:cBhvr>
                                        <p:cTn id="88" dur="1" fill="hold">
                                          <p:stCondLst>
                                            <p:cond delay="0"/>
                                          </p:stCondLst>
                                        </p:cTn>
                                        <p:tgtEl>
                                          <p:spTgt spid="8"/>
                                        </p:tgtEl>
                                        <p:attrNameLst>
                                          <p:attrName>style.visibility</p:attrName>
                                        </p:attrNameLst>
                                      </p:cBhvr>
                                      <p:to>
                                        <p:strVal val="visible"/>
                                      </p:to>
                                    </p:set>
                                    <p:anim calcmode="lin" valueType="num">
                                      <p:cBhvr>
                                        <p:cTn id="89" dur="500" fill="hold"/>
                                        <p:tgtEl>
                                          <p:spTgt spid="8"/>
                                        </p:tgtEl>
                                        <p:attrNameLst>
                                          <p:attrName>ppt_w</p:attrName>
                                        </p:attrNameLst>
                                      </p:cBhvr>
                                      <p:tavLst>
                                        <p:tav tm="0">
                                          <p:val>
                                            <p:fltVal val="0"/>
                                          </p:val>
                                        </p:tav>
                                        <p:tav tm="100000">
                                          <p:val>
                                            <p:strVal val="#ppt_w"/>
                                          </p:val>
                                        </p:tav>
                                      </p:tavLst>
                                    </p:anim>
                                    <p:anim calcmode="lin" valueType="num">
                                      <p:cBhvr>
                                        <p:cTn id="90" dur="500" fill="hold"/>
                                        <p:tgtEl>
                                          <p:spTgt spid="8"/>
                                        </p:tgtEl>
                                        <p:attrNameLst>
                                          <p:attrName>ppt_h</p:attrName>
                                        </p:attrNameLst>
                                      </p:cBhvr>
                                      <p:tavLst>
                                        <p:tav tm="0">
                                          <p:val>
                                            <p:fltVal val="0"/>
                                          </p:val>
                                        </p:tav>
                                        <p:tav tm="100000">
                                          <p:val>
                                            <p:strVal val="#ppt_h"/>
                                          </p:val>
                                        </p:tav>
                                      </p:tavLst>
                                    </p:anim>
                                    <p:anim calcmode="lin" valueType="num">
                                      <p:cBhvr>
                                        <p:cTn id="91" dur="500" fill="hold"/>
                                        <p:tgtEl>
                                          <p:spTgt spid="8"/>
                                        </p:tgtEl>
                                        <p:attrNameLst>
                                          <p:attrName>style.rotation</p:attrName>
                                        </p:attrNameLst>
                                      </p:cBhvr>
                                      <p:tavLst>
                                        <p:tav tm="0">
                                          <p:val>
                                            <p:fltVal val="90"/>
                                          </p:val>
                                        </p:tav>
                                        <p:tav tm="100000">
                                          <p:val>
                                            <p:fltVal val="0"/>
                                          </p:val>
                                        </p:tav>
                                      </p:tavLst>
                                    </p:anim>
                                    <p:animEffect transition="in" filter="fade">
                                      <p:cBhvr>
                                        <p:cTn id="92" dur="500"/>
                                        <p:tgtEl>
                                          <p:spTgt spid="8"/>
                                        </p:tgtEl>
                                      </p:cBhvr>
                                    </p:animEffect>
                                  </p:childTnLst>
                                  <p:subTnLst>
                                    <p:audio>
                                      <p:cMediaNode>
                                        <p:cTn display="0" masterRel="sameClick">
                                          <p:stCondLst>
                                            <p:cond evt="begin" delay="0">
                                              <p:tn val="87"/>
                                            </p:cond>
                                          </p:stCondLst>
                                          <p:endCondLst>
                                            <p:cond evt="onStopAudio" delay="0">
                                              <p:tgtEl>
                                                <p:sldTgt/>
                                              </p:tgtEl>
                                            </p:cond>
                                          </p:endCondLst>
                                        </p:cTn>
                                        <p:tgtEl>
                                          <p:sndTgt r:embed="rId13" name="العلم بالسنة.wav"/>
                                        </p:tgtEl>
                                      </p:cMediaNode>
                                    </p:audio>
                                  </p:subTnLst>
                                </p:cTn>
                              </p:par>
                            </p:childTnLst>
                          </p:cTn>
                        </p:par>
                      </p:childTnLst>
                    </p:cTn>
                  </p:par>
                  <p:par>
                    <p:cTn id="93" fill="hold" nodeType="clickPar">
                      <p:stCondLst>
                        <p:cond delay="indefinite"/>
                      </p:stCondLst>
                      <p:childTnLst>
                        <p:par>
                          <p:cTn id="94" fill="hold" nodeType="withGroup">
                            <p:stCondLst>
                              <p:cond delay="0"/>
                            </p:stCondLst>
                            <p:childTnLst>
                              <p:par>
                                <p:cTn id="95" presetID="53" presetClass="entr" presetSubtype="528" fill="hold" grpId="0" nodeType="clickEffect">
                                  <p:stCondLst>
                                    <p:cond delay="0"/>
                                  </p:stCondLst>
                                  <p:childTnLst>
                                    <p:set>
                                      <p:cBhvr>
                                        <p:cTn id="96" dur="1" fill="hold">
                                          <p:stCondLst>
                                            <p:cond delay="0"/>
                                          </p:stCondLst>
                                        </p:cTn>
                                        <p:tgtEl>
                                          <p:spTgt spid="9"/>
                                        </p:tgtEl>
                                        <p:attrNameLst>
                                          <p:attrName>style.visibility</p:attrName>
                                        </p:attrNameLst>
                                      </p:cBhvr>
                                      <p:to>
                                        <p:strVal val="visible"/>
                                      </p:to>
                                    </p:set>
                                    <p:anim calcmode="lin" valueType="num">
                                      <p:cBhvr>
                                        <p:cTn id="97" dur="500" fill="hold"/>
                                        <p:tgtEl>
                                          <p:spTgt spid="9"/>
                                        </p:tgtEl>
                                        <p:attrNameLst>
                                          <p:attrName>ppt_w</p:attrName>
                                        </p:attrNameLst>
                                      </p:cBhvr>
                                      <p:tavLst>
                                        <p:tav tm="0">
                                          <p:val>
                                            <p:fltVal val="0"/>
                                          </p:val>
                                        </p:tav>
                                        <p:tav tm="100000">
                                          <p:val>
                                            <p:strVal val="#ppt_w"/>
                                          </p:val>
                                        </p:tav>
                                      </p:tavLst>
                                    </p:anim>
                                    <p:anim calcmode="lin" valueType="num">
                                      <p:cBhvr>
                                        <p:cTn id="98" dur="500" fill="hold"/>
                                        <p:tgtEl>
                                          <p:spTgt spid="9"/>
                                        </p:tgtEl>
                                        <p:attrNameLst>
                                          <p:attrName>ppt_h</p:attrName>
                                        </p:attrNameLst>
                                      </p:cBhvr>
                                      <p:tavLst>
                                        <p:tav tm="0">
                                          <p:val>
                                            <p:fltVal val="0"/>
                                          </p:val>
                                        </p:tav>
                                        <p:tav tm="100000">
                                          <p:val>
                                            <p:strVal val="#ppt_h"/>
                                          </p:val>
                                        </p:tav>
                                      </p:tavLst>
                                    </p:anim>
                                    <p:animEffect transition="in" filter="fade">
                                      <p:cBhvr>
                                        <p:cTn id="99" dur="500"/>
                                        <p:tgtEl>
                                          <p:spTgt spid="9"/>
                                        </p:tgtEl>
                                      </p:cBhvr>
                                    </p:animEffect>
                                    <p:anim calcmode="lin" valueType="num">
                                      <p:cBhvr>
                                        <p:cTn id="100" dur="500" fill="hold"/>
                                        <p:tgtEl>
                                          <p:spTgt spid="9"/>
                                        </p:tgtEl>
                                        <p:attrNameLst>
                                          <p:attrName>ppt_x</p:attrName>
                                        </p:attrNameLst>
                                      </p:cBhvr>
                                      <p:tavLst>
                                        <p:tav tm="0">
                                          <p:val>
                                            <p:fltVal val="0.5"/>
                                          </p:val>
                                        </p:tav>
                                        <p:tav tm="100000">
                                          <p:val>
                                            <p:strVal val="#ppt_x"/>
                                          </p:val>
                                        </p:tav>
                                      </p:tavLst>
                                    </p:anim>
                                    <p:anim calcmode="lin" valueType="num">
                                      <p:cBhvr>
                                        <p:cTn id="101" dur="500" fill="hold"/>
                                        <p:tgtEl>
                                          <p:spTgt spid="9"/>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95"/>
                                            </p:cond>
                                          </p:stCondLst>
                                          <p:endCondLst>
                                            <p:cond evt="onStopAudio" delay="0">
                                              <p:tgtEl>
                                                <p:sldTgt/>
                                              </p:tgtEl>
                                            </p:cond>
                                          </p:endCondLst>
                                        </p:cTn>
                                        <p:tgtEl>
                                          <p:sndTgt r:embed="rId14" name="فَأَعْلَمُهُمْ بِالسُّنَّةِ.wav"/>
                                        </p:tgtEl>
                                      </p:cMediaNode>
                                    </p:audio>
                                  </p:subTnLst>
                                </p:cTn>
                              </p:par>
                            </p:childTnLst>
                          </p:cTn>
                        </p:par>
                      </p:childTnLst>
                    </p:cTn>
                  </p:par>
                  <p:par>
                    <p:cTn id="102" fill="hold">
                      <p:stCondLst>
                        <p:cond delay="indefinite"/>
                      </p:stCondLst>
                      <p:childTnLst>
                        <p:par>
                          <p:cTn id="103" fill="hold">
                            <p:stCondLst>
                              <p:cond delay="0"/>
                            </p:stCondLst>
                            <p:childTnLst>
                              <p:par>
                                <p:cTn id="104" presetID="26" presetClass="emph" presetSubtype="0" fill="hold" grpId="1" nodeType="clickEffect">
                                  <p:stCondLst>
                                    <p:cond delay="0"/>
                                  </p:stCondLst>
                                  <p:childTnLst>
                                    <p:animEffect transition="out" filter="fade">
                                      <p:cBhvr>
                                        <p:cTn id="105" dur="500" tmFilter="0, 0; .2, .5; .8, .5; 1, 0"/>
                                        <p:tgtEl>
                                          <p:spTgt spid="22"/>
                                        </p:tgtEl>
                                      </p:cBhvr>
                                    </p:animEffect>
                                    <p:animScale>
                                      <p:cBhvr>
                                        <p:cTn id="106" dur="250" autoRev="1" fill="hold"/>
                                        <p:tgtEl>
                                          <p:spTgt spid="22"/>
                                        </p:tgtEl>
                                      </p:cBhvr>
                                      <p:by x="105000" y="105000"/>
                                    </p:animScale>
                                  </p:childTnLst>
                                  <p:subTnLst>
                                    <p:audio>
                                      <p:cMediaNode>
                                        <p:cTn display="0" masterRel="sameClick">
                                          <p:stCondLst>
                                            <p:cond evt="begin" delay="0">
                                              <p:tn val="104"/>
                                            </p:cond>
                                          </p:stCondLst>
                                          <p:endCondLst>
                                            <p:cond evt="onStopAudio" delay="0">
                                              <p:tgtEl>
                                                <p:sldTgt/>
                                              </p:tgtEl>
                                            </p:cond>
                                          </p:endCondLst>
                                        </p:cTn>
                                        <p:tgtEl>
                                          <p:sndTgt r:embed="rId15" name="المرتبة الثالثة.wav"/>
                                        </p:tgtEl>
                                      </p:cMediaNode>
                                    </p:audio>
                                  </p:subTnLst>
                                </p:cTn>
                              </p:par>
                            </p:childTnLst>
                          </p:cTn>
                        </p:par>
                      </p:childTnLst>
                    </p:cTn>
                  </p:par>
                  <p:par>
                    <p:cTn id="107" fill="hold">
                      <p:stCondLst>
                        <p:cond delay="indefinite"/>
                      </p:stCondLst>
                      <p:childTnLst>
                        <p:par>
                          <p:cTn id="108" fill="hold">
                            <p:stCondLst>
                              <p:cond delay="0"/>
                            </p:stCondLst>
                            <p:childTnLst>
                              <p:par>
                                <p:cTn id="109" presetID="31" presetClass="entr" presetSubtype="0" fill="hold" grpId="0" nodeType="clickEffect">
                                  <p:stCondLst>
                                    <p:cond delay="0"/>
                                  </p:stCondLst>
                                  <p:childTnLst>
                                    <p:set>
                                      <p:cBhvr>
                                        <p:cTn id="110" dur="1" fill="hold">
                                          <p:stCondLst>
                                            <p:cond delay="0"/>
                                          </p:stCondLst>
                                        </p:cTn>
                                        <p:tgtEl>
                                          <p:spTgt spid="10"/>
                                        </p:tgtEl>
                                        <p:attrNameLst>
                                          <p:attrName>style.visibility</p:attrName>
                                        </p:attrNameLst>
                                      </p:cBhvr>
                                      <p:to>
                                        <p:strVal val="visible"/>
                                      </p:to>
                                    </p:set>
                                    <p:anim calcmode="lin" valueType="num">
                                      <p:cBhvr>
                                        <p:cTn id="111" dur="500" fill="hold"/>
                                        <p:tgtEl>
                                          <p:spTgt spid="10"/>
                                        </p:tgtEl>
                                        <p:attrNameLst>
                                          <p:attrName>ppt_w</p:attrName>
                                        </p:attrNameLst>
                                      </p:cBhvr>
                                      <p:tavLst>
                                        <p:tav tm="0">
                                          <p:val>
                                            <p:fltVal val="0"/>
                                          </p:val>
                                        </p:tav>
                                        <p:tav tm="100000">
                                          <p:val>
                                            <p:strVal val="#ppt_w"/>
                                          </p:val>
                                        </p:tav>
                                      </p:tavLst>
                                    </p:anim>
                                    <p:anim calcmode="lin" valueType="num">
                                      <p:cBhvr>
                                        <p:cTn id="112" dur="500" fill="hold"/>
                                        <p:tgtEl>
                                          <p:spTgt spid="10"/>
                                        </p:tgtEl>
                                        <p:attrNameLst>
                                          <p:attrName>ppt_h</p:attrName>
                                        </p:attrNameLst>
                                      </p:cBhvr>
                                      <p:tavLst>
                                        <p:tav tm="0">
                                          <p:val>
                                            <p:fltVal val="0"/>
                                          </p:val>
                                        </p:tav>
                                        <p:tav tm="100000">
                                          <p:val>
                                            <p:strVal val="#ppt_h"/>
                                          </p:val>
                                        </p:tav>
                                      </p:tavLst>
                                    </p:anim>
                                    <p:anim calcmode="lin" valueType="num">
                                      <p:cBhvr>
                                        <p:cTn id="113" dur="500" fill="hold"/>
                                        <p:tgtEl>
                                          <p:spTgt spid="10"/>
                                        </p:tgtEl>
                                        <p:attrNameLst>
                                          <p:attrName>style.rotation</p:attrName>
                                        </p:attrNameLst>
                                      </p:cBhvr>
                                      <p:tavLst>
                                        <p:tav tm="0">
                                          <p:val>
                                            <p:fltVal val="90"/>
                                          </p:val>
                                        </p:tav>
                                        <p:tav tm="100000">
                                          <p:val>
                                            <p:fltVal val="0"/>
                                          </p:val>
                                        </p:tav>
                                      </p:tavLst>
                                    </p:anim>
                                    <p:animEffect transition="in" filter="fade">
                                      <p:cBhvr>
                                        <p:cTn id="114" dur="500"/>
                                        <p:tgtEl>
                                          <p:spTgt spid="10"/>
                                        </p:tgtEl>
                                      </p:cBhvr>
                                    </p:animEffect>
                                  </p:childTnLst>
                                  <p:subTnLst>
                                    <p:audio>
                                      <p:cMediaNode>
                                        <p:cTn display="0" masterRel="sameClick">
                                          <p:stCondLst>
                                            <p:cond evt="begin" delay="0">
                                              <p:tn val="109"/>
                                            </p:cond>
                                          </p:stCondLst>
                                          <p:endCondLst>
                                            <p:cond evt="onStopAudio" delay="0">
                                              <p:tgtEl>
                                                <p:sldTgt/>
                                              </p:tgtEl>
                                            </p:cond>
                                          </p:endCondLst>
                                        </p:cTn>
                                        <p:tgtEl>
                                          <p:sndTgt r:embed="rId16" name="الهجرة.wav"/>
                                        </p:tgtEl>
                                      </p:cMediaNode>
                                    </p:audio>
                                  </p:subTnLst>
                                </p:cTn>
                              </p:par>
                            </p:childTnLst>
                          </p:cTn>
                        </p:par>
                      </p:childTnLst>
                    </p:cTn>
                  </p:par>
                  <p:par>
                    <p:cTn id="115" fill="hold" nodeType="clickPar">
                      <p:stCondLst>
                        <p:cond delay="indefinite"/>
                      </p:stCondLst>
                      <p:childTnLst>
                        <p:par>
                          <p:cTn id="116" fill="hold" nodeType="withGroup">
                            <p:stCondLst>
                              <p:cond delay="0"/>
                            </p:stCondLst>
                            <p:childTnLst>
                              <p:par>
                                <p:cTn id="117" presetID="53" presetClass="entr" presetSubtype="528" fill="hold" grpId="0" nodeType="clickEffect">
                                  <p:stCondLst>
                                    <p:cond delay="0"/>
                                  </p:stCondLst>
                                  <p:childTnLst>
                                    <p:set>
                                      <p:cBhvr>
                                        <p:cTn id="118" dur="1" fill="hold">
                                          <p:stCondLst>
                                            <p:cond delay="0"/>
                                          </p:stCondLst>
                                        </p:cTn>
                                        <p:tgtEl>
                                          <p:spTgt spid="11"/>
                                        </p:tgtEl>
                                        <p:attrNameLst>
                                          <p:attrName>style.visibility</p:attrName>
                                        </p:attrNameLst>
                                      </p:cBhvr>
                                      <p:to>
                                        <p:strVal val="visible"/>
                                      </p:to>
                                    </p:set>
                                    <p:anim calcmode="lin" valueType="num">
                                      <p:cBhvr>
                                        <p:cTn id="119" dur="500" fill="hold"/>
                                        <p:tgtEl>
                                          <p:spTgt spid="11"/>
                                        </p:tgtEl>
                                        <p:attrNameLst>
                                          <p:attrName>ppt_w</p:attrName>
                                        </p:attrNameLst>
                                      </p:cBhvr>
                                      <p:tavLst>
                                        <p:tav tm="0">
                                          <p:val>
                                            <p:fltVal val="0"/>
                                          </p:val>
                                        </p:tav>
                                        <p:tav tm="100000">
                                          <p:val>
                                            <p:strVal val="#ppt_w"/>
                                          </p:val>
                                        </p:tav>
                                      </p:tavLst>
                                    </p:anim>
                                    <p:anim calcmode="lin" valueType="num">
                                      <p:cBhvr>
                                        <p:cTn id="120" dur="500" fill="hold"/>
                                        <p:tgtEl>
                                          <p:spTgt spid="11"/>
                                        </p:tgtEl>
                                        <p:attrNameLst>
                                          <p:attrName>ppt_h</p:attrName>
                                        </p:attrNameLst>
                                      </p:cBhvr>
                                      <p:tavLst>
                                        <p:tav tm="0">
                                          <p:val>
                                            <p:fltVal val="0"/>
                                          </p:val>
                                        </p:tav>
                                        <p:tav tm="100000">
                                          <p:val>
                                            <p:strVal val="#ppt_h"/>
                                          </p:val>
                                        </p:tav>
                                      </p:tavLst>
                                    </p:anim>
                                    <p:animEffect transition="in" filter="fade">
                                      <p:cBhvr>
                                        <p:cTn id="121" dur="500"/>
                                        <p:tgtEl>
                                          <p:spTgt spid="11"/>
                                        </p:tgtEl>
                                      </p:cBhvr>
                                    </p:animEffect>
                                    <p:anim calcmode="lin" valueType="num">
                                      <p:cBhvr>
                                        <p:cTn id="122" dur="500" fill="hold"/>
                                        <p:tgtEl>
                                          <p:spTgt spid="11"/>
                                        </p:tgtEl>
                                        <p:attrNameLst>
                                          <p:attrName>ppt_x</p:attrName>
                                        </p:attrNameLst>
                                      </p:cBhvr>
                                      <p:tavLst>
                                        <p:tav tm="0">
                                          <p:val>
                                            <p:fltVal val="0.5"/>
                                          </p:val>
                                        </p:tav>
                                        <p:tav tm="100000">
                                          <p:val>
                                            <p:strVal val="#ppt_x"/>
                                          </p:val>
                                        </p:tav>
                                      </p:tavLst>
                                    </p:anim>
                                    <p:anim calcmode="lin" valueType="num">
                                      <p:cBhvr>
                                        <p:cTn id="123" dur="500" fill="hold"/>
                                        <p:tgtEl>
                                          <p:spTgt spid="11"/>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17"/>
                                            </p:cond>
                                          </p:stCondLst>
                                          <p:endCondLst>
                                            <p:cond evt="onStopAudio" delay="0">
                                              <p:tgtEl>
                                                <p:sldTgt/>
                                              </p:tgtEl>
                                            </p:cond>
                                          </p:endCondLst>
                                        </p:cTn>
                                        <p:tgtEl>
                                          <p:sndTgt r:embed="rId17" name="فَأَقْدَمُهُمْ هِجْرَةً.wav"/>
                                        </p:tgtEl>
                                      </p:cMediaNode>
                                    </p:audio>
                                  </p:subTnLst>
                                </p:cTn>
                              </p:par>
                            </p:childTnLst>
                          </p:cTn>
                        </p:par>
                      </p:childTnLst>
                    </p:cTn>
                  </p:par>
                  <p:par>
                    <p:cTn id="124" fill="hold">
                      <p:stCondLst>
                        <p:cond delay="indefinite"/>
                      </p:stCondLst>
                      <p:childTnLst>
                        <p:par>
                          <p:cTn id="125" fill="hold">
                            <p:stCondLst>
                              <p:cond delay="0"/>
                            </p:stCondLst>
                            <p:childTnLst>
                              <p:par>
                                <p:cTn id="126" presetID="26" presetClass="emph" presetSubtype="0" fill="hold" grpId="1" nodeType="clickEffect">
                                  <p:stCondLst>
                                    <p:cond delay="0"/>
                                  </p:stCondLst>
                                  <p:childTnLst>
                                    <p:animEffect transition="out" filter="fade">
                                      <p:cBhvr>
                                        <p:cTn id="127" dur="500" tmFilter="0, 0; .2, .5; .8, .5; 1, 0"/>
                                        <p:tgtEl>
                                          <p:spTgt spid="23"/>
                                        </p:tgtEl>
                                      </p:cBhvr>
                                    </p:animEffect>
                                    <p:animScale>
                                      <p:cBhvr>
                                        <p:cTn id="128" dur="250" autoRev="1" fill="hold"/>
                                        <p:tgtEl>
                                          <p:spTgt spid="23"/>
                                        </p:tgtEl>
                                      </p:cBhvr>
                                      <p:by x="105000" y="105000"/>
                                    </p:animScale>
                                  </p:childTnLst>
                                  <p:subTnLst>
                                    <p:audio>
                                      <p:cMediaNode>
                                        <p:cTn display="0" masterRel="sameClick">
                                          <p:stCondLst>
                                            <p:cond evt="begin" delay="0">
                                              <p:tn val="126"/>
                                            </p:cond>
                                          </p:stCondLst>
                                          <p:endCondLst>
                                            <p:cond evt="onStopAudio" delay="0">
                                              <p:tgtEl>
                                                <p:sldTgt/>
                                              </p:tgtEl>
                                            </p:cond>
                                          </p:endCondLst>
                                        </p:cTn>
                                        <p:tgtEl>
                                          <p:sndTgt r:embed="rId18" name="المرتبة الرابعة.wav"/>
                                        </p:tgtEl>
                                      </p:cMediaNode>
                                    </p:audio>
                                  </p:subTnLst>
                                </p:cTn>
                              </p:par>
                            </p:childTnLst>
                          </p:cTn>
                        </p:par>
                      </p:childTnLst>
                    </p:cTn>
                  </p:par>
                  <p:par>
                    <p:cTn id="129" fill="hold">
                      <p:stCondLst>
                        <p:cond delay="indefinite"/>
                      </p:stCondLst>
                      <p:childTnLst>
                        <p:par>
                          <p:cTn id="130" fill="hold">
                            <p:stCondLst>
                              <p:cond delay="0"/>
                            </p:stCondLst>
                            <p:childTnLst>
                              <p:par>
                                <p:cTn id="131" presetID="31" presetClass="entr" presetSubtype="0" fill="hold" grpId="0" nodeType="clickEffect">
                                  <p:stCondLst>
                                    <p:cond delay="0"/>
                                  </p:stCondLst>
                                  <p:childTnLst>
                                    <p:set>
                                      <p:cBhvr>
                                        <p:cTn id="132" dur="1" fill="hold">
                                          <p:stCondLst>
                                            <p:cond delay="0"/>
                                          </p:stCondLst>
                                        </p:cTn>
                                        <p:tgtEl>
                                          <p:spTgt spid="13"/>
                                        </p:tgtEl>
                                        <p:attrNameLst>
                                          <p:attrName>style.visibility</p:attrName>
                                        </p:attrNameLst>
                                      </p:cBhvr>
                                      <p:to>
                                        <p:strVal val="visible"/>
                                      </p:to>
                                    </p:set>
                                    <p:anim calcmode="lin" valueType="num">
                                      <p:cBhvr>
                                        <p:cTn id="133" dur="500" fill="hold"/>
                                        <p:tgtEl>
                                          <p:spTgt spid="13"/>
                                        </p:tgtEl>
                                        <p:attrNameLst>
                                          <p:attrName>ppt_w</p:attrName>
                                        </p:attrNameLst>
                                      </p:cBhvr>
                                      <p:tavLst>
                                        <p:tav tm="0">
                                          <p:val>
                                            <p:fltVal val="0"/>
                                          </p:val>
                                        </p:tav>
                                        <p:tav tm="100000">
                                          <p:val>
                                            <p:strVal val="#ppt_w"/>
                                          </p:val>
                                        </p:tav>
                                      </p:tavLst>
                                    </p:anim>
                                    <p:anim calcmode="lin" valueType="num">
                                      <p:cBhvr>
                                        <p:cTn id="134" dur="500" fill="hold"/>
                                        <p:tgtEl>
                                          <p:spTgt spid="13"/>
                                        </p:tgtEl>
                                        <p:attrNameLst>
                                          <p:attrName>ppt_h</p:attrName>
                                        </p:attrNameLst>
                                      </p:cBhvr>
                                      <p:tavLst>
                                        <p:tav tm="0">
                                          <p:val>
                                            <p:fltVal val="0"/>
                                          </p:val>
                                        </p:tav>
                                        <p:tav tm="100000">
                                          <p:val>
                                            <p:strVal val="#ppt_h"/>
                                          </p:val>
                                        </p:tav>
                                      </p:tavLst>
                                    </p:anim>
                                    <p:anim calcmode="lin" valueType="num">
                                      <p:cBhvr>
                                        <p:cTn id="135" dur="500" fill="hold"/>
                                        <p:tgtEl>
                                          <p:spTgt spid="13"/>
                                        </p:tgtEl>
                                        <p:attrNameLst>
                                          <p:attrName>style.rotation</p:attrName>
                                        </p:attrNameLst>
                                      </p:cBhvr>
                                      <p:tavLst>
                                        <p:tav tm="0">
                                          <p:val>
                                            <p:fltVal val="90"/>
                                          </p:val>
                                        </p:tav>
                                        <p:tav tm="100000">
                                          <p:val>
                                            <p:fltVal val="0"/>
                                          </p:val>
                                        </p:tav>
                                      </p:tavLst>
                                    </p:anim>
                                    <p:animEffect transition="in" filter="fade">
                                      <p:cBhvr>
                                        <p:cTn id="136" dur="500"/>
                                        <p:tgtEl>
                                          <p:spTgt spid="13"/>
                                        </p:tgtEl>
                                      </p:cBhvr>
                                    </p:animEffect>
                                  </p:childTnLst>
                                  <p:subTnLst>
                                    <p:audio>
                                      <p:cMediaNode>
                                        <p:cTn display="0" masterRel="sameClick">
                                          <p:stCondLst>
                                            <p:cond evt="begin" delay="0">
                                              <p:tn val="131"/>
                                            </p:cond>
                                          </p:stCondLst>
                                          <p:endCondLst>
                                            <p:cond evt="onStopAudio" delay="0">
                                              <p:tgtEl>
                                                <p:sldTgt/>
                                              </p:tgtEl>
                                            </p:cond>
                                          </p:endCondLst>
                                        </p:cTn>
                                        <p:tgtEl>
                                          <p:sndTgt r:embed="rId19" name="الإسلام.wav"/>
                                        </p:tgtEl>
                                      </p:cMediaNode>
                                    </p:audio>
                                  </p:subTnLst>
                                </p:cTn>
                              </p:par>
                            </p:childTnLst>
                          </p:cTn>
                        </p:par>
                      </p:childTnLst>
                    </p:cTn>
                  </p:par>
                  <p:par>
                    <p:cTn id="137" fill="hold" nodeType="clickPar">
                      <p:stCondLst>
                        <p:cond delay="indefinite"/>
                      </p:stCondLst>
                      <p:childTnLst>
                        <p:par>
                          <p:cTn id="138" fill="hold" nodeType="withGroup">
                            <p:stCondLst>
                              <p:cond delay="0"/>
                            </p:stCondLst>
                            <p:childTnLst>
                              <p:par>
                                <p:cTn id="139" presetID="53" presetClass="entr" presetSubtype="528" fill="hold" grpId="0" nodeType="clickEffect">
                                  <p:stCondLst>
                                    <p:cond delay="0"/>
                                  </p:stCondLst>
                                  <p:childTnLst>
                                    <p:set>
                                      <p:cBhvr>
                                        <p:cTn id="140" dur="1" fill="hold">
                                          <p:stCondLst>
                                            <p:cond delay="0"/>
                                          </p:stCondLst>
                                        </p:cTn>
                                        <p:tgtEl>
                                          <p:spTgt spid="14"/>
                                        </p:tgtEl>
                                        <p:attrNameLst>
                                          <p:attrName>style.visibility</p:attrName>
                                        </p:attrNameLst>
                                      </p:cBhvr>
                                      <p:to>
                                        <p:strVal val="visible"/>
                                      </p:to>
                                    </p:set>
                                    <p:anim calcmode="lin" valueType="num">
                                      <p:cBhvr>
                                        <p:cTn id="141" dur="500" fill="hold"/>
                                        <p:tgtEl>
                                          <p:spTgt spid="14"/>
                                        </p:tgtEl>
                                        <p:attrNameLst>
                                          <p:attrName>ppt_w</p:attrName>
                                        </p:attrNameLst>
                                      </p:cBhvr>
                                      <p:tavLst>
                                        <p:tav tm="0">
                                          <p:val>
                                            <p:fltVal val="0"/>
                                          </p:val>
                                        </p:tav>
                                        <p:tav tm="100000">
                                          <p:val>
                                            <p:strVal val="#ppt_w"/>
                                          </p:val>
                                        </p:tav>
                                      </p:tavLst>
                                    </p:anim>
                                    <p:anim calcmode="lin" valueType="num">
                                      <p:cBhvr>
                                        <p:cTn id="142" dur="500" fill="hold"/>
                                        <p:tgtEl>
                                          <p:spTgt spid="14"/>
                                        </p:tgtEl>
                                        <p:attrNameLst>
                                          <p:attrName>ppt_h</p:attrName>
                                        </p:attrNameLst>
                                      </p:cBhvr>
                                      <p:tavLst>
                                        <p:tav tm="0">
                                          <p:val>
                                            <p:fltVal val="0"/>
                                          </p:val>
                                        </p:tav>
                                        <p:tav tm="100000">
                                          <p:val>
                                            <p:strVal val="#ppt_h"/>
                                          </p:val>
                                        </p:tav>
                                      </p:tavLst>
                                    </p:anim>
                                    <p:animEffect transition="in" filter="fade">
                                      <p:cBhvr>
                                        <p:cTn id="143" dur="500"/>
                                        <p:tgtEl>
                                          <p:spTgt spid="14"/>
                                        </p:tgtEl>
                                      </p:cBhvr>
                                    </p:animEffect>
                                    <p:anim calcmode="lin" valueType="num">
                                      <p:cBhvr>
                                        <p:cTn id="144" dur="500" fill="hold"/>
                                        <p:tgtEl>
                                          <p:spTgt spid="14"/>
                                        </p:tgtEl>
                                        <p:attrNameLst>
                                          <p:attrName>ppt_x</p:attrName>
                                        </p:attrNameLst>
                                      </p:cBhvr>
                                      <p:tavLst>
                                        <p:tav tm="0">
                                          <p:val>
                                            <p:fltVal val="0.5"/>
                                          </p:val>
                                        </p:tav>
                                        <p:tav tm="100000">
                                          <p:val>
                                            <p:strVal val="#ppt_x"/>
                                          </p:val>
                                        </p:tav>
                                      </p:tavLst>
                                    </p:anim>
                                    <p:anim calcmode="lin" valueType="num">
                                      <p:cBhvr>
                                        <p:cTn id="145" dur="500" fill="hold"/>
                                        <p:tgtEl>
                                          <p:spTgt spid="14"/>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39"/>
                                            </p:cond>
                                          </p:stCondLst>
                                          <p:endCondLst>
                                            <p:cond evt="onStopAudio" delay="0">
                                              <p:tgtEl>
                                                <p:sldTgt/>
                                              </p:tgtEl>
                                            </p:cond>
                                          </p:endCondLst>
                                        </p:cTn>
                                        <p:tgtEl>
                                          <p:sndTgt r:embed="rId20" name="فَأَقْدَمُهُمْ سِلْمًا.wav"/>
                                        </p:tgtEl>
                                      </p:cMediaNode>
                                    </p:audio>
                                  </p:subTnLst>
                                </p:cTn>
                              </p:par>
                            </p:childTnLst>
                          </p:cTn>
                        </p:par>
                      </p:childTnLst>
                    </p:cTn>
                  </p:par>
                  <p:par>
                    <p:cTn id="146" fill="hold">
                      <p:stCondLst>
                        <p:cond delay="indefinite"/>
                      </p:stCondLst>
                      <p:childTnLst>
                        <p:par>
                          <p:cTn id="147" fill="hold">
                            <p:stCondLst>
                              <p:cond delay="0"/>
                            </p:stCondLst>
                            <p:childTnLst>
                              <p:par>
                                <p:cTn id="148" presetID="26" presetClass="emph" presetSubtype="0" fill="hold" grpId="1" nodeType="clickEffect">
                                  <p:stCondLst>
                                    <p:cond delay="0"/>
                                  </p:stCondLst>
                                  <p:childTnLst>
                                    <p:animEffect transition="out" filter="fade">
                                      <p:cBhvr>
                                        <p:cTn id="149" dur="500" tmFilter="0, 0; .2, .5; .8, .5; 1, 0"/>
                                        <p:tgtEl>
                                          <p:spTgt spid="24"/>
                                        </p:tgtEl>
                                      </p:cBhvr>
                                    </p:animEffect>
                                    <p:animScale>
                                      <p:cBhvr>
                                        <p:cTn id="150" dur="250" autoRev="1" fill="hold"/>
                                        <p:tgtEl>
                                          <p:spTgt spid="24"/>
                                        </p:tgtEl>
                                      </p:cBhvr>
                                      <p:by x="105000" y="105000"/>
                                    </p:animScale>
                                  </p:childTnLst>
                                  <p:subTnLst>
                                    <p:audio>
                                      <p:cMediaNode>
                                        <p:cTn display="0" masterRel="sameClick">
                                          <p:stCondLst>
                                            <p:cond evt="begin" delay="0">
                                              <p:tn val="148"/>
                                            </p:cond>
                                          </p:stCondLst>
                                          <p:endCondLst>
                                            <p:cond evt="onStopAudio" delay="0">
                                              <p:tgtEl>
                                                <p:sldTgt/>
                                              </p:tgtEl>
                                            </p:cond>
                                          </p:endCondLst>
                                        </p:cTn>
                                        <p:tgtEl>
                                          <p:sndTgt r:embed="rId21" name="المرتبة الخامسة.wav"/>
                                        </p:tgtEl>
                                      </p:cMediaNode>
                                    </p:audio>
                                  </p:subTnLst>
                                </p:cTn>
                              </p:par>
                            </p:childTnLst>
                          </p:cTn>
                        </p:par>
                      </p:childTnLst>
                    </p:cTn>
                  </p:par>
                  <p:par>
                    <p:cTn id="151" fill="hold">
                      <p:stCondLst>
                        <p:cond delay="indefinite"/>
                      </p:stCondLst>
                      <p:childTnLst>
                        <p:par>
                          <p:cTn id="152" fill="hold">
                            <p:stCondLst>
                              <p:cond delay="0"/>
                            </p:stCondLst>
                            <p:childTnLst>
                              <p:par>
                                <p:cTn id="153" presetID="31" presetClass="entr" presetSubtype="0" fill="hold" grpId="0" nodeType="clickEffect">
                                  <p:stCondLst>
                                    <p:cond delay="0"/>
                                  </p:stCondLst>
                                  <p:childTnLst>
                                    <p:set>
                                      <p:cBhvr>
                                        <p:cTn id="154" dur="1" fill="hold">
                                          <p:stCondLst>
                                            <p:cond delay="0"/>
                                          </p:stCondLst>
                                        </p:cTn>
                                        <p:tgtEl>
                                          <p:spTgt spid="15"/>
                                        </p:tgtEl>
                                        <p:attrNameLst>
                                          <p:attrName>style.visibility</p:attrName>
                                        </p:attrNameLst>
                                      </p:cBhvr>
                                      <p:to>
                                        <p:strVal val="visible"/>
                                      </p:to>
                                    </p:set>
                                    <p:anim calcmode="lin" valueType="num">
                                      <p:cBhvr>
                                        <p:cTn id="155" dur="500" fill="hold"/>
                                        <p:tgtEl>
                                          <p:spTgt spid="15"/>
                                        </p:tgtEl>
                                        <p:attrNameLst>
                                          <p:attrName>ppt_w</p:attrName>
                                        </p:attrNameLst>
                                      </p:cBhvr>
                                      <p:tavLst>
                                        <p:tav tm="0">
                                          <p:val>
                                            <p:fltVal val="0"/>
                                          </p:val>
                                        </p:tav>
                                        <p:tav tm="100000">
                                          <p:val>
                                            <p:strVal val="#ppt_w"/>
                                          </p:val>
                                        </p:tav>
                                      </p:tavLst>
                                    </p:anim>
                                    <p:anim calcmode="lin" valueType="num">
                                      <p:cBhvr>
                                        <p:cTn id="156" dur="500" fill="hold"/>
                                        <p:tgtEl>
                                          <p:spTgt spid="15"/>
                                        </p:tgtEl>
                                        <p:attrNameLst>
                                          <p:attrName>ppt_h</p:attrName>
                                        </p:attrNameLst>
                                      </p:cBhvr>
                                      <p:tavLst>
                                        <p:tav tm="0">
                                          <p:val>
                                            <p:fltVal val="0"/>
                                          </p:val>
                                        </p:tav>
                                        <p:tav tm="100000">
                                          <p:val>
                                            <p:strVal val="#ppt_h"/>
                                          </p:val>
                                        </p:tav>
                                      </p:tavLst>
                                    </p:anim>
                                    <p:anim calcmode="lin" valueType="num">
                                      <p:cBhvr>
                                        <p:cTn id="157" dur="500" fill="hold"/>
                                        <p:tgtEl>
                                          <p:spTgt spid="15"/>
                                        </p:tgtEl>
                                        <p:attrNameLst>
                                          <p:attrName>style.rotation</p:attrName>
                                        </p:attrNameLst>
                                      </p:cBhvr>
                                      <p:tavLst>
                                        <p:tav tm="0">
                                          <p:val>
                                            <p:fltVal val="90"/>
                                          </p:val>
                                        </p:tav>
                                        <p:tav tm="100000">
                                          <p:val>
                                            <p:fltVal val="0"/>
                                          </p:val>
                                        </p:tav>
                                      </p:tavLst>
                                    </p:anim>
                                    <p:animEffect transition="in" filter="fade">
                                      <p:cBhvr>
                                        <p:cTn id="158" dur="500"/>
                                        <p:tgtEl>
                                          <p:spTgt spid="15"/>
                                        </p:tgtEl>
                                      </p:cBhvr>
                                    </p:animEffect>
                                  </p:childTnLst>
                                  <p:subTnLst>
                                    <p:audio>
                                      <p:cMediaNode>
                                        <p:cTn display="0" masterRel="sameClick">
                                          <p:stCondLst>
                                            <p:cond evt="begin" delay="0">
                                              <p:tn val="153"/>
                                            </p:cond>
                                          </p:stCondLst>
                                          <p:endCondLst>
                                            <p:cond evt="onStopAudio" delay="0">
                                              <p:tgtEl>
                                                <p:sldTgt/>
                                              </p:tgtEl>
                                            </p:cond>
                                          </p:endCondLst>
                                        </p:cTn>
                                        <p:tgtEl>
                                          <p:sndTgt r:embed="rId22" name="الكبر سناً.wav"/>
                                        </p:tgtEl>
                                      </p:cMediaNode>
                                    </p:audio>
                                  </p:subTnLst>
                                </p:cTn>
                              </p:par>
                            </p:childTnLst>
                          </p:cTn>
                        </p:par>
                      </p:childTnLst>
                    </p:cTn>
                  </p:par>
                  <p:par>
                    <p:cTn id="159" fill="hold" nodeType="clickPar">
                      <p:stCondLst>
                        <p:cond delay="indefinite"/>
                      </p:stCondLst>
                      <p:childTnLst>
                        <p:par>
                          <p:cTn id="160" fill="hold" nodeType="withGroup">
                            <p:stCondLst>
                              <p:cond delay="0"/>
                            </p:stCondLst>
                            <p:childTnLst>
                              <p:par>
                                <p:cTn id="161" presetID="53" presetClass="entr" presetSubtype="528" fill="hold" grpId="0" nodeType="clickEffect">
                                  <p:stCondLst>
                                    <p:cond delay="0"/>
                                  </p:stCondLst>
                                  <p:childTnLst>
                                    <p:set>
                                      <p:cBhvr>
                                        <p:cTn id="162" dur="1" fill="hold">
                                          <p:stCondLst>
                                            <p:cond delay="0"/>
                                          </p:stCondLst>
                                        </p:cTn>
                                        <p:tgtEl>
                                          <p:spTgt spid="16"/>
                                        </p:tgtEl>
                                        <p:attrNameLst>
                                          <p:attrName>style.visibility</p:attrName>
                                        </p:attrNameLst>
                                      </p:cBhvr>
                                      <p:to>
                                        <p:strVal val="visible"/>
                                      </p:to>
                                    </p:set>
                                    <p:anim calcmode="lin" valueType="num">
                                      <p:cBhvr>
                                        <p:cTn id="163" dur="500" fill="hold"/>
                                        <p:tgtEl>
                                          <p:spTgt spid="16"/>
                                        </p:tgtEl>
                                        <p:attrNameLst>
                                          <p:attrName>ppt_w</p:attrName>
                                        </p:attrNameLst>
                                      </p:cBhvr>
                                      <p:tavLst>
                                        <p:tav tm="0">
                                          <p:val>
                                            <p:fltVal val="0"/>
                                          </p:val>
                                        </p:tav>
                                        <p:tav tm="100000">
                                          <p:val>
                                            <p:strVal val="#ppt_w"/>
                                          </p:val>
                                        </p:tav>
                                      </p:tavLst>
                                    </p:anim>
                                    <p:anim calcmode="lin" valueType="num">
                                      <p:cBhvr>
                                        <p:cTn id="164" dur="500" fill="hold"/>
                                        <p:tgtEl>
                                          <p:spTgt spid="16"/>
                                        </p:tgtEl>
                                        <p:attrNameLst>
                                          <p:attrName>ppt_h</p:attrName>
                                        </p:attrNameLst>
                                      </p:cBhvr>
                                      <p:tavLst>
                                        <p:tav tm="0">
                                          <p:val>
                                            <p:fltVal val="0"/>
                                          </p:val>
                                        </p:tav>
                                        <p:tav tm="100000">
                                          <p:val>
                                            <p:strVal val="#ppt_h"/>
                                          </p:val>
                                        </p:tav>
                                      </p:tavLst>
                                    </p:anim>
                                    <p:animEffect transition="in" filter="fade">
                                      <p:cBhvr>
                                        <p:cTn id="165" dur="500"/>
                                        <p:tgtEl>
                                          <p:spTgt spid="16"/>
                                        </p:tgtEl>
                                      </p:cBhvr>
                                    </p:animEffect>
                                    <p:anim calcmode="lin" valueType="num">
                                      <p:cBhvr>
                                        <p:cTn id="166" dur="500" fill="hold"/>
                                        <p:tgtEl>
                                          <p:spTgt spid="16"/>
                                        </p:tgtEl>
                                        <p:attrNameLst>
                                          <p:attrName>ppt_x</p:attrName>
                                        </p:attrNameLst>
                                      </p:cBhvr>
                                      <p:tavLst>
                                        <p:tav tm="0">
                                          <p:val>
                                            <p:fltVal val="0.5"/>
                                          </p:val>
                                        </p:tav>
                                        <p:tav tm="100000">
                                          <p:val>
                                            <p:strVal val="#ppt_x"/>
                                          </p:val>
                                        </p:tav>
                                      </p:tavLst>
                                    </p:anim>
                                    <p:anim calcmode="lin" valueType="num">
                                      <p:cBhvr>
                                        <p:cTn id="167" dur="500" fill="hold"/>
                                        <p:tgtEl>
                                          <p:spTgt spid="16"/>
                                        </p:tgtEl>
                                        <p:attrNameLst>
                                          <p:attrName>ppt_y</p:attrName>
                                        </p:attrNameLst>
                                      </p:cBhvr>
                                      <p:tavLst>
                                        <p:tav tm="0">
                                          <p:val>
                                            <p:fltVal val="0.5"/>
                                          </p:val>
                                        </p:tav>
                                        <p:tav tm="100000">
                                          <p:val>
                                            <p:strVal val="#ppt_y"/>
                                          </p:val>
                                        </p:tav>
                                      </p:tavLst>
                                    </p:anim>
                                  </p:childTnLst>
                                  <p:subTnLst>
                                    <p:audio>
                                      <p:cMediaNode>
                                        <p:cTn display="0" masterRel="sameClick">
                                          <p:stCondLst>
                                            <p:cond evt="begin" delay="0">
                                              <p:tn val="161"/>
                                            </p:cond>
                                          </p:stCondLst>
                                          <p:endCondLst>
                                            <p:cond evt="onStopAudio" delay="0">
                                              <p:tgtEl>
                                                <p:sldTgt/>
                                              </p:tgtEl>
                                            </p:cond>
                                          </p:endCondLst>
                                        </p:cTn>
                                        <p:tgtEl>
                                          <p:sndTgt r:embed="rId23" name="فَأَكْبَرُهُمْ سِنًّا.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9" grpId="0"/>
      <p:bldP spid="10" grpId="0"/>
      <p:bldP spid="11" grpId="0"/>
      <p:bldP spid="13" grpId="0"/>
      <p:bldP spid="14" grpId="0"/>
      <p:bldP spid="15" grpId="0"/>
      <p:bldP spid="16" grpId="0"/>
      <p:bldP spid="17" grpId="0"/>
      <p:bldP spid="17" grpId="1"/>
      <p:bldP spid="18" grpId="0"/>
      <p:bldP spid="18" grpId="1"/>
      <p:bldP spid="19" grpId="0"/>
      <p:bldP spid="19" grpId="1"/>
      <p:bldP spid="20" grpId="0"/>
      <p:bldP spid="20" grpId="1"/>
      <p:bldP spid="21" grpId="0"/>
      <p:bldP spid="21" grpId="1"/>
      <p:bldP spid="22" grpId="0"/>
      <p:bldP spid="22" grpId="1"/>
      <p:bldP spid="23" grpId="0"/>
      <p:bldP spid="23" grpId="1"/>
      <p:bldP spid="24" grpId="0"/>
      <p:bldP spid="24"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مجموعة 9"/>
          <p:cNvGrpSpPr>
            <a:grpSpLocks/>
          </p:cNvGrpSpPr>
          <p:nvPr/>
        </p:nvGrpSpPr>
        <p:grpSpPr bwMode="auto">
          <a:xfrm rot="663784">
            <a:off x="642938" y="404813"/>
            <a:ext cx="7858125" cy="6119812"/>
            <a:chOff x="0" y="2643182"/>
            <a:chExt cx="6000750" cy="3929063"/>
          </a:xfrm>
        </p:grpSpPr>
        <p:sp>
          <p:nvSpPr>
            <p:cNvPr id="6" name="وسيلة شرح مع سهم رباعي 5"/>
            <p:cNvSpPr/>
            <p:nvPr/>
          </p:nvSpPr>
          <p:spPr>
            <a:xfrm>
              <a:off x="0" y="2643182"/>
              <a:ext cx="6000750" cy="3929063"/>
            </a:xfrm>
            <a:prstGeom prst="quadArrowCallout">
              <a:avLst/>
            </a:prstGeom>
          </p:spPr>
          <p:style>
            <a:lnRef idx="0">
              <a:schemeClr val="accent5"/>
            </a:lnRef>
            <a:fillRef idx="3">
              <a:schemeClr val="accent5"/>
            </a:fillRef>
            <a:effectRef idx="3">
              <a:schemeClr val="accent5"/>
            </a:effectRef>
            <a:fontRef idx="minor">
              <a:schemeClr val="lt1"/>
            </a:fontRef>
          </p:style>
          <p:txBody>
            <a:bodyPr rtlCol="1" anchor="ctr"/>
            <a:lstStyle/>
            <a:p>
              <a:pPr algn="ctr" rtl="1">
                <a:defRPr/>
              </a:pPr>
              <a:endParaRPr lang="ar-EG"/>
            </a:p>
          </p:txBody>
        </p:sp>
        <p:sp>
          <p:nvSpPr>
            <p:cNvPr id="7" name="مخطط انسيابي: رابط 6"/>
            <p:cNvSpPr/>
            <p:nvPr/>
          </p:nvSpPr>
          <p:spPr>
            <a:xfrm>
              <a:off x="357188" y="3000369"/>
              <a:ext cx="5143500" cy="3000376"/>
            </a:xfrm>
            <a:prstGeom prst="flowChartConnector">
              <a:avLst/>
            </a:prstGeom>
          </p:spPr>
          <p:style>
            <a:lnRef idx="0">
              <a:schemeClr val="accent5"/>
            </a:lnRef>
            <a:fillRef idx="3">
              <a:schemeClr val="accent5"/>
            </a:fillRef>
            <a:effectRef idx="3">
              <a:schemeClr val="accent5"/>
            </a:effectRef>
            <a:fontRef idx="minor">
              <a:schemeClr val="lt1"/>
            </a:fontRef>
          </p:style>
          <p:txBody>
            <a:bodyPr rtlCol="1" anchor="ctr"/>
            <a:lstStyle/>
            <a:p>
              <a:pPr algn="ctr" rtl="1">
                <a:defRPr/>
              </a:pPr>
              <a:endParaRPr lang="ar-EG"/>
            </a:p>
          </p:txBody>
        </p:sp>
      </p:grpSp>
      <p:sp>
        <p:nvSpPr>
          <p:cNvPr id="9222" name="مربع نص 7"/>
          <p:cNvSpPr txBox="1">
            <a:spLocks noChangeArrowheads="1"/>
          </p:cNvSpPr>
          <p:nvPr/>
        </p:nvSpPr>
        <p:spPr bwMode="auto">
          <a:xfrm rot="732538">
            <a:off x="1500188" y="1885950"/>
            <a:ext cx="5786437" cy="2862263"/>
          </a:xfrm>
          <a:prstGeom prst="rect">
            <a:avLst/>
          </a:prstGeom>
          <a:noFill/>
          <a:ln w="9525">
            <a:noFill/>
            <a:miter lim="800000"/>
            <a:headEnd/>
            <a:tailEnd/>
          </a:ln>
        </p:spPr>
        <p:txBody>
          <a:bodyPr>
            <a:spAutoFit/>
          </a:bodyPr>
          <a:lstStyle/>
          <a:p>
            <a:pPr algn="ctr" rtl="1"/>
            <a:r>
              <a:rPr lang="ar-SA" sz="3600" b="1"/>
              <a:t>هذا الترتيب ينبغي مراعاته في حالة الرغبة في تولية إمام للمسجد، أو جماعة في سفر، أو ليس لهم إمام راتب، أو في حال تأخر الإمام الراتب ولم يعينِّ نائباً له، ونحو ذلك.</a:t>
            </a: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subTnLst>
                                    <p:audio>
                                      <p:cMediaNode>
                                        <p:cTn display="0" masterRel="sameClick">
                                          <p:stCondLst>
                                            <p:cond evt="begin" delay="0">
                                              <p:tn val="5"/>
                                            </p:cond>
                                          </p:stCondLst>
                                          <p:endCondLst>
                                            <p:cond evt="onStopAudio" delay="0">
                                              <p:tgtEl>
                                                <p:sldTgt/>
                                              </p:tgtEl>
                                            </p:cond>
                                          </p:endCondLst>
                                        </p:cTn>
                                        <p:tgtEl>
                                          <p:sndTgt r:embed="rId3" name="breeze.wav"/>
                                        </p:tgtEl>
                                      </p:cMediaNode>
                                    </p:audio>
                                  </p:subTnLst>
                                </p:cTn>
                              </p:par>
                              <p:par>
                                <p:cTn id="8" presetID="47" presetClass="entr" presetSubtype="0" fill="hold" grpId="0" nodeType="withEffect">
                                  <p:stCondLst>
                                    <p:cond delay="0"/>
                                  </p:stCondLst>
                                  <p:childTnLst>
                                    <p:set>
                                      <p:cBhvr>
                                        <p:cTn id="9" dur="1" fill="hold">
                                          <p:stCondLst>
                                            <p:cond delay="0"/>
                                          </p:stCondLst>
                                        </p:cTn>
                                        <p:tgtEl>
                                          <p:spTgt spid="9222"/>
                                        </p:tgtEl>
                                        <p:attrNameLst>
                                          <p:attrName>style.visibility</p:attrName>
                                        </p:attrNameLst>
                                      </p:cBhvr>
                                      <p:to>
                                        <p:strVal val="visible"/>
                                      </p:to>
                                    </p:set>
                                    <p:animEffect transition="in" filter="fade">
                                      <p:cBhvr>
                                        <p:cTn id="10" dur="1000"/>
                                        <p:tgtEl>
                                          <p:spTgt spid="9222"/>
                                        </p:tgtEl>
                                      </p:cBhvr>
                                    </p:animEffect>
                                    <p:anim calcmode="lin" valueType="num">
                                      <p:cBhvr>
                                        <p:cTn id="11" dur="1000" fill="hold"/>
                                        <p:tgtEl>
                                          <p:spTgt spid="9222"/>
                                        </p:tgtEl>
                                        <p:attrNameLst>
                                          <p:attrName>ppt_x</p:attrName>
                                        </p:attrNameLst>
                                      </p:cBhvr>
                                      <p:tavLst>
                                        <p:tav tm="0">
                                          <p:val>
                                            <p:strVal val="#ppt_x"/>
                                          </p:val>
                                        </p:tav>
                                        <p:tav tm="100000">
                                          <p:val>
                                            <p:strVal val="#ppt_x"/>
                                          </p:val>
                                        </p:tav>
                                      </p:tavLst>
                                    </p:anim>
                                    <p:anim calcmode="lin" valueType="num">
                                      <p:cBhvr>
                                        <p:cTn id="12" dur="1000" fill="hold"/>
                                        <p:tgtEl>
                                          <p:spTgt spid="9222"/>
                                        </p:tgtEl>
                                        <p:attrNameLst>
                                          <p:attrName>ppt_y</p:attrName>
                                        </p:attrNameLst>
                                      </p:cBhvr>
                                      <p:tavLst>
                                        <p:tav tm="0">
                                          <p:val>
                                            <p:strVal val="#ppt_y-.1"/>
                                          </p:val>
                                        </p:tav>
                                        <p:tav tm="100000">
                                          <p:val>
                                            <p:strVal val="#ppt_y"/>
                                          </p:val>
                                        </p:tav>
                                      </p:tavLst>
                                    </p:anim>
                                  </p:childTnLst>
                                  <p:subTnLst>
                                    <p:audio>
                                      <p:cMediaNode>
                                        <p:cTn display="0" masterRel="sameClick">
                                          <p:stCondLst>
                                            <p:cond evt="begin" delay="0">
                                              <p:tn val="8"/>
                                            </p:cond>
                                          </p:stCondLst>
                                          <p:endCondLst>
                                            <p:cond evt="onStopAudio" delay="0">
                                              <p:tgtEl>
                                                <p:sldTgt/>
                                              </p:tgtEl>
                                            </p:cond>
                                          </p:endCondLst>
                                        </p:cTn>
                                        <p:tgtEl>
                                          <p:sndTgt r:embed="rId4" name="هذا الترتيب ينبغي مراعاته.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ستطيل 6"/>
          <p:cNvSpPr/>
          <p:nvPr/>
        </p:nvSpPr>
        <p:spPr>
          <a:xfrm>
            <a:off x="323528" y="1257722"/>
            <a:ext cx="8568952" cy="3539430"/>
          </a:xfrm>
          <a:prstGeom prst="rect">
            <a:avLst/>
          </a:prstGeom>
          <a:scene3d>
            <a:camera prst="orthographicFront">
              <a:rot lat="0" lon="0" rev="0"/>
            </a:camera>
            <a:lightRig rig="threePt" dir="t">
              <a:rot lat="0" lon="0" rev="1200000"/>
            </a:lightRig>
          </a:scene3d>
          <a:sp3d/>
        </p:spPr>
        <p:style>
          <a:lnRef idx="0">
            <a:schemeClr val="accent4"/>
          </a:lnRef>
          <a:fillRef idx="3">
            <a:schemeClr val="accent4"/>
          </a:fillRef>
          <a:effectRef idx="3">
            <a:schemeClr val="accent4"/>
          </a:effectRef>
          <a:fontRef idx="minor">
            <a:schemeClr val="lt1"/>
          </a:fontRef>
        </p:style>
        <p:txBody>
          <a:bodyPr>
            <a:spAutoFit/>
          </a:bodyPr>
          <a:lstStyle/>
          <a:p>
            <a:pPr algn="ctr" rtl="1">
              <a:defRPr/>
            </a:pPr>
            <a:r>
              <a:rPr lang="ar-EG" sz="3200" b="1" dirty="0">
                <a:solidFill>
                  <a:schemeClr val="tx1"/>
                </a:solidFill>
              </a:rPr>
              <a:t>أما إذا كان للمسجد إمام راتب، أو كان الجماعة في منزل شخص، أو في موضع له عليه إمارة أو سلطان، ففي هذه الحالة يكون هؤلاء هم الأحقُّ بالإمامة؛ وإن وجد من هو أولى منهم، ما دامت تصح إمامتهم، ولكن إذا أذِنوا لمن هو أولى منهم أن يصلي عنهم فلا بأس، يدلُّ على ذلك حديث أبي مسعود البدري رضي الله عنه عن النبي صلى الله عليه وسلم أنه قال: "</a:t>
            </a:r>
            <a:r>
              <a:rPr lang="ar-EG" sz="3200" b="1" dirty="0">
                <a:solidFill>
                  <a:srgbClr val="C00000"/>
                </a:solidFill>
              </a:rPr>
              <a:t>ولا يؤمَّنَّ الرجلُ الرجلَ في بيته ولا في سلطانه إلا بإذنه</a:t>
            </a:r>
            <a:r>
              <a:rPr lang="ar-EG" sz="3200" b="1" dirty="0">
                <a:solidFill>
                  <a:schemeClr val="tx1"/>
                </a:solidFill>
              </a:rPr>
              <a:t>"</a:t>
            </a:r>
            <a:r>
              <a:rPr lang="ar-EG" sz="3200" b="1" baseline="30000" dirty="0">
                <a:solidFill>
                  <a:schemeClr val="tx1"/>
                </a:solidFill>
              </a:rPr>
              <a:t>(2)</a:t>
            </a:r>
            <a:r>
              <a:rPr lang="ar-EG" sz="3200" b="1" dirty="0">
                <a:solidFill>
                  <a:schemeClr val="tx1"/>
                </a:solidFill>
              </a:rPr>
              <a:t>.</a:t>
            </a:r>
          </a:p>
        </p:txBody>
      </p:sp>
      <p:sp>
        <p:nvSpPr>
          <p:cNvPr id="4" name="Rectangle 3"/>
          <p:cNvSpPr/>
          <p:nvPr/>
        </p:nvSpPr>
        <p:spPr>
          <a:xfrm>
            <a:off x="0" y="5733256"/>
            <a:ext cx="9144000" cy="1124744"/>
          </a:xfrm>
          <a:prstGeom prst="rect">
            <a:avLst/>
          </a:prstGeom>
          <a:blipFill>
            <a:blip r:embed="rId6" cstate="print"/>
            <a:tile tx="0" ty="0" sx="100000" sy="100000" flip="none" algn="tl"/>
          </a:blipFill>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TextBox 4"/>
          <p:cNvSpPr txBox="1">
            <a:spLocks noChangeArrowheads="1"/>
          </p:cNvSpPr>
          <p:nvPr/>
        </p:nvSpPr>
        <p:spPr bwMode="auto">
          <a:xfrm>
            <a:off x="0" y="6021388"/>
            <a:ext cx="8820150" cy="523875"/>
          </a:xfrm>
          <a:prstGeom prst="rect">
            <a:avLst/>
          </a:prstGeom>
          <a:noFill/>
          <a:ln w="9525">
            <a:noFill/>
            <a:miter lim="800000"/>
            <a:headEnd/>
            <a:tailEnd/>
          </a:ln>
        </p:spPr>
        <p:txBody>
          <a:bodyPr>
            <a:spAutoFit/>
          </a:bodyPr>
          <a:lstStyle/>
          <a:p>
            <a:pPr algn="ctr"/>
            <a:r>
              <a:rPr lang="ar-EG" sz="2800" b="1"/>
              <a:t>(2) أخرجه مسلم: في الموضع السابق.</a:t>
            </a:r>
            <a:endParaRPr lang="en-US" sz="2800" b="1"/>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4"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to="" calcmode="lin" valueType="num">
                                      <p:cBhvr>
                                        <p:cTn id="7" dur="1" fill="hold"/>
                                        <p:tgtEl>
                                          <p:spTgt spid="7"/>
                                        </p:tgtEl>
                                        <p:attrNameLst>
                                          <p:attrName/>
                                        </p:attrNameLst>
                                      </p:cBhvr>
                                    </p:anim>
                                  </p:childTnLst>
                                  <p:subTnLst>
                                    <p:audio>
                                      <p:cMediaNode>
                                        <p:cTn display="0" masterRel="sameClick">
                                          <p:stCondLst>
                                            <p:cond evt="begin" delay="0">
                                              <p:tn val="5"/>
                                            </p:cond>
                                          </p:stCondLst>
                                          <p:endCondLst>
                                            <p:cond evt="onStopAudio" delay="0">
                                              <p:tgtEl>
                                                <p:sldTgt/>
                                              </p:tgtEl>
                                            </p:cond>
                                          </p:endCondLst>
                                        </p:cTn>
                                        <p:tgtEl>
                                          <p:sndTgt r:embed="rId3" name="أما إذا كان للمسجد إمام راتب.wav"/>
                                        </p:tgtEl>
                                      </p:cMediaNode>
                                    </p:audio>
                                  </p:subTnLst>
                                </p:cTn>
                              </p:par>
                            </p:childTnLst>
                          </p:cTn>
                        </p:par>
                      </p:childTnLst>
                    </p:cTn>
                  </p:par>
                  <p:par>
                    <p:cTn id="8" fill="hold">
                      <p:stCondLst>
                        <p:cond delay="indefinite"/>
                      </p:stCondLst>
                      <p:childTnLst>
                        <p:par>
                          <p:cTn id="9" fill="hold">
                            <p:stCondLst>
                              <p:cond delay="0"/>
                            </p:stCondLst>
                            <p:childTnLst>
                              <p:par>
                                <p:cTn id="10" presetID="34"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from="(-#ppt_w/2)" to="(#ppt_x)" calcmode="lin" valueType="num">
                                      <p:cBhvr>
                                        <p:cTn id="12" dur="600" fill="hold">
                                          <p:stCondLst>
                                            <p:cond delay="0"/>
                                          </p:stCondLst>
                                        </p:cTn>
                                        <p:tgtEl>
                                          <p:spTgt spid="4"/>
                                        </p:tgtEl>
                                        <p:attrNameLst>
                                          <p:attrName>ppt_x</p:attrName>
                                        </p:attrNameLst>
                                      </p:cBhvr>
                                    </p:anim>
                                    <p:anim from="0" to="-1.0" calcmode="lin" valueType="num">
                                      <p:cBhvr>
                                        <p:cTn id="13" dur="200" decel="50000" autoRev="1" fill="hold">
                                          <p:stCondLst>
                                            <p:cond delay="600"/>
                                          </p:stCondLst>
                                        </p:cTn>
                                        <p:tgtEl>
                                          <p:spTgt spid="4"/>
                                        </p:tgtEl>
                                        <p:attrNameLst>
                                          <p:attrName>xshear</p:attrName>
                                        </p:attrNameLst>
                                      </p:cBhvr>
                                    </p:anim>
                                    <p:animScale>
                                      <p:cBhvr>
                                        <p:cTn id="14" dur="200" decel="100000" autoRev="1" fill="hold">
                                          <p:stCondLst>
                                            <p:cond delay="600"/>
                                          </p:stCondLst>
                                        </p:cTn>
                                        <p:tgtEl>
                                          <p:spTgt spid="4"/>
                                        </p:tgtEl>
                                      </p:cBhvr>
                                      <p:from x="100000" y="100000"/>
                                      <p:to x="80000" y="100000"/>
                                    </p:animScale>
                                    <p:anim by="(#ppt_h/3+#ppt_w*0.1)" calcmode="lin" valueType="num">
                                      <p:cBhvr additive="sum">
                                        <p:cTn id="15" dur="200" decel="100000" autoRev="1" fill="hold">
                                          <p:stCondLst>
                                            <p:cond delay="600"/>
                                          </p:stCondLst>
                                        </p:cTn>
                                        <p:tgtEl>
                                          <p:spTgt spid="4"/>
                                        </p:tgtEl>
                                        <p:attrNameLst>
                                          <p:attrName>ppt_x</p:attrName>
                                        </p:attrNameLst>
                                      </p:cBhvr>
                                    </p:anim>
                                  </p:childTnLst>
                                  <p:subTnLst>
                                    <p:audio>
                                      <p:cMediaNode>
                                        <p:cTn display="0" masterRel="sameClick">
                                          <p:stCondLst>
                                            <p:cond evt="begin" delay="0">
                                              <p:tn val="10"/>
                                            </p:cond>
                                          </p:stCondLst>
                                          <p:endCondLst>
                                            <p:cond evt="onStopAudio" delay="0">
                                              <p:tgtEl>
                                                <p:sldTgt/>
                                              </p:tgtEl>
                                            </p:cond>
                                          </p:endCondLst>
                                        </p:cTn>
                                        <p:tgtEl>
                                          <p:sndTgt r:embed="rId4" name="0204 - bongo drum.wav"/>
                                        </p:tgtEl>
                                      </p:cMediaNode>
                                    </p:audio>
                                  </p:subTnLst>
                                </p:cTn>
                              </p:par>
                              <p:par>
                                <p:cTn id="16" presetID="34"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 from="(-#ppt_w/2)" to="(#ppt_x)" calcmode="lin" valueType="num">
                                      <p:cBhvr>
                                        <p:cTn id="18" dur="600" fill="hold">
                                          <p:stCondLst>
                                            <p:cond delay="0"/>
                                          </p:stCondLst>
                                        </p:cTn>
                                        <p:tgtEl>
                                          <p:spTgt spid="5"/>
                                        </p:tgtEl>
                                        <p:attrNameLst>
                                          <p:attrName>ppt_x</p:attrName>
                                        </p:attrNameLst>
                                      </p:cBhvr>
                                    </p:anim>
                                    <p:anim from="0" to="-1.0" calcmode="lin" valueType="num">
                                      <p:cBhvr>
                                        <p:cTn id="19" dur="200" decel="50000" autoRev="1" fill="hold">
                                          <p:stCondLst>
                                            <p:cond delay="600"/>
                                          </p:stCondLst>
                                        </p:cTn>
                                        <p:tgtEl>
                                          <p:spTgt spid="5"/>
                                        </p:tgtEl>
                                        <p:attrNameLst>
                                          <p:attrName>xshear</p:attrName>
                                        </p:attrNameLst>
                                      </p:cBhvr>
                                    </p:anim>
                                    <p:animScale>
                                      <p:cBhvr>
                                        <p:cTn id="20" dur="200" decel="100000" autoRev="1" fill="hold">
                                          <p:stCondLst>
                                            <p:cond delay="600"/>
                                          </p:stCondLst>
                                        </p:cTn>
                                        <p:tgtEl>
                                          <p:spTgt spid="5"/>
                                        </p:tgtEl>
                                      </p:cBhvr>
                                      <p:from x="100000" y="100000"/>
                                      <p:to x="80000" y="100000"/>
                                    </p:animScale>
                                    <p:anim by="(#ppt_h/3+#ppt_w*0.1)" calcmode="lin" valueType="num">
                                      <p:cBhvr additive="sum">
                                        <p:cTn id="21" dur="200" decel="100000" autoRev="1" fill="hold">
                                          <p:stCondLst>
                                            <p:cond delay="600"/>
                                          </p:stCondLst>
                                        </p:cTn>
                                        <p:tgtEl>
                                          <p:spTgt spid="5"/>
                                        </p:tgtEl>
                                        <p:attrNameLst>
                                          <p:attrName>ppt_x</p:attrName>
                                        </p:attrNameLst>
                                      </p:cBhvr>
                                    </p:anim>
                                  </p:childTnLst>
                                  <p:subTnLst>
                                    <p:audio>
                                      <p:cMediaNode>
                                        <p:cTn display="0" masterRel="sameClick">
                                          <p:stCondLst>
                                            <p:cond evt="begin" delay="0">
                                              <p:tn val="16"/>
                                            </p:cond>
                                          </p:stCondLst>
                                          <p:endCondLst>
                                            <p:cond evt="onStopAudio" delay="0">
                                              <p:tgtEl>
                                                <p:sldTgt/>
                                              </p:tgtEl>
                                            </p:cond>
                                          </p:endCondLst>
                                        </p:cTn>
                                        <p:tgtEl>
                                          <p:sndTgt r:embed="rId5" name="أخرجه مسلم في الموضع السابق.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E:\المكتب\ملف الإعدادات\إطارات\زخارف 1 محول\براويز سميكة\0076.jpg"/>
          <p:cNvPicPr>
            <a:picLocks noChangeAspect="1" noChangeArrowheads="1"/>
          </p:cNvPicPr>
          <p:nvPr/>
        </p:nvPicPr>
        <p:blipFill>
          <a:blip r:embed="rId17" cstate="print"/>
          <a:srcRect/>
          <a:stretch>
            <a:fillRect/>
          </a:stretch>
        </p:blipFill>
        <p:spPr bwMode="auto">
          <a:xfrm>
            <a:off x="179512" y="620688"/>
            <a:ext cx="6929486" cy="1417639"/>
          </a:xfrm>
          <a:prstGeom prst="rect">
            <a:avLst/>
          </a:prstGeom>
          <a:noFill/>
          <a:effectLst>
            <a:glow rad="228600">
              <a:schemeClr val="accent6">
                <a:satMod val="175000"/>
                <a:alpha val="40000"/>
              </a:schemeClr>
            </a:glow>
            <a:outerShdw blurRad="152400" dist="317500" dir="5400000" sx="90000" sy="-19000" rotWithShape="0">
              <a:prstClr val="black">
                <a:alpha val="15000"/>
              </a:prstClr>
            </a:outerShdw>
            <a:reflection blurRad="6350" stA="50000" endA="300" endPos="55000" dir="5400000" sy="-100000" algn="bl" rotWithShape="0"/>
          </a:effectLst>
          <a:scene3d>
            <a:camera prst="perspectiveRight"/>
            <a:lightRig rig="threePt" dir="t"/>
          </a:scene3d>
        </p:spPr>
      </p:pic>
      <p:sp>
        <p:nvSpPr>
          <p:cNvPr id="3" name="TextBox 7"/>
          <p:cNvSpPr txBox="1">
            <a:spLocks noChangeArrowheads="1"/>
          </p:cNvSpPr>
          <p:nvPr/>
        </p:nvSpPr>
        <p:spPr bwMode="auto">
          <a:xfrm>
            <a:off x="608013" y="895350"/>
            <a:ext cx="5429250" cy="1077913"/>
          </a:xfrm>
          <a:prstGeom prst="rect">
            <a:avLst/>
          </a:prstGeom>
          <a:noFill/>
          <a:ln w="9525">
            <a:noFill/>
            <a:miter lim="800000"/>
            <a:headEnd/>
            <a:tailEnd/>
          </a:ln>
        </p:spPr>
        <p:txBody>
          <a:bodyPr>
            <a:spAutoFit/>
          </a:bodyPr>
          <a:lstStyle/>
          <a:p>
            <a:pPr algn="ctr" rtl="1">
              <a:defRPr/>
            </a:pPr>
            <a:r>
              <a:rPr lang="ar-EG" sz="3200" b="1" dirty="0">
                <a:solidFill>
                  <a:srgbClr val="C00000"/>
                </a:solidFill>
                <a:latin typeface="Microsoft Sans Serif" pitchFamily="34" charset="0"/>
                <a:cs typeface="+mn-cs"/>
              </a:rPr>
              <a:t>بالرجوع إلى مصادر التعلم المختلفة أبين معنى ما يلي:</a:t>
            </a:r>
            <a:endParaRPr lang="en-US" sz="3200" dirty="0">
              <a:solidFill>
                <a:srgbClr val="C00000"/>
              </a:solidFill>
              <a:latin typeface="Microsoft Sans Serif" pitchFamily="34" charset="0"/>
              <a:cs typeface="+mn-cs"/>
            </a:endParaRPr>
          </a:p>
        </p:txBody>
      </p:sp>
      <p:graphicFrame>
        <p:nvGraphicFramePr>
          <p:cNvPr id="4" name="جدول 3"/>
          <p:cNvGraphicFramePr>
            <a:graphicFrameLocks noGrp="1"/>
          </p:cNvGraphicFramePr>
          <p:nvPr/>
        </p:nvGraphicFramePr>
        <p:xfrm>
          <a:off x="539750" y="2378075"/>
          <a:ext cx="6096000" cy="4480270"/>
        </p:xfrm>
        <a:graphic>
          <a:graphicData uri="http://schemas.openxmlformats.org/drawingml/2006/table">
            <a:tbl>
              <a:tblPr firstRow="1" bandRow="1">
                <a:tableStyleId>{5C22544A-7EE6-4342-B048-85BDC9FD1C3A}</a:tableStyleId>
              </a:tblPr>
              <a:tblGrid>
                <a:gridCol w="3960440"/>
                <a:gridCol w="2135560"/>
              </a:tblGrid>
              <a:tr h="896054">
                <a:tc>
                  <a:txBody>
                    <a:bodyPr/>
                    <a:lstStyle/>
                    <a:p>
                      <a:endParaRPr lang="en-US" dirty="0"/>
                    </a:p>
                  </a:txBody>
                  <a:tcPr/>
                </a:tc>
                <a:tc>
                  <a:txBody>
                    <a:bodyPr/>
                    <a:lstStyle/>
                    <a:p>
                      <a:endParaRPr lang="en-US" dirty="0"/>
                    </a:p>
                  </a:txBody>
                  <a:tcPr/>
                </a:tc>
              </a:tr>
              <a:tr h="896054">
                <a:tc>
                  <a:txBody>
                    <a:bodyPr/>
                    <a:lstStyle/>
                    <a:p>
                      <a:endParaRPr lang="en-US"/>
                    </a:p>
                  </a:txBody>
                  <a:tcPr/>
                </a:tc>
                <a:tc>
                  <a:txBody>
                    <a:bodyPr/>
                    <a:lstStyle/>
                    <a:p>
                      <a:endParaRPr lang="en-US"/>
                    </a:p>
                  </a:txBody>
                  <a:tcPr/>
                </a:tc>
              </a:tr>
              <a:tr h="896054">
                <a:tc>
                  <a:txBody>
                    <a:bodyPr/>
                    <a:lstStyle/>
                    <a:p>
                      <a:endParaRPr lang="en-US"/>
                    </a:p>
                  </a:txBody>
                  <a:tcPr/>
                </a:tc>
                <a:tc>
                  <a:txBody>
                    <a:bodyPr/>
                    <a:lstStyle/>
                    <a:p>
                      <a:endParaRPr lang="en-US"/>
                    </a:p>
                  </a:txBody>
                  <a:tcPr/>
                </a:tc>
              </a:tr>
              <a:tr h="896054">
                <a:tc>
                  <a:txBody>
                    <a:bodyPr/>
                    <a:lstStyle/>
                    <a:p>
                      <a:endParaRPr lang="en-US"/>
                    </a:p>
                  </a:txBody>
                  <a:tcPr/>
                </a:tc>
                <a:tc>
                  <a:txBody>
                    <a:bodyPr/>
                    <a:lstStyle/>
                    <a:p>
                      <a:endParaRPr lang="en-US"/>
                    </a:p>
                  </a:txBody>
                  <a:tcPr/>
                </a:tc>
              </a:tr>
              <a:tr h="896054">
                <a:tc>
                  <a:txBody>
                    <a:bodyPr/>
                    <a:lstStyle/>
                    <a:p>
                      <a:endParaRPr lang="en-US"/>
                    </a:p>
                  </a:txBody>
                  <a:tcPr/>
                </a:tc>
                <a:tc>
                  <a:txBody>
                    <a:bodyPr/>
                    <a:lstStyle/>
                    <a:p>
                      <a:endParaRPr lang="en-US" dirty="0"/>
                    </a:p>
                  </a:txBody>
                  <a:tcPr/>
                </a:tc>
              </a:tr>
            </a:tbl>
          </a:graphicData>
        </a:graphic>
      </p:graphicFrame>
      <p:grpSp>
        <p:nvGrpSpPr>
          <p:cNvPr id="5" name="Group 2"/>
          <p:cNvGrpSpPr/>
          <p:nvPr/>
        </p:nvGrpSpPr>
        <p:grpSpPr>
          <a:xfrm>
            <a:off x="6454344" y="44624"/>
            <a:ext cx="2798176" cy="1428760"/>
            <a:chOff x="5480050" y="4776788"/>
            <a:chExt cx="2092346" cy="1295418"/>
          </a:xfrm>
          <a:effectLst>
            <a:glow rad="228600">
              <a:schemeClr val="accent5">
                <a:satMod val="175000"/>
                <a:alpha val="40000"/>
              </a:schemeClr>
            </a:glow>
            <a:reflection blurRad="6350" stA="52000" endA="300" endPos="35000" dir="5400000" sy="-100000" algn="bl" rotWithShape="0"/>
          </a:effectLst>
        </p:grpSpPr>
        <p:sp>
          <p:nvSpPr>
            <p:cNvPr id="6" name="Oval 3"/>
            <p:cNvSpPr/>
            <p:nvPr/>
          </p:nvSpPr>
          <p:spPr>
            <a:xfrm>
              <a:off x="5643570" y="4857760"/>
              <a:ext cx="1785950" cy="1128714"/>
            </a:xfrm>
            <a:prstGeom prst="ellipse">
              <a:avLst/>
            </a:prstGeom>
          </p:spPr>
          <p:style>
            <a:lnRef idx="1">
              <a:schemeClr val="accent2"/>
            </a:lnRef>
            <a:fillRef idx="2">
              <a:schemeClr val="accent2"/>
            </a:fillRef>
            <a:effectRef idx="1">
              <a:schemeClr val="accent2"/>
            </a:effectRef>
            <a:fontRef idx="minor">
              <a:schemeClr val="dk1"/>
            </a:fontRef>
          </p:style>
          <p:txBody>
            <a:bodyPr rtlCol="1" anchor="ctr"/>
            <a:lstStyle/>
            <a:p>
              <a:pPr algn="ctr" rtl="1" fontAlgn="auto">
                <a:spcBef>
                  <a:spcPts val="0"/>
                </a:spcBef>
                <a:spcAft>
                  <a:spcPts val="0"/>
                </a:spcAft>
                <a:defRPr/>
              </a:pPr>
              <a:endParaRPr lang="ar-EG"/>
            </a:p>
          </p:txBody>
        </p:sp>
        <p:pic>
          <p:nvPicPr>
            <p:cNvPr id="7" name="Picture 18" descr="E:\المكتب\ملف الإعدادات\إطارات\زخارف 1 محول\براويز دائرية\00032.jpg"/>
            <p:cNvPicPr>
              <a:picLocks noChangeAspect="1" noChangeArrowheads="1"/>
            </p:cNvPicPr>
            <p:nvPr/>
          </p:nvPicPr>
          <p:blipFill>
            <a:blip r:embed="rId18" cstate="print">
              <a:clrChange>
                <a:clrFrom>
                  <a:srgbClr val="F0F0F0"/>
                </a:clrFrom>
                <a:clrTo>
                  <a:srgbClr val="F0F0F0">
                    <a:alpha val="0"/>
                  </a:srgbClr>
                </a:clrTo>
              </a:clrChange>
            </a:blip>
            <a:srcRect/>
            <a:stretch>
              <a:fillRect/>
            </a:stretch>
          </p:blipFill>
          <p:spPr bwMode="auto">
            <a:xfrm>
              <a:off x="5480050" y="4776788"/>
              <a:ext cx="2092346" cy="1295418"/>
            </a:xfrm>
            <a:prstGeom prst="rect">
              <a:avLst/>
            </a:prstGeom>
            <a:noFill/>
          </p:spPr>
        </p:pic>
      </p:grpSp>
      <p:sp>
        <p:nvSpPr>
          <p:cNvPr id="8" name="TextBox 5"/>
          <p:cNvSpPr txBox="1">
            <a:spLocks noChangeArrowheads="1"/>
          </p:cNvSpPr>
          <p:nvPr/>
        </p:nvSpPr>
        <p:spPr bwMode="auto">
          <a:xfrm>
            <a:off x="6804025" y="404813"/>
            <a:ext cx="2016125" cy="646112"/>
          </a:xfrm>
          <a:prstGeom prst="rect">
            <a:avLst/>
          </a:prstGeom>
          <a:noFill/>
          <a:ln w="9525">
            <a:noFill/>
            <a:miter lim="800000"/>
            <a:headEnd/>
            <a:tailEnd/>
          </a:ln>
        </p:spPr>
        <p:txBody>
          <a:bodyPr>
            <a:spAutoFit/>
          </a:bodyPr>
          <a:lstStyle/>
          <a:p>
            <a:pPr algn="r" rtl="1">
              <a:defRPr/>
            </a:pPr>
            <a:r>
              <a:rPr lang="ar-EG" sz="3600" b="1" dirty="0">
                <a:solidFill>
                  <a:srgbClr val="002060"/>
                </a:solidFill>
                <a:latin typeface="Tahoma" pitchFamily="34" charset="0"/>
                <a:cs typeface="+mn-cs"/>
              </a:rPr>
              <a:t>تمرين</a:t>
            </a:r>
            <a:r>
              <a:rPr lang="en-US" sz="3600" b="1" dirty="0">
                <a:solidFill>
                  <a:srgbClr val="002060"/>
                </a:solidFill>
                <a:latin typeface="Tahoma" pitchFamily="34" charset="0"/>
                <a:cs typeface="+mn-cs"/>
              </a:rPr>
              <a:t> </a:t>
            </a:r>
            <a:r>
              <a:rPr lang="ar-EG" sz="3600" b="1" dirty="0">
                <a:solidFill>
                  <a:srgbClr val="002060"/>
                </a:solidFill>
                <a:latin typeface="Tahoma" pitchFamily="34" charset="0"/>
                <a:cs typeface="+mn-cs"/>
              </a:rPr>
              <a:t>فردي</a:t>
            </a:r>
            <a:endParaRPr lang="en-US" sz="3600" dirty="0">
              <a:solidFill>
                <a:srgbClr val="002060"/>
              </a:solidFill>
              <a:latin typeface="Tahoma" pitchFamily="34" charset="0"/>
              <a:cs typeface="+mn-cs"/>
            </a:endParaRPr>
          </a:p>
        </p:txBody>
      </p:sp>
      <p:sp>
        <p:nvSpPr>
          <p:cNvPr id="9" name="TextBox 5"/>
          <p:cNvSpPr txBox="1">
            <a:spLocks noChangeArrowheads="1"/>
          </p:cNvSpPr>
          <p:nvPr/>
        </p:nvSpPr>
        <p:spPr bwMode="auto">
          <a:xfrm>
            <a:off x="4356100" y="2546350"/>
            <a:ext cx="2016125" cy="522288"/>
          </a:xfrm>
          <a:prstGeom prst="rect">
            <a:avLst/>
          </a:prstGeom>
          <a:noFill/>
          <a:ln w="9525">
            <a:noFill/>
            <a:miter lim="800000"/>
            <a:headEnd/>
            <a:tailEnd/>
          </a:ln>
        </p:spPr>
        <p:txBody>
          <a:bodyPr>
            <a:spAutoFit/>
          </a:bodyPr>
          <a:lstStyle/>
          <a:p>
            <a:pPr algn="r" rtl="1">
              <a:defRPr/>
            </a:pPr>
            <a:r>
              <a:rPr lang="ar-EG" sz="2800" b="1" dirty="0">
                <a:solidFill>
                  <a:srgbClr val="002060"/>
                </a:solidFill>
                <a:latin typeface="Tahoma" pitchFamily="34" charset="0"/>
                <a:cs typeface="+mn-cs"/>
              </a:rPr>
              <a:t>الإمام الراتب</a:t>
            </a:r>
            <a:endParaRPr lang="en-US" sz="2800" dirty="0">
              <a:solidFill>
                <a:srgbClr val="002060"/>
              </a:solidFill>
              <a:latin typeface="Tahoma" pitchFamily="34" charset="0"/>
              <a:cs typeface="+mn-cs"/>
            </a:endParaRPr>
          </a:p>
        </p:txBody>
      </p:sp>
      <p:sp>
        <p:nvSpPr>
          <p:cNvPr id="10" name="TextBox 5"/>
          <p:cNvSpPr txBox="1">
            <a:spLocks noChangeArrowheads="1"/>
          </p:cNvSpPr>
          <p:nvPr/>
        </p:nvSpPr>
        <p:spPr bwMode="auto">
          <a:xfrm>
            <a:off x="4356100" y="3429000"/>
            <a:ext cx="2232025" cy="523875"/>
          </a:xfrm>
          <a:prstGeom prst="rect">
            <a:avLst/>
          </a:prstGeom>
          <a:noFill/>
          <a:ln w="9525">
            <a:noFill/>
            <a:miter lim="800000"/>
            <a:headEnd/>
            <a:tailEnd/>
          </a:ln>
        </p:spPr>
        <p:txBody>
          <a:bodyPr>
            <a:spAutoFit/>
          </a:bodyPr>
          <a:lstStyle/>
          <a:p>
            <a:pPr algn="r" rtl="1">
              <a:defRPr/>
            </a:pPr>
            <a:r>
              <a:rPr lang="ar-EG" sz="2800" b="1" dirty="0">
                <a:solidFill>
                  <a:srgbClr val="002060"/>
                </a:solidFill>
                <a:latin typeface="Tahoma" pitchFamily="34" charset="0"/>
                <a:cs typeface="+mn-cs"/>
              </a:rPr>
              <a:t>أقرؤهم لكتاب الله</a:t>
            </a:r>
            <a:endParaRPr lang="en-US" sz="2800" dirty="0">
              <a:solidFill>
                <a:srgbClr val="002060"/>
              </a:solidFill>
              <a:latin typeface="Tahoma" pitchFamily="34" charset="0"/>
              <a:cs typeface="+mn-cs"/>
            </a:endParaRPr>
          </a:p>
        </p:txBody>
      </p:sp>
      <p:sp>
        <p:nvSpPr>
          <p:cNvPr id="11" name="TextBox 5"/>
          <p:cNvSpPr txBox="1">
            <a:spLocks noChangeArrowheads="1"/>
          </p:cNvSpPr>
          <p:nvPr/>
        </p:nvSpPr>
        <p:spPr bwMode="auto">
          <a:xfrm>
            <a:off x="4427538" y="4346575"/>
            <a:ext cx="2016125" cy="522288"/>
          </a:xfrm>
          <a:prstGeom prst="rect">
            <a:avLst/>
          </a:prstGeom>
          <a:noFill/>
          <a:ln w="9525">
            <a:noFill/>
            <a:miter lim="800000"/>
            <a:headEnd/>
            <a:tailEnd/>
          </a:ln>
        </p:spPr>
        <p:txBody>
          <a:bodyPr>
            <a:spAutoFit/>
          </a:bodyPr>
          <a:lstStyle/>
          <a:p>
            <a:pPr algn="r" rtl="1">
              <a:defRPr/>
            </a:pPr>
            <a:r>
              <a:rPr lang="ar-EG" sz="2800" b="1" dirty="0">
                <a:solidFill>
                  <a:srgbClr val="002060"/>
                </a:solidFill>
                <a:latin typeface="Tahoma" pitchFamily="34" charset="0"/>
                <a:cs typeface="+mn-cs"/>
              </a:rPr>
              <a:t>أعلمهم بالسنة</a:t>
            </a:r>
            <a:endParaRPr lang="en-US" sz="2800" dirty="0">
              <a:solidFill>
                <a:srgbClr val="002060"/>
              </a:solidFill>
              <a:latin typeface="Tahoma" pitchFamily="34" charset="0"/>
              <a:cs typeface="+mn-cs"/>
            </a:endParaRPr>
          </a:p>
        </p:txBody>
      </p:sp>
      <p:sp>
        <p:nvSpPr>
          <p:cNvPr id="12" name="TextBox 5"/>
          <p:cNvSpPr txBox="1">
            <a:spLocks noChangeArrowheads="1"/>
          </p:cNvSpPr>
          <p:nvPr/>
        </p:nvSpPr>
        <p:spPr bwMode="auto">
          <a:xfrm>
            <a:off x="4427538" y="5210175"/>
            <a:ext cx="2016125" cy="522288"/>
          </a:xfrm>
          <a:prstGeom prst="rect">
            <a:avLst/>
          </a:prstGeom>
          <a:noFill/>
          <a:ln w="9525">
            <a:noFill/>
            <a:miter lim="800000"/>
            <a:headEnd/>
            <a:tailEnd/>
          </a:ln>
        </p:spPr>
        <p:txBody>
          <a:bodyPr>
            <a:spAutoFit/>
          </a:bodyPr>
          <a:lstStyle/>
          <a:p>
            <a:pPr algn="r" rtl="1">
              <a:defRPr/>
            </a:pPr>
            <a:r>
              <a:rPr lang="ar-EG" sz="2800" b="1" dirty="0">
                <a:solidFill>
                  <a:srgbClr val="002060"/>
                </a:solidFill>
                <a:latin typeface="Tahoma" pitchFamily="34" charset="0"/>
                <a:cs typeface="+mn-cs"/>
              </a:rPr>
              <a:t>أقدمهم هجرة</a:t>
            </a:r>
            <a:endParaRPr lang="en-US" sz="2800" dirty="0">
              <a:solidFill>
                <a:srgbClr val="002060"/>
              </a:solidFill>
              <a:latin typeface="Tahoma" pitchFamily="34" charset="0"/>
              <a:cs typeface="+mn-cs"/>
            </a:endParaRPr>
          </a:p>
        </p:txBody>
      </p:sp>
      <p:sp>
        <p:nvSpPr>
          <p:cNvPr id="13" name="TextBox 5"/>
          <p:cNvSpPr txBox="1">
            <a:spLocks noChangeArrowheads="1"/>
          </p:cNvSpPr>
          <p:nvPr/>
        </p:nvSpPr>
        <p:spPr bwMode="auto">
          <a:xfrm>
            <a:off x="4427538" y="6165850"/>
            <a:ext cx="2016125" cy="522288"/>
          </a:xfrm>
          <a:prstGeom prst="rect">
            <a:avLst/>
          </a:prstGeom>
          <a:noFill/>
          <a:ln w="9525">
            <a:noFill/>
            <a:miter lim="800000"/>
            <a:headEnd/>
            <a:tailEnd/>
          </a:ln>
        </p:spPr>
        <p:txBody>
          <a:bodyPr>
            <a:spAutoFit/>
          </a:bodyPr>
          <a:lstStyle/>
          <a:p>
            <a:pPr algn="r" rtl="1">
              <a:defRPr/>
            </a:pPr>
            <a:r>
              <a:rPr lang="ar-EG" sz="2800" b="1" dirty="0">
                <a:solidFill>
                  <a:srgbClr val="002060"/>
                </a:solidFill>
                <a:latin typeface="Tahoma" pitchFamily="34" charset="0"/>
                <a:cs typeface="+mn-cs"/>
              </a:rPr>
              <a:t>أقدمهم سلما</a:t>
            </a:r>
            <a:endParaRPr lang="en-US" sz="2800" dirty="0">
              <a:solidFill>
                <a:srgbClr val="002060"/>
              </a:solidFill>
              <a:latin typeface="Tahoma" pitchFamily="34" charset="0"/>
              <a:cs typeface="+mn-cs"/>
            </a:endParaRPr>
          </a:p>
        </p:txBody>
      </p:sp>
      <p:sp>
        <p:nvSpPr>
          <p:cNvPr id="14" name="TextBox 5"/>
          <p:cNvSpPr txBox="1">
            <a:spLocks noChangeArrowheads="1"/>
          </p:cNvSpPr>
          <p:nvPr/>
        </p:nvSpPr>
        <p:spPr bwMode="auto">
          <a:xfrm>
            <a:off x="250825" y="2454275"/>
            <a:ext cx="4105275" cy="830263"/>
          </a:xfrm>
          <a:prstGeom prst="rect">
            <a:avLst/>
          </a:prstGeom>
          <a:noFill/>
          <a:ln w="9525">
            <a:noFill/>
            <a:miter lim="800000"/>
            <a:headEnd/>
            <a:tailEnd/>
          </a:ln>
        </p:spPr>
        <p:txBody>
          <a:bodyPr>
            <a:spAutoFit/>
          </a:bodyPr>
          <a:lstStyle/>
          <a:p>
            <a:pPr algn="r" rtl="1">
              <a:defRPr/>
            </a:pPr>
            <a:r>
              <a:rPr lang="ar-EG" sz="2400" b="1" dirty="0">
                <a:solidFill>
                  <a:srgbClr val="002060"/>
                </a:solidFill>
                <a:latin typeface="Tahoma" pitchFamily="34" charset="0"/>
                <a:cs typeface="+mn-cs"/>
              </a:rPr>
              <a:t>هو الإمام الذي عينه ولي الأمر ليؤم الناس في الصلاة في مسجد معين.</a:t>
            </a:r>
            <a:endParaRPr lang="en-US" sz="2400" dirty="0">
              <a:solidFill>
                <a:srgbClr val="002060"/>
              </a:solidFill>
              <a:latin typeface="Tahoma" pitchFamily="34" charset="0"/>
              <a:cs typeface="+mn-cs"/>
            </a:endParaRPr>
          </a:p>
        </p:txBody>
      </p:sp>
      <p:sp>
        <p:nvSpPr>
          <p:cNvPr id="15" name="TextBox 5"/>
          <p:cNvSpPr txBox="1">
            <a:spLocks noChangeArrowheads="1"/>
          </p:cNvSpPr>
          <p:nvPr/>
        </p:nvSpPr>
        <p:spPr bwMode="auto">
          <a:xfrm>
            <a:off x="1331913" y="3284538"/>
            <a:ext cx="2592387" cy="831850"/>
          </a:xfrm>
          <a:prstGeom prst="rect">
            <a:avLst/>
          </a:prstGeom>
          <a:noFill/>
          <a:ln w="9525">
            <a:noFill/>
            <a:miter lim="800000"/>
            <a:headEnd/>
            <a:tailEnd/>
          </a:ln>
        </p:spPr>
        <p:txBody>
          <a:bodyPr>
            <a:spAutoFit/>
          </a:bodyPr>
          <a:lstStyle/>
          <a:p>
            <a:pPr algn="r" rtl="1">
              <a:defRPr/>
            </a:pPr>
            <a:r>
              <a:rPr lang="ar-EG" sz="2400" b="1" dirty="0">
                <a:solidFill>
                  <a:srgbClr val="002060"/>
                </a:solidFill>
                <a:latin typeface="Tahoma" pitchFamily="34" charset="0"/>
                <a:cs typeface="+mn-cs"/>
              </a:rPr>
              <a:t>أحسنهم قراءة بمعنى أحفظهم للقرآن.</a:t>
            </a:r>
            <a:endParaRPr lang="en-US" sz="2400" dirty="0">
              <a:solidFill>
                <a:srgbClr val="002060"/>
              </a:solidFill>
              <a:latin typeface="Tahoma" pitchFamily="34" charset="0"/>
              <a:cs typeface="+mn-cs"/>
            </a:endParaRPr>
          </a:p>
        </p:txBody>
      </p:sp>
      <p:sp>
        <p:nvSpPr>
          <p:cNvPr id="16" name="TextBox 5"/>
          <p:cNvSpPr txBox="1">
            <a:spLocks noChangeArrowheads="1"/>
          </p:cNvSpPr>
          <p:nvPr/>
        </p:nvSpPr>
        <p:spPr bwMode="auto">
          <a:xfrm>
            <a:off x="179388" y="4149725"/>
            <a:ext cx="4105275" cy="830263"/>
          </a:xfrm>
          <a:prstGeom prst="rect">
            <a:avLst/>
          </a:prstGeom>
          <a:noFill/>
          <a:ln w="9525">
            <a:noFill/>
            <a:miter lim="800000"/>
            <a:headEnd/>
            <a:tailEnd/>
          </a:ln>
        </p:spPr>
        <p:txBody>
          <a:bodyPr>
            <a:spAutoFit/>
          </a:bodyPr>
          <a:lstStyle/>
          <a:p>
            <a:pPr algn="r" rtl="1">
              <a:defRPr/>
            </a:pPr>
            <a:r>
              <a:rPr lang="ar-EG" sz="2400" b="1" dirty="0">
                <a:solidFill>
                  <a:srgbClr val="002060"/>
                </a:solidFill>
                <a:latin typeface="Tahoma" pitchFamily="34" charset="0"/>
                <a:cs typeface="+mn-cs"/>
              </a:rPr>
              <a:t>أراد بها الأحاديث فالأعلم بها كان هو الأفقه في عهد الصحابة.</a:t>
            </a:r>
            <a:endParaRPr lang="en-US" sz="2400" dirty="0">
              <a:solidFill>
                <a:srgbClr val="002060"/>
              </a:solidFill>
              <a:latin typeface="Tahoma" pitchFamily="34" charset="0"/>
              <a:cs typeface="+mn-cs"/>
            </a:endParaRPr>
          </a:p>
        </p:txBody>
      </p:sp>
      <p:sp>
        <p:nvSpPr>
          <p:cNvPr id="17" name="TextBox 5"/>
          <p:cNvSpPr txBox="1">
            <a:spLocks noChangeArrowheads="1"/>
          </p:cNvSpPr>
          <p:nvPr/>
        </p:nvSpPr>
        <p:spPr bwMode="auto">
          <a:xfrm>
            <a:off x="395288" y="5084763"/>
            <a:ext cx="4176712" cy="831850"/>
          </a:xfrm>
          <a:prstGeom prst="rect">
            <a:avLst/>
          </a:prstGeom>
          <a:noFill/>
          <a:ln w="9525">
            <a:noFill/>
            <a:miter lim="800000"/>
            <a:headEnd/>
            <a:tailEnd/>
          </a:ln>
        </p:spPr>
        <p:txBody>
          <a:bodyPr>
            <a:spAutoFit/>
          </a:bodyPr>
          <a:lstStyle/>
          <a:p>
            <a:pPr algn="r" rtl="1">
              <a:defRPr/>
            </a:pPr>
            <a:r>
              <a:rPr lang="ar-EG" sz="2400" b="1" dirty="0">
                <a:solidFill>
                  <a:srgbClr val="002060"/>
                </a:solidFill>
                <a:latin typeface="Tahoma" pitchFamily="34" charset="0"/>
                <a:cs typeface="+mn-cs"/>
              </a:rPr>
              <a:t>انتقالا من مكة إلى المدينة قبل الفتح فمن هاجر أولاً فشرفه أكثر ممن هاجر بعده.</a:t>
            </a:r>
            <a:endParaRPr lang="en-US" sz="2400" dirty="0">
              <a:solidFill>
                <a:srgbClr val="002060"/>
              </a:solidFill>
              <a:latin typeface="Tahoma" pitchFamily="34" charset="0"/>
              <a:cs typeface="+mn-cs"/>
            </a:endParaRPr>
          </a:p>
        </p:txBody>
      </p:sp>
      <p:sp>
        <p:nvSpPr>
          <p:cNvPr id="18" name="TextBox 5"/>
          <p:cNvSpPr txBox="1">
            <a:spLocks noChangeArrowheads="1"/>
          </p:cNvSpPr>
          <p:nvPr/>
        </p:nvSpPr>
        <p:spPr bwMode="auto">
          <a:xfrm>
            <a:off x="250825" y="6092825"/>
            <a:ext cx="4033838" cy="461963"/>
          </a:xfrm>
          <a:prstGeom prst="rect">
            <a:avLst/>
          </a:prstGeom>
          <a:noFill/>
          <a:ln w="9525">
            <a:noFill/>
            <a:miter lim="800000"/>
            <a:headEnd/>
            <a:tailEnd/>
          </a:ln>
        </p:spPr>
        <p:txBody>
          <a:bodyPr>
            <a:spAutoFit/>
          </a:bodyPr>
          <a:lstStyle/>
          <a:p>
            <a:pPr algn="r" rtl="1">
              <a:defRPr/>
            </a:pPr>
            <a:r>
              <a:rPr lang="ar-EG" sz="2400" b="1" dirty="0">
                <a:solidFill>
                  <a:srgbClr val="002060"/>
                </a:solidFill>
                <a:latin typeface="Tahoma" pitchFamily="34" charset="0"/>
                <a:cs typeface="+mn-cs"/>
              </a:rPr>
              <a:t>أقدمهم دخولا في الإسلام.</a:t>
            </a:r>
            <a:endParaRPr lang="en-US" sz="2400" dirty="0">
              <a:solidFill>
                <a:srgbClr val="002060"/>
              </a:solidFill>
              <a:latin typeface="Tahoma" pitchFamily="34" charset="0"/>
              <a:cs typeface="+mn-cs"/>
            </a:endParaRPr>
          </a:p>
        </p:txBody>
      </p:sp>
    </p:spTree>
  </p:cSld>
  <p:clrMapOvr>
    <a:masterClrMapping/>
  </p:clrMapOvr>
  <p:transition>
    <p:wedge/>
    <p:sndAc>
      <p:stSnd>
        <p:snd r:embed="rId2" name="Splash.wav"/>
      </p:stSnd>
    </p:sndAc>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
                                            </p:cond>
                                          </p:stCondLst>
                                          <p:endCondLst>
                                            <p:cond evt="onStopAudio" delay="0">
                                              <p:tgtEl>
                                                <p:sldTgt/>
                                              </p:tgtEl>
                                            </p:cond>
                                          </p:endCondLst>
                                        </p:cTn>
                                        <p:tgtEl>
                                          <p:sndTgt r:embed="rId3" name="SOUND735.WAV"/>
                                        </p:tgtEl>
                                      </p:cMediaNode>
                                    </p:audio>
                                  </p:subTnLst>
                                </p:cTn>
                              </p:par>
                              <p:par>
                                <p:cTn id="11" presetID="15"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ppt_x</p:attrName>
                                        </p:attrNameLst>
                                      </p:cBhvr>
                                      <p:tavLst>
                                        <p:tav tm="0" fmla="#ppt_x+(cos(-2*pi*(1-$))*-#ppt_x-sin(-2*pi*(1-$))*(1-#ppt_y))*(1-$)">
                                          <p:val>
                                            <p:fltVal val="0"/>
                                          </p:val>
                                        </p:tav>
                                        <p:tav tm="100000">
                                          <p:val>
                                            <p:fltVal val="1"/>
                                          </p:val>
                                        </p:tav>
                                      </p:tavLst>
                                    </p:anim>
                                    <p:anim calcmode="lin" valueType="num">
                                      <p:cBhvr>
                                        <p:cTn id="16" dur="500" fill="hold"/>
                                        <p:tgtEl>
                                          <p:spTgt spid="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1"/>
                                            </p:cond>
                                          </p:stCondLst>
                                          <p:endCondLst>
                                            <p:cond evt="onStopAudio" delay="0">
                                              <p:tgtEl>
                                                <p:sldTgt/>
                                              </p:tgtEl>
                                            </p:cond>
                                          </p:endCondLst>
                                        </p:cTn>
                                        <p:tgtEl>
                                          <p:sndTgt r:embed="rId4" name="تمرين فردي.wav"/>
                                        </p:tgtEl>
                                      </p:cMediaNode>
                                    </p:audio>
                                  </p:subTnLst>
                                </p:cTn>
                              </p:par>
                            </p:childTnLst>
                          </p:cTn>
                        </p:par>
                      </p:childTnLst>
                    </p:cTn>
                  </p:par>
                  <p:par>
                    <p:cTn id="17" fill="hold">
                      <p:stCondLst>
                        <p:cond delay="indefinite"/>
                      </p:stCondLst>
                      <p:childTnLst>
                        <p:par>
                          <p:cTn id="18" fill="hold">
                            <p:stCondLst>
                              <p:cond delay="0"/>
                            </p:stCondLst>
                            <p:childTnLst>
                              <p:par>
                                <p:cTn id="19" presetID="48" presetClass="entr" presetSubtype="0" accel="50000"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2" dur="5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23" dur="500" fill="hold"/>
                                        <p:tgtEl>
                                          <p:spTgt spid="2"/>
                                        </p:tgtEl>
                                        <p:attrNameLst>
                                          <p:attrName>ppt_y</p:attrName>
                                        </p:attrNameLst>
                                      </p:cBhvr>
                                      <p:tavLst>
                                        <p:tav tm="0">
                                          <p:val>
                                            <p:strVal val="#ppt_y"/>
                                          </p:val>
                                        </p:tav>
                                        <p:tav tm="100000">
                                          <p:val>
                                            <p:strVal val="#ppt_y"/>
                                          </p:val>
                                        </p:tav>
                                      </p:tavLst>
                                    </p:anim>
                                    <p:animEffect transition="in" filter="fade">
                                      <p:cBhvr>
                                        <p:cTn id="24" dur="500"/>
                                        <p:tgtEl>
                                          <p:spTgt spid="2"/>
                                        </p:tgtEl>
                                      </p:cBhvr>
                                    </p:animEffect>
                                  </p:childTnLst>
                                  <p:subTnLst>
                                    <p:audio>
                                      <p:cMediaNode>
                                        <p:cTn display="0" masterRel="sameClick">
                                          <p:stCondLst>
                                            <p:cond evt="begin" delay="0">
                                              <p:tn val="19"/>
                                            </p:cond>
                                          </p:stCondLst>
                                          <p:endCondLst>
                                            <p:cond evt="onStopAudio" delay="0">
                                              <p:tgtEl>
                                                <p:sldTgt/>
                                              </p:tgtEl>
                                            </p:cond>
                                          </p:endCondLst>
                                        </p:cTn>
                                        <p:tgtEl>
                                          <p:sndTgt r:embed="rId5" name="6.wav"/>
                                        </p:tgtEl>
                                      </p:cMediaNode>
                                    </p:audio>
                                  </p:subTnLst>
                                </p:cTn>
                              </p:par>
                              <p:par>
                                <p:cTn id="25" presetID="48" presetClass="entr" presetSubtype="0" accel="50000" fill="hold" grpId="0" nodeType="with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p:cTn id="27" dur="500" fill="hold"/>
                                        <p:tgtEl>
                                          <p:spTgt spid="3"/>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8" dur="500" fill="hold"/>
                                        <p:tgtEl>
                                          <p:spTgt spid="3"/>
                                        </p:tgtEl>
                                        <p:attrNameLst>
                                          <p:attrName>ppt_x</p:attrName>
                                        </p:attrNameLst>
                                      </p:cBhvr>
                                      <p:tavLst>
                                        <p:tav tm="0">
                                          <p:val>
                                            <p:fltVal val="-1"/>
                                          </p:val>
                                        </p:tav>
                                        <p:tav tm="50000">
                                          <p:val>
                                            <p:fltVal val="0.95"/>
                                          </p:val>
                                        </p:tav>
                                        <p:tav tm="100000">
                                          <p:val>
                                            <p:strVal val="#ppt_x"/>
                                          </p:val>
                                        </p:tav>
                                      </p:tavLst>
                                    </p:anim>
                                    <p:anim calcmode="lin" valueType="num">
                                      <p:cBhvr>
                                        <p:cTn id="29" dur="500" fill="hold"/>
                                        <p:tgtEl>
                                          <p:spTgt spid="3"/>
                                        </p:tgtEl>
                                        <p:attrNameLst>
                                          <p:attrName>ppt_y</p:attrName>
                                        </p:attrNameLst>
                                      </p:cBhvr>
                                      <p:tavLst>
                                        <p:tav tm="0">
                                          <p:val>
                                            <p:strVal val="#ppt_y"/>
                                          </p:val>
                                        </p:tav>
                                        <p:tav tm="100000">
                                          <p:val>
                                            <p:strVal val="#ppt_y"/>
                                          </p:val>
                                        </p:tav>
                                      </p:tavLst>
                                    </p:anim>
                                    <p:animEffect transition="in" filter="fade">
                                      <p:cBhvr>
                                        <p:cTn id="30" dur="500"/>
                                        <p:tgtEl>
                                          <p:spTgt spid="3"/>
                                        </p:tgtEl>
                                      </p:cBhvr>
                                    </p:animEffect>
                                  </p:childTnLst>
                                  <p:subTnLst>
                                    <p:audio>
                                      <p:cMediaNode>
                                        <p:cTn display="0" masterRel="sameClick">
                                          <p:stCondLst>
                                            <p:cond evt="begin" delay="0">
                                              <p:tn val="25"/>
                                            </p:cond>
                                          </p:stCondLst>
                                          <p:endCondLst>
                                            <p:cond evt="onStopAudio" delay="0">
                                              <p:tgtEl>
                                                <p:sldTgt/>
                                              </p:tgtEl>
                                            </p:cond>
                                          </p:endCondLst>
                                        </p:cTn>
                                        <p:tgtEl>
                                          <p:sndTgt r:embed="rId6" name="بالرجوع إلى مصادر التعلم المختلفة.wav"/>
                                        </p:tgtEl>
                                      </p:cMediaNode>
                                    </p:audio>
                                  </p:subTnLst>
                                </p:cTn>
                              </p:par>
                            </p:childTnLst>
                          </p:cTn>
                        </p:par>
                      </p:childTnLst>
                    </p:cTn>
                  </p:par>
                  <p:par>
                    <p:cTn id="31" fill="hold">
                      <p:stCondLst>
                        <p:cond delay="indefinite"/>
                      </p:stCondLst>
                      <p:childTnLst>
                        <p:par>
                          <p:cTn id="32" fill="hold">
                            <p:stCondLst>
                              <p:cond delay="0"/>
                            </p:stCondLst>
                            <p:childTnLst>
                              <p:par>
                                <p:cTn id="33" presetID="5" presetClass="entr" presetSubtype="10" fill="hold" nodeType="click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checkerboard(across)">
                                      <p:cBhvr>
                                        <p:cTn id="35" dur="500"/>
                                        <p:tgtEl>
                                          <p:spTgt spid="4"/>
                                        </p:tgtEl>
                                      </p:cBhvr>
                                    </p:animEffect>
                                  </p:childTnLst>
                                </p:cTn>
                              </p:par>
                              <p:par>
                                <p:cTn id="36" presetID="5" presetClass="entr" presetSubtype="10" fill="hold" grpId="1" nodeType="with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checkerboard(across)">
                                      <p:cBhvr>
                                        <p:cTn id="38" dur="500"/>
                                        <p:tgtEl>
                                          <p:spTgt spid="9"/>
                                        </p:tgtEl>
                                      </p:cBhvr>
                                    </p:animEffect>
                                  </p:childTnLst>
                                </p:cTn>
                              </p:par>
                              <p:par>
                                <p:cTn id="39" presetID="5" presetClass="entr" presetSubtype="10" fill="hold" grpId="1"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checkerboard(across)">
                                      <p:cBhvr>
                                        <p:cTn id="41" dur="500"/>
                                        <p:tgtEl>
                                          <p:spTgt spid="10"/>
                                        </p:tgtEl>
                                      </p:cBhvr>
                                    </p:animEffect>
                                  </p:childTnLst>
                                </p:cTn>
                              </p:par>
                              <p:par>
                                <p:cTn id="42" presetID="5" presetClass="entr" presetSubtype="10" fill="hold" grpId="1"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checkerboard(across)">
                                      <p:cBhvr>
                                        <p:cTn id="44" dur="500"/>
                                        <p:tgtEl>
                                          <p:spTgt spid="11"/>
                                        </p:tgtEl>
                                      </p:cBhvr>
                                    </p:animEffect>
                                  </p:childTnLst>
                                </p:cTn>
                              </p:par>
                              <p:par>
                                <p:cTn id="45" presetID="5" presetClass="entr" presetSubtype="10" fill="hold" grpId="1"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checkerboard(across)">
                                      <p:cBhvr>
                                        <p:cTn id="47" dur="500"/>
                                        <p:tgtEl>
                                          <p:spTgt spid="12"/>
                                        </p:tgtEl>
                                      </p:cBhvr>
                                    </p:animEffect>
                                  </p:childTnLst>
                                </p:cTn>
                              </p:par>
                              <p:par>
                                <p:cTn id="48" presetID="5" presetClass="entr" presetSubtype="10" fill="hold" grpId="1"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checkerboard(across)">
                                      <p:cBhvr>
                                        <p:cTn id="50" dur="500"/>
                                        <p:tgtEl>
                                          <p:spTgt spid="13"/>
                                        </p:tgtEl>
                                      </p:cBhvr>
                                    </p:animEffect>
                                  </p:childTnLst>
                                </p:cTn>
                              </p:par>
                            </p:childTnLst>
                          </p:cTn>
                        </p:par>
                        <p:par>
                          <p:cTn id="51" fill="hold">
                            <p:stCondLst>
                              <p:cond delay="500"/>
                            </p:stCondLst>
                            <p:childTnLst>
                              <p:par>
                                <p:cTn id="52" presetID="26" presetClass="emph" presetSubtype="0" fill="hold" grpId="0" nodeType="afterEffect">
                                  <p:stCondLst>
                                    <p:cond delay="0"/>
                                  </p:stCondLst>
                                  <p:childTnLst>
                                    <p:animEffect transition="out" filter="fade">
                                      <p:cBhvr>
                                        <p:cTn id="53" dur="500" tmFilter="0, 0; .2, .5; .8, .5; 1, 0"/>
                                        <p:tgtEl>
                                          <p:spTgt spid="9"/>
                                        </p:tgtEl>
                                      </p:cBhvr>
                                    </p:animEffect>
                                    <p:animScale>
                                      <p:cBhvr>
                                        <p:cTn id="54" dur="250" autoRev="1" fill="hold"/>
                                        <p:tgtEl>
                                          <p:spTgt spid="9"/>
                                        </p:tgtEl>
                                      </p:cBhvr>
                                      <p:by x="105000" y="105000"/>
                                    </p:animScale>
                                  </p:childTnLst>
                                  <p:subTnLst>
                                    <p:audio>
                                      <p:cMediaNode>
                                        <p:cTn display="0" masterRel="sameClick">
                                          <p:stCondLst>
                                            <p:cond evt="begin" delay="0">
                                              <p:tn val="52"/>
                                            </p:cond>
                                          </p:stCondLst>
                                          <p:endCondLst>
                                            <p:cond evt="onStopAudio" delay="0">
                                              <p:tgtEl>
                                                <p:sldTgt/>
                                              </p:tgtEl>
                                            </p:cond>
                                          </p:endCondLst>
                                        </p:cTn>
                                        <p:tgtEl>
                                          <p:sndTgt r:embed="rId7" name="الإمام الراتب.wav"/>
                                        </p:tgtEl>
                                      </p:cMediaNode>
                                    </p:audio>
                                  </p:subTnLst>
                                </p:cTn>
                              </p:par>
                            </p:childTnLst>
                          </p:cTn>
                        </p:par>
                      </p:childTnLst>
                    </p:cTn>
                  </p:par>
                  <p:par>
                    <p:cTn id="55" fill="hold">
                      <p:stCondLst>
                        <p:cond delay="indefinite"/>
                      </p:stCondLst>
                      <p:childTnLst>
                        <p:par>
                          <p:cTn id="56" fill="hold">
                            <p:stCondLst>
                              <p:cond delay="0"/>
                            </p:stCondLst>
                            <p:childTnLst>
                              <p:par>
                                <p:cTn id="57" presetID="15" presetClass="entr" presetSubtype="0" fill="hold" grpId="0" nodeType="click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p:cTn id="59" dur="500" fill="hold"/>
                                        <p:tgtEl>
                                          <p:spTgt spid="14"/>
                                        </p:tgtEl>
                                        <p:attrNameLst>
                                          <p:attrName>ppt_w</p:attrName>
                                        </p:attrNameLst>
                                      </p:cBhvr>
                                      <p:tavLst>
                                        <p:tav tm="0">
                                          <p:val>
                                            <p:fltVal val="0"/>
                                          </p:val>
                                        </p:tav>
                                        <p:tav tm="100000">
                                          <p:val>
                                            <p:strVal val="#ppt_w"/>
                                          </p:val>
                                        </p:tav>
                                      </p:tavLst>
                                    </p:anim>
                                    <p:anim calcmode="lin" valueType="num">
                                      <p:cBhvr>
                                        <p:cTn id="60" dur="500" fill="hold"/>
                                        <p:tgtEl>
                                          <p:spTgt spid="14"/>
                                        </p:tgtEl>
                                        <p:attrNameLst>
                                          <p:attrName>ppt_h</p:attrName>
                                        </p:attrNameLst>
                                      </p:cBhvr>
                                      <p:tavLst>
                                        <p:tav tm="0">
                                          <p:val>
                                            <p:fltVal val="0"/>
                                          </p:val>
                                        </p:tav>
                                        <p:tav tm="100000">
                                          <p:val>
                                            <p:strVal val="#ppt_h"/>
                                          </p:val>
                                        </p:tav>
                                      </p:tavLst>
                                    </p:anim>
                                    <p:anim calcmode="lin" valueType="num">
                                      <p:cBhvr>
                                        <p:cTn id="61" dur="500" fill="hold"/>
                                        <p:tgtEl>
                                          <p:spTgt spid="14"/>
                                        </p:tgtEl>
                                        <p:attrNameLst>
                                          <p:attrName>ppt_x</p:attrName>
                                        </p:attrNameLst>
                                      </p:cBhvr>
                                      <p:tavLst>
                                        <p:tav tm="0" fmla="#ppt_x+(cos(-2*pi*(1-$))*-#ppt_x-sin(-2*pi*(1-$))*(1-#ppt_y))*(1-$)">
                                          <p:val>
                                            <p:fltVal val="0"/>
                                          </p:val>
                                        </p:tav>
                                        <p:tav tm="100000">
                                          <p:val>
                                            <p:fltVal val="1"/>
                                          </p:val>
                                        </p:tav>
                                      </p:tavLst>
                                    </p:anim>
                                    <p:anim calcmode="lin" valueType="num">
                                      <p:cBhvr>
                                        <p:cTn id="62" dur="500" fill="hold"/>
                                        <p:tgtEl>
                                          <p:spTgt spid="14"/>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57"/>
                                            </p:cond>
                                          </p:stCondLst>
                                          <p:endCondLst>
                                            <p:cond evt="onStopAudio" delay="0">
                                              <p:tgtEl>
                                                <p:sldTgt/>
                                              </p:tgtEl>
                                            </p:cond>
                                          </p:endCondLst>
                                        </p:cTn>
                                        <p:tgtEl>
                                          <p:sndTgt r:embed="rId8" name="هو الأمام الذي عينه ولي الأمر.wav"/>
                                        </p:tgtEl>
                                      </p:cMediaNode>
                                    </p:audio>
                                  </p:subTnLst>
                                </p:cTn>
                              </p:par>
                            </p:childTnLst>
                          </p:cTn>
                        </p:par>
                      </p:childTnLst>
                    </p:cTn>
                  </p:par>
                  <p:par>
                    <p:cTn id="63" fill="hold">
                      <p:stCondLst>
                        <p:cond delay="indefinite"/>
                      </p:stCondLst>
                      <p:childTnLst>
                        <p:par>
                          <p:cTn id="64" fill="hold">
                            <p:stCondLst>
                              <p:cond delay="0"/>
                            </p:stCondLst>
                            <p:childTnLst>
                              <p:par>
                                <p:cTn id="65" presetID="26" presetClass="emph" presetSubtype="0" fill="hold" grpId="0" nodeType="clickEffect">
                                  <p:stCondLst>
                                    <p:cond delay="0"/>
                                  </p:stCondLst>
                                  <p:childTnLst>
                                    <p:animEffect transition="out" filter="fade">
                                      <p:cBhvr>
                                        <p:cTn id="66" dur="500" tmFilter="0, 0; .2, .5; .8, .5; 1, 0"/>
                                        <p:tgtEl>
                                          <p:spTgt spid="10"/>
                                        </p:tgtEl>
                                      </p:cBhvr>
                                    </p:animEffect>
                                    <p:animScale>
                                      <p:cBhvr>
                                        <p:cTn id="67" dur="250" autoRev="1" fill="hold"/>
                                        <p:tgtEl>
                                          <p:spTgt spid="10"/>
                                        </p:tgtEl>
                                      </p:cBhvr>
                                      <p:by x="105000" y="105000"/>
                                    </p:animScale>
                                  </p:childTnLst>
                                  <p:subTnLst>
                                    <p:audio>
                                      <p:cMediaNode>
                                        <p:cTn display="0" masterRel="sameClick">
                                          <p:stCondLst>
                                            <p:cond evt="begin" delay="0">
                                              <p:tn val="65"/>
                                            </p:cond>
                                          </p:stCondLst>
                                          <p:endCondLst>
                                            <p:cond evt="onStopAudio" delay="0">
                                              <p:tgtEl>
                                                <p:sldTgt/>
                                              </p:tgtEl>
                                            </p:cond>
                                          </p:endCondLst>
                                        </p:cTn>
                                        <p:tgtEl>
                                          <p:sndTgt r:embed="rId9" name="أقرؤهم لكتاب الله.wav"/>
                                        </p:tgtEl>
                                      </p:cMediaNode>
                                    </p:audio>
                                  </p:subTnLst>
                                </p:cTn>
                              </p:par>
                            </p:childTnLst>
                          </p:cTn>
                        </p:par>
                      </p:childTnLst>
                    </p:cTn>
                  </p:par>
                  <p:par>
                    <p:cTn id="68" fill="hold">
                      <p:stCondLst>
                        <p:cond delay="indefinite"/>
                      </p:stCondLst>
                      <p:childTnLst>
                        <p:par>
                          <p:cTn id="69" fill="hold">
                            <p:stCondLst>
                              <p:cond delay="0"/>
                            </p:stCondLst>
                            <p:childTnLst>
                              <p:par>
                                <p:cTn id="70" presetID="15" presetClass="entr" presetSubtype="0" fill="hold" grpId="0" nodeType="click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ppt_w</p:attrName>
                                        </p:attrNameLst>
                                      </p:cBhvr>
                                      <p:tavLst>
                                        <p:tav tm="0">
                                          <p:val>
                                            <p:fltVal val="0"/>
                                          </p:val>
                                        </p:tav>
                                        <p:tav tm="100000">
                                          <p:val>
                                            <p:strVal val="#ppt_w"/>
                                          </p:val>
                                        </p:tav>
                                      </p:tavLst>
                                    </p:anim>
                                    <p:anim calcmode="lin" valueType="num">
                                      <p:cBhvr>
                                        <p:cTn id="73" dur="500" fill="hold"/>
                                        <p:tgtEl>
                                          <p:spTgt spid="15"/>
                                        </p:tgtEl>
                                        <p:attrNameLst>
                                          <p:attrName>ppt_h</p:attrName>
                                        </p:attrNameLst>
                                      </p:cBhvr>
                                      <p:tavLst>
                                        <p:tav tm="0">
                                          <p:val>
                                            <p:fltVal val="0"/>
                                          </p:val>
                                        </p:tav>
                                        <p:tav tm="100000">
                                          <p:val>
                                            <p:strVal val="#ppt_h"/>
                                          </p:val>
                                        </p:tav>
                                      </p:tavLst>
                                    </p:anim>
                                    <p:anim calcmode="lin" valueType="num">
                                      <p:cBhvr>
                                        <p:cTn id="74" dur="500" fill="hold"/>
                                        <p:tgtEl>
                                          <p:spTgt spid="15"/>
                                        </p:tgtEl>
                                        <p:attrNameLst>
                                          <p:attrName>ppt_x</p:attrName>
                                        </p:attrNameLst>
                                      </p:cBhvr>
                                      <p:tavLst>
                                        <p:tav tm="0" fmla="#ppt_x+(cos(-2*pi*(1-$))*-#ppt_x-sin(-2*pi*(1-$))*(1-#ppt_y))*(1-$)">
                                          <p:val>
                                            <p:fltVal val="0"/>
                                          </p:val>
                                        </p:tav>
                                        <p:tav tm="100000">
                                          <p:val>
                                            <p:fltVal val="1"/>
                                          </p:val>
                                        </p:tav>
                                      </p:tavLst>
                                    </p:anim>
                                    <p:anim calcmode="lin" valueType="num">
                                      <p:cBhvr>
                                        <p:cTn id="75" dur="500" fill="hold"/>
                                        <p:tgtEl>
                                          <p:spTgt spid="15"/>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70"/>
                                            </p:cond>
                                          </p:stCondLst>
                                          <p:endCondLst>
                                            <p:cond evt="onStopAudio" delay="0">
                                              <p:tgtEl>
                                                <p:sldTgt/>
                                              </p:tgtEl>
                                            </p:cond>
                                          </p:endCondLst>
                                        </p:cTn>
                                        <p:tgtEl>
                                          <p:sndTgt r:embed="rId10" name="أحسنهم قراءة بمعنى أحفظهم للقرآن.wav"/>
                                        </p:tgtEl>
                                      </p:cMediaNode>
                                    </p:audio>
                                  </p:subTnLst>
                                </p:cTn>
                              </p:par>
                            </p:childTnLst>
                          </p:cTn>
                        </p:par>
                      </p:childTnLst>
                    </p:cTn>
                  </p:par>
                  <p:par>
                    <p:cTn id="76" fill="hold">
                      <p:stCondLst>
                        <p:cond delay="indefinite"/>
                      </p:stCondLst>
                      <p:childTnLst>
                        <p:par>
                          <p:cTn id="77" fill="hold">
                            <p:stCondLst>
                              <p:cond delay="0"/>
                            </p:stCondLst>
                            <p:childTnLst>
                              <p:par>
                                <p:cTn id="78" presetID="26" presetClass="emph" presetSubtype="0" fill="hold" grpId="0" nodeType="clickEffect">
                                  <p:stCondLst>
                                    <p:cond delay="0"/>
                                  </p:stCondLst>
                                  <p:childTnLst>
                                    <p:animEffect transition="out" filter="fade">
                                      <p:cBhvr>
                                        <p:cTn id="79" dur="500" tmFilter="0, 0; .2, .5; .8, .5; 1, 0"/>
                                        <p:tgtEl>
                                          <p:spTgt spid="11"/>
                                        </p:tgtEl>
                                      </p:cBhvr>
                                    </p:animEffect>
                                    <p:animScale>
                                      <p:cBhvr>
                                        <p:cTn id="80" dur="250" autoRev="1" fill="hold"/>
                                        <p:tgtEl>
                                          <p:spTgt spid="11"/>
                                        </p:tgtEl>
                                      </p:cBhvr>
                                      <p:by x="105000" y="105000"/>
                                    </p:animScale>
                                  </p:childTnLst>
                                  <p:subTnLst>
                                    <p:audio>
                                      <p:cMediaNode>
                                        <p:cTn display="0" masterRel="sameClick">
                                          <p:stCondLst>
                                            <p:cond evt="begin" delay="0">
                                              <p:tn val="78"/>
                                            </p:cond>
                                          </p:stCondLst>
                                          <p:endCondLst>
                                            <p:cond evt="onStopAudio" delay="0">
                                              <p:tgtEl>
                                                <p:sldTgt/>
                                              </p:tgtEl>
                                            </p:cond>
                                          </p:endCondLst>
                                        </p:cTn>
                                        <p:tgtEl>
                                          <p:sndTgt r:embed="rId11" name="أعلمهم بالسنة.wav"/>
                                        </p:tgtEl>
                                      </p:cMediaNode>
                                    </p:audio>
                                  </p:subTnLst>
                                </p:cTn>
                              </p:par>
                            </p:childTnLst>
                          </p:cTn>
                        </p:par>
                      </p:childTnLst>
                    </p:cTn>
                  </p:par>
                  <p:par>
                    <p:cTn id="81" fill="hold">
                      <p:stCondLst>
                        <p:cond delay="indefinite"/>
                      </p:stCondLst>
                      <p:childTnLst>
                        <p:par>
                          <p:cTn id="82" fill="hold">
                            <p:stCondLst>
                              <p:cond delay="0"/>
                            </p:stCondLst>
                            <p:childTnLst>
                              <p:par>
                                <p:cTn id="83" presetID="15" presetClass="entr" presetSubtype="0" fill="hold" grpId="0" nodeType="click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500" fill="hold"/>
                                        <p:tgtEl>
                                          <p:spTgt spid="16"/>
                                        </p:tgtEl>
                                        <p:attrNameLst>
                                          <p:attrName>ppt_w</p:attrName>
                                        </p:attrNameLst>
                                      </p:cBhvr>
                                      <p:tavLst>
                                        <p:tav tm="0">
                                          <p:val>
                                            <p:fltVal val="0"/>
                                          </p:val>
                                        </p:tav>
                                        <p:tav tm="100000">
                                          <p:val>
                                            <p:strVal val="#ppt_w"/>
                                          </p:val>
                                        </p:tav>
                                      </p:tavLst>
                                    </p:anim>
                                    <p:anim calcmode="lin" valueType="num">
                                      <p:cBhvr>
                                        <p:cTn id="86" dur="500" fill="hold"/>
                                        <p:tgtEl>
                                          <p:spTgt spid="16"/>
                                        </p:tgtEl>
                                        <p:attrNameLst>
                                          <p:attrName>ppt_h</p:attrName>
                                        </p:attrNameLst>
                                      </p:cBhvr>
                                      <p:tavLst>
                                        <p:tav tm="0">
                                          <p:val>
                                            <p:fltVal val="0"/>
                                          </p:val>
                                        </p:tav>
                                        <p:tav tm="100000">
                                          <p:val>
                                            <p:strVal val="#ppt_h"/>
                                          </p:val>
                                        </p:tav>
                                      </p:tavLst>
                                    </p:anim>
                                    <p:anim calcmode="lin" valueType="num">
                                      <p:cBhvr>
                                        <p:cTn id="87" dur="500" fill="hold"/>
                                        <p:tgtEl>
                                          <p:spTgt spid="16"/>
                                        </p:tgtEl>
                                        <p:attrNameLst>
                                          <p:attrName>ppt_x</p:attrName>
                                        </p:attrNameLst>
                                      </p:cBhvr>
                                      <p:tavLst>
                                        <p:tav tm="0" fmla="#ppt_x+(cos(-2*pi*(1-$))*-#ppt_x-sin(-2*pi*(1-$))*(1-#ppt_y))*(1-$)">
                                          <p:val>
                                            <p:fltVal val="0"/>
                                          </p:val>
                                        </p:tav>
                                        <p:tav tm="100000">
                                          <p:val>
                                            <p:fltVal val="1"/>
                                          </p:val>
                                        </p:tav>
                                      </p:tavLst>
                                    </p:anim>
                                    <p:anim calcmode="lin" valueType="num">
                                      <p:cBhvr>
                                        <p:cTn id="88" dur="500" fill="hold"/>
                                        <p:tgtEl>
                                          <p:spTgt spid="16"/>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83"/>
                                            </p:cond>
                                          </p:stCondLst>
                                          <p:endCondLst>
                                            <p:cond evt="onStopAudio" delay="0">
                                              <p:tgtEl>
                                                <p:sldTgt/>
                                              </p:tgtEl>
                                            </p:cond>
                                          </p:endCondLst>
                                        </p:cTn>
                                        <p:tgtEl>
                                          <p:sndTgt r:embed="rId12" name="أراد بها الأحاديث فالأعلم بها كان هو الأفقه.wav"/>
                                        </p:tgtEl>
                                      </p:cMediaNode>
                                    </p:audio>
                                  </p:subTnLst>
                                </p:cTn>
                              </p:par>
                            </p:childTnLst>
                          </p:cTn>
                        </p:par>
                      </p:childTnLst>
                    </p:cTn>
                  </p:par>
                  <p:par>
                    <p:cTn id="89" fill="hold">
                      <p:stCondLst>
                        <p:cond delay="indefinite"/>
                      </p:stCondLst>
                      <p:childTnLst>
                        <p:par>
                          <p:cTn id="90" fill="hold">
                            <p:stCondLst>
                              <p:cond delay="0"/>
                            </p:stCondLst>
                            <p:childTnLst>
                              <p:par>
                                <p:cTn id="91" presetID="26" presetClass="emph" presetSubtype="0" fill="hold" grpId="0" nodeType="clickEffect">
                                  <p:stCondLst>
                                    <p:cond delay="0"/>
                                  </p:stCondLst>
                                  <p:childTnLst>
                                    <p:animEffect transition="out" filter="fade">
                                      <p:cBhvr>
                                        <p:cTn id="92" dur="500" tmFilter="0, 0; .2, .5; .8, .5; 1, 0"/>
                                        <p:tgtEl>
                                          <p:spTgt spid="12"/>
                                        </p:tgtEl>
                                      </p:cBhvr>
                                    </p:animEffect>
                                    <p:animScale>
                                      <p:cBhvr>
                                        <p:cTn id="93" dur="250" autoRev="1" fill="hold"/>
                                        <p:tgtEl>
                                          <p:spTgt spid="12"/>
                                        </p:tgtEl>
                                      </p:cBhvr>
                                      <p:by x="105000" y="105000"/>
                                    </p:animScale>
                                  </p:childTnLst>
                                  <p:subTnLst>
                                    <p:audio>
                                      <p:cMediaNode>
                                        <p:cTn display="0" masterRel="sameClick">
                                          <p:stCondLst>
                                            <p:cond evt="begin" delay="0">
                                              <p:tn val="91"/>
                                            </p:cond>
                                          </p:stCondLst>
                                          <p:endCondLst>
                                            <p:cond evt="onStopAudio" delay="0">
                                              <p:tgtEl>
                                                <p:sldTgt/>
                                              </p:tgtEl>
                                            </p:cond>
                                          </p:endCondLst>
                                        </p:cTn>
                                        <p:tgtEl>
                                          <p:sndTgt r:embed="rId13" name="أقدمهم هجرة.wav"/>
                                        </p:tgtEl>
                                      </p:cMediaNode>
                                    </p:audio>
                                  </p:subTnLst>
                                </p:cTn>
                              </p:par>
                            </p:childTnLst>
                          </p:cTn>
                        </p:par>
                      </p:childTnLst>
                    </p:cTn>
                  </p:par>
                  <p:par>
                    <p:cTn id="94" fill="hold">
                      <p:stCondLst>
                        <p:cond delay="indefinite"/>
                      </p:stCondLst>
                      <p:childTnLst>
                        <p:par>
                          <p:cTn id="95" fill="hold">
                            <p:stCondLst>
                              <p:cond delay="0"/>
                            </p:stCondLst>
                            <p:childTnLst>
                              <p:par>
                                <p:cTn id="96" presetID="15" presetClass="entr" presetSubtype="0" fill="hold" grpId="0" nodeType="click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p:cTn id="98" dur="500" fill="hold"/>
                                        <p:tgtEl>
                                          <p:spTgt spid="17"/>
                                        </p:tgtEl>
                                        <p:attrNameLst>
                                          <p:attrName>ppt_w</p:attrName>
                                        </p:attrNameLst>
                                      </p:cBhvr>
                                      <p:tavLst>
                                        <p:tav tm="0">
                                          <p:val>
                                            <p:fltVal val="0"/>
                                          </p:val>
                                        </p:tav>
                                        <p:tav tm="100000">
                                          <p:val>
                                            <p:strVal val="#ppt_w"/>
                                          </p:val>
                                        </p:tav>
                                      </p:tavLst>
                                    </p:anim>
                                    <p:anim calcmode="lin" valueType="num">
                                      <p:cBhvr>
                                        <p:cTn id="99" dur="500" fill="hold"/>
                                        <p:tgtEl>
                                          <p:spTgt spid="17"/>
                                        </p:tgtEl>
                                        <p:attrNameLst>
                                          <p:attrName>ppt_h</p:attrName>
                                        </p:attrNameLst>
                                      </p:cBhvr>
                                      <p:tavLst>
                                        <p:tav tm="0">
                                          <p:val>
                                            <p:fltVal val="0"/>
                                          </p:val>
                                        </p:tav>
                                        <p:tav tm="100000">
                                          <p:val>
                                            <p:strVal val="#ppt_h"/>
                                          </p:val>
                                        </p:tav>
                                      </p:tavLst>
                                    </p:anim>
                                    <p:anim calcmode="lin" valueType="num">
                                      <p:cBhvr>
                                        <p:cTn id="100" dur="500" fill="hold"/>
                                        <p:tgtEl>
                                          <p:spTgt spid="17"/>
                                        </p:tgtEl>
                                        <p:attrNameLst>
                                          <p:attrName>ppt_x</p:attrName>
                                        </p:attrNameLst>
                                      </p:cBhvr>
                                      <p:tavLst>
                                        <p:tav tm="0" fmla="#ppt_x+(cos(-2*pi*(1-$))*-#ppt_x-sin(-2*pi*(1-$))*(1-#ppt_y))*(1-$)">
                                          <p:val>
                                            <p:fltVal val="0"/>
                                          </p:val>
                                        </p:tav>
                                        <p:tav tm="100000">
                                          <p:val>
                                            <p:fltVal val="1"/>
                                          </p:val>
                                        </p:tav>
                                      </p:tavLst>
                                    </p:anim>
                                    <p:anim calcmode="lin" valueType="num">
                                      <p:cBhvr>
                                        <p:cTn id="101" dur="500" fill="hold"/>
                                        <p:tgtEl>
                                          <p:spTgt spid="17"/>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96"/>
                                            </p:cond>
                                          </p:stCondLst>
                                          <p:endCondLst>
                                            <p:cond evt="onStopAudio" delay="0">
                                              <p:tgtEl>
                                                <p:sldTgt/>
                                              </p:tgtEl>
                                            </p:cond>
                                          </p:endCondLst>
                                        </p:cTn>
                                        <p:tgtEl>
                                          <p:sndTgt r:embed="rId14" name="انتقالا من مكة إلى المدينة قبل الفتح.wav"/>
                                        </p:tgtEl>
                                      </p:cMediaNode>
                                    </p:audio>
                                  </p:subTnLst>
                                </p:cTn>
                              </p:par>
                            </p:childTnLst>
                          </p:cTn>
                        </p:par>
                      </p:childTnLst>
                    </p:cTn>
                  </p:par>
                  <p:par>
                    <p:cTn id="102" fill="hold">
                      <p:stCondLst>
                        <p:cond delay="indefinite"/>
                      </p:stCondLst>
                      <p:childTnLst>
                        <p:par>
                          <p:cTn id="103" fill="hold">
                            <p:stCondLst>
                              <p:cond delay="0"/>
                            </p:stCondLst>
                            <p:childTnLst>
                              <p:par>
                                <p:cTn id="104" presetID="26" presetClass="emph" presetSubtype="0" fill="hold" grpId="0" nodeType="clickEffect">
                                  <p:stCondLst>
                                    <p:cond delay="0"/>
                                  </p:stCondLst>
                                  <p:childTnLst>
                                    <p:animEffect transition="out" filter="fade">
                                      <p:cBhvr>
                                        <p:cTn id="105" dur="500" tmFilter="0, 0; .2, .5; .8, .5; 1, 0"/>
                                        <p:tgtEl>
                                          <p:spTgt spid="13"/>
                                        </p:tgtEl>
                                      </p:cBhvr>
                                    </p:animEffect>
                                    <p:animScale>
                                      <p:cBhvr>
                                        <p:cTn id="106" dur="250" autoRev="1" fill="hold"/>
                                        <p:tgtEl>
                                          <p:spTgt spid="13"/>
                                        </p:tgtEl>
                                      </p:cBhvr>
                                      <p:by x="105000" y="105000"/>
                                    </p:animScale>
                                  </p:childTnLst>
                                  <p:subTnLst>
                                    <p:audio>
                                      <p:cMediaNode>
                                        <p:cTn display="0" masterRel="sameClick">
                                          <p:stCondLst>
                                            <p:cond evt="begin" delay="0">
                                              <p:tn val="104"/>
                                            </p:cond>
                                          </p:stCondLst>
                                          <p:endCondLst>
                                            <p:cond evt="onStopAudio" delay="0">
                                              <p:tgtEl>
                                                <p:sldTgt/>
                                              </p:tgtEl>
                                            </p:cond>
                                          </p:endCondLst>
                                        </p:cTn>
                                        <p:tgtEl>
                                          <p:sndTgt r:embed="rId15" name="أقدمهم سلما.wav"/>
                                        </p:tgtEl>
                                      </p:cMediaNode>
                                    </p:audio>
                                  </p:subTnLst>
                                </p:cTn>
                              </p:par>
                            </p:childTnLst>
                          </p:cTn>
                        </p:par>
                      </p:childTnLst>
                    </p:cTn>
                  </p:par>
                  <p:par>
                    <p:cTn id="107" fill="hold">
                      <p:stCondLst>
                        <p:cond delay="indefinite"/>
                      </p:stCondLst>
                      <p:childTnLst>
                        <p:par>
                          <p:cTn id="108" fill="hold">
                            <p:stCondLst>
                              <p:cond delay="0"/>
                            </p:stCondLst>
                            <p:childTnLst>
                              <p:par>
                                <p:cTn id="109" presetID="15" presetClass="entr" presetSubtype="0" fill="hold" grpId="0" nodeType="clickEffect">
                                  <p:stCondLst>
                                    <p:cond delay="0"/>
                                  </p:stCondLst>
                                  <p:childTnLst>
                                    <p:set>
                                      <p:cBhvr>
                                        <p:cTn id="110" dur="1" fill="hold">
                                          <p:stCondLst>
                                            <p:cond delay="0"/>
                                          </p:stCondLst>
                                        </p:cTn>
                                        <p:tgtEl>
                                          <p:spTgt spid="18"/>
                                        </p:tgtEl>
                                        <p:attrNameLst>
                                          <p:attrName>style.visibility</p:attrName>
                                        </p:attrNameLst>
                                      </p:cBhvr>
                                      <p:to>
                                        <p:strVal val="visible"/>
                                      </p:to>
                                    </p:set>
                                    <p:anim calcmode="lin" valueType="num">
                                      <p:cBhvr>
                                        <p:cTn id="111" dur="500" fill="hold"/>
                                        <p:tgtEl>
                                          <p:spTgt spid="18"/>
                                        </p:tgtEl>
                                        <p:attrNameLst>
                                          <p:attrName>ppt_w</p:attrName>
                                        </p:attrNameLst>
                                      </p:cBhvr>
                                      <p:tavLst>
                                        <p:tav tm="0">
                                          <p:val>
                                            <p:fltVal val="0"/>
                                          </p:val>
                                        </p:tav>
                                        <p:tav tm="100000">
                                          <p:val>
                                            <p:strVal val="#ppt_w"/>
                                          </p:val>
                                        </p:tav>
                                      </p:tavLst>
                                    </p:anim>
                                    <p:anim calcmode="lin" valueType="num">
                                      <p:cBhvr>
                                        <p:cTn id="112" dur="500" fill="hold"/>
                                        <p:tgtEl>
                                          <p:spTgt spid="18"/>
                                        </p:tgtEl>
                                        <p:attrNameLst>
                                          <p:attrName>ppt_h</p:attrName>
                                        </p:attrNameLst>
                                      </p:cBhvr>
                                      <p:tavLst>
                                        <p:tav tm="0">
                                          <p:val>
                                            <p:fltVal val="0"/>
                                          </p:val>
                                        </p:tav>
                                        <p:tav tm="100000">
                                          <p:val>
                                            <p:strVal val="#ppt_h"/>
                                          </p:val>
                                        </p:tav>
                                      </p:tavLst>
                                    </p:anim>
                                    <p:anim calcmode="lin" valueType="num">
                                      <p:cBhvr>
                                        <p:cTn id="113" dur="500" fill="hold"/>
                                        <p:tgtEl>
                                          <p:spTgt spid="18"/>
                                        </p:tgtEl>
                                        <p:attrNameLst>
                                          <p:attrName>ppt_x</p:attrName>
                                        </p:attrNameLst>
                                      </p:cBhvr>
                                      <p:tavLst>
                                        <p:tav tm="0" fmla="#ppt_x+(cos(-2*pi*(1-$))*-#ppt_x-sin(-2*pi*(1-$))*(1-#ppt_y))*(1-$)">
                                          <p:val>
                                            <p:fltVal val="0"/>
                                          </p:val>
                                        </p:tav>
                                        <p:tav tm="100000">
                                          <p:val>
                                            <p:fltVal val="1"/>
                                          </p:val>
                                        </p:tav>
                                      </p:tavLst>
                                    </p:anim>
                                    <p:anim calcmode="lin" valueType="num">
                                      <p:cBhvr>
                                        <p:cTn id="114" dur="500" fill="hold"/>
                                        <p:tgtEl>
                                          <p:spTgt spid="18"/>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109"/>
                                            </p:cond>
                                          </p:stCondLst>
                                          <p:endCondLst>
                                            <p:cond evt="onStopAudio" delay="0">
                                              <p:tgtEl>
                                                <p:sldTgt/>
                                              </p:tgtEl>
                                            </p:cond>
                                          </p:endCondLst>
                                        </p:cTn>
                                        <p:tgtEl>
                                          <p:sndTgt r:embed="rId16" name="أقدمهم دخولا في الإسلام.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p:bldP spid="9" grpId="1"/>
      <p:bldP spid="10" grpId="0"/>
      <p:bldP spid="10" grpId="1"/>
      <p:bldP spid="11" grpId="0"/>
      <p:bldP spid="11" grpId="1"/>
      <p:bldP spid="12" grpId="0"/>
      <p:bldP spid="12" grpId="1"/>
      <p:bldP spid="13" grpId="0"/>
      <p:bldP spid="13" grpId="1"/>
      <p:bldP spid="14" grpId="0"/>
      <p:bldP spid="15" grpId="0"/>
      <p:bldP spid="16" grpId="0"/>
      <p:bldP spid="17" grpId="0"/>
      <p:bldP spid="18" grpId="0"/>
    </p:bldLst>
  </p:timing>
</p:sld>
</file>

<file path=ppt/theme/theme1.xml><?xml version="1.0" encoding="utf-8"?>
<a:theme xmlns:a="http://schemas.openxmlformats.org/drawingml/2006/main" name="تصميم افتراضي">
  <a:themeElements>
    <a:clrScheme name="مشربية">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تصميم افتراضي">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تصميم افتراضي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تصميم افتراضي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تصميم افتراضي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تصميم افتراضي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تصميم افتراضي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تصميم افتراضي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تصميم افتراضي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تصميم افتراضي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تصميم افتراضي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تصميم افتراضي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تصميم افتراضي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تصميم افتراضي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2456</TotalTime>
  <Words>736</Words>
  <Application>Microsoft Office PowerPoint</Application>
  <PresentationFormat>عرض على الشاشة (3:4)‏</PresentationFormat>
  <Paragraphs>71</Paragraphs>
  <Slides>17</Slides>
  <Notes>0</Notes>
  <HiddenSlides>0</HiddenSlides>
  <MMClips>0</MMClips>
  <ScaleCrop>false</ScaleCrop>
  <HeadingPairs>
    <vt:vector size="4" baseType="variant">
      <vt:variant>
        <vt:lpstr>سمة</vt:lpstr>
      </vt:variant>
      <vt:variant>
        <vt:i4>1</vt:i4>
      </vt:variant>
      <vt:variant>
        <vt:lpstr>عناوين الشرائح</vt:lpstr>
      </vt:variant>
      <vt:variant>
        <vt:i4>17</vt:i4>
      </vt:variant>
    </vt:vector>
  </HeadingPairs>
  <TitlesOfParts>
    <vt:vector size="18" baseType="lpstr">
      <vt:lpstr>تصميم افتراضي</vt:lpstr>
      <vt:lpstr>الشريحة 1</vt:lpstr>
      <vt:lpstr>الشريحة 2</vt:lpstr>
      <vt:lpstr>الشريحة 3</vt:lpstr>
      <vt:lpstr>الشريحة 4</vt:lpstr>
      <vt:lpstr>الشريحة 5</vt:lpstr>
      <vt:lpstr>الشريحة 6</vt:lpstr>
      <vt:lpstr>الشريحة 7</vt:lpstr>
      <vt:lpstr>الشريحة 8</vt:lpstr>
      <vt:lpstr>الشريحة 9</vt:lpstr>
      <vt:lpstr>الشريحة 10</vt:lpstr>
      <vt:lpstr>الشريحة 11</vt:lpstr>
      <vt:lpstr>الشريحة 12</vt:lpstr>
      <vt:lpstr>الشريحة 13</vt:lpstr>
      <vt:lpstr>الشريحة 14</vt:lpstr>
      <vt:lpstr>الشريحة 15</vt:lpstr>
      <vt:lpstr>الشريحة 16</vt:lpstr>
      <vt:lpstr>الشريحة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الفقه 1م ف2 طالب</dc:title>
  <dc:subject>الوحدة السادسة عشرة - الإمامة والائتمام</dc:subject>
  <dc:creator>ا/بندر الحازمي</dc:creator>
  <cp:keywords>حقيبة إنجاز المعلم والمعلمة</cp:keywords>
  <cp:lastModifiedBy>Top Service</cp:lastModifiedBy>
  <cp:revision>391</cp:revision>
  <dcterms:created xsi:type="dcterms:W3CDTF">2005-04-16T15:18:15Z</dcterms:created>
  <dcterms:modified xsi:type="dcterms:W3CDTF">2016-12-12T15:00:02Z</dcterms:modified>
</cp:coreProperties>
</file>