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7" r:id="rId2"/>
    <p:sldId id="257" r:id="rId3"/>
    <p:sldId id="275" r:id="rId4"/>
    <p:sldId id="290" r:id="rId5"/>
    <p:sldId id="294" r:id="rId6"/>
    <p:sldId id="291" r:id="rId7"/>
    <p:sldId id="301" r:id="rId8"/>
    <p:sldId id="303" r:id="rId9"/>
    <p:sldId id="312" r:id="rId10"/>
    <p:sldId id="313" r:id="rId11"/>
    <p:sldId id="314" r:id="rId12"/>
    <p:sldId id="308" r:id="rId13"/>
    <p:sldId id="315" r:id="rId14"/>
    <p:sldId id="316" r:id="rId15"/>
    <p:sldId id="326" r:id="rId16"/>
  </p:sldIdLst>
  <p:sldSz cx="9144000" cy="6858000" type="screen4x3"/>
  <p:notesSz cx="6858000" cy="9144000"/>
  <p:custDataLst>
    <p:tags r:id="rId17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00FF00"/>
    <a:srgbClr val="CC00CC"/>
    <a:srgbClr val="FFFF00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67" autoAdjust="0"/>
    <p:restoredTop sz="94660"/>
  </p:normalViewPr>
  <p:slideViewPr>
    <p:cSldViewPr>
      <p:cViewPr varScale="1">
        <p:scale>
          <a:sx n="66" d="100"/>
          <a:sy n="66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1141-FE87-45E2-A6D8-E7343AB39E3C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6B53-B705-49B4-A0DD-6AD4C571586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8E02-22CC-44B5-BDE2-E334D9FFFC20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9BEE-59D5-48A7-A1AB-3CE5816BED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A248-8DF2-48B3-A0FB-88B037A15950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FCFD-E733-453E-86D2-6DD10692D68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7F44-EFFA-4350-B4D7-609D9295991A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E048-FE0C-4187-82E2-7CC1D8BC404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7E67-5097-4FA1-9843-1996DB9CFBCB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7E81-A60B-44F5-BB08-C1C29A5EFD4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B07A-B356-4EBA-9586-9597570A035F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0D49-2CCE-4E21-A096-127D2F9B120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C126-6FC8-4F7A-8298-2064583902C4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79FB-E4DD-4826-BBA9-509B3186C7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3CF6-DF0A-4451-B839-334E96A71568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C78B-BC52-42B1-A4D9-BD4007AB84B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1F3B-3E78-49EE-AB50-061404F8FB67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22ED-9F61-4F51-BC57-14A9282B7E7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9D25-C1FA-462D-B5B0-7162989CE4D5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3C95-2D60-4347-B82A-AF0E6A87C79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74C0-F405-4177-9EA4-9C037AC2823D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693D-817B-48C3-A769-8C26710AFB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626B4-258F-4677-86F5-87FA2BC4A4E5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EC973-7DF6-4493-B34C-A9E8BD09A09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3.wav"/><Relationship Id="rId3" Type="http://schemas.openxmlformats.org/officeDocument/2006/relationships/audio" Target="../media/audio38.wav"/><Relationship Id="rId7" Type="http://schemas.openxmlformats.org/officeDocument/2006/relationships/audio" Target="../media/audio4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1.wav"/><Relationship Id="rId5" Type="http://schemas.openxmlformats.org/officeDocument/2006/relationships/audio" Target="../media/audio40.wav"/><Relationship Id="rId10" Type="http://schemas.openxmlformats.org/officeDocument/2006/relationships/image" Target="../media/image7.png"/><Relationship Id="rId4" Type="http://schemas.openxmlformats.org/officeDocument/2006/relationships/audio" Target="../media/audio39.wav"/><Relationship Id="rId9" Type="http://schemas.openxmlformats.org/officeDocument/2006/relationships/audio" Target="../media/audio4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6.wav"/><Relationship Id="rId2" Type="http://schemas.openxmlformats.org/officeDocument/2006/relationships/audio" Target="../media/audio4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7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6.wav"/><Relationship Id="rId18" Type="http://schemas.openxmlformats.org/officeDocument/2006/relationships/audio" Target="../media/audio21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audio" Target="../media/audio15.wav"/><Relationship Id="rId17" Type="http://schemas.openxmlformats.org/officeDocument/2006/relationships/audio" Target="../media/audio20.wav"/><Relationship Id="rId2" Type="http://schemas.openxmlformats.org/officeDocument/2006/relationships/audio" Target="../media/audio5.wav"/><Relationship Id="rId16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audio" Target="../media/audio14.wav"/><Relationship Id="rId5" Type="http://schemas.openxmlformats.org/officeDocument/2006/relationships/audio" Target="../media/audio8.wav"/><Relationship Id="rId15" Type="http://schemas.openxmlformats.org/officeDocument/2006/relationships/audio" Target="../media/audio18.wav"/><Relationship Id="rId10" Type="http://schemas.openxmlformats.org/officeDocument/2006/relationships/audio" Target="../media/audio13.wav"/><Relationship Id="rId19" Type="http://schemas.openxmlformats.org/officeDocument/2006/relationships/image" Target="../media/image5.png"/><Relationship Id="rId4" Type="http://schemas.openxmlformats.org/officeDocument/2006/relationships/audio" Target="../media/audio7.wav"/><Relationship Id="rId9" Type="http://schemas.openxmlformats.org/officeDocument/2006/relationships/audio" Target="../media/audio12.wav"/><Relationship Id="rId14" Type="http://schemas.openxmlformats.org/officeDocument/2006/relationships/audio" Target="../media/audio1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6.wav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975350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944868" y="3501008"/>
            <a:ext cx="700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800000"/>
                </a:solidFill>
              </a:rPr>
              <a:t>بَرَعَ العُمَّالُ</a:t>
            </a:r>
            <a:r>
              <a:rPr lang="ar-SA" sz="4000" b="1" dirty="0">
                <a:solidFill>
                  <a:srgbClr val="800000"/>
                </a:solidFill>
              </a:rPr>
              <a:t> فِي أسَالِيب وطُرقِ الصِّنَاعةِ. 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9" name="مجسم مشطوف الحواف 8"/>
          <p:cNvSpPr/>
          <p:nvPr/>
        </p:nvSpPr>
        <p:spPr>
          <a:xfrm>
            <a:off x="1619670" y="1352228"/>
            <a:ext cx="5651268" cy="1008112"/>
          </a:xfrm>
          <a:prstGeom prst="bevel">
            <a:avLst>
              <a:gd name="adj" fmla="val 6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953722" y="1533227"/>
            <a:ext cx="4983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  <a:latin typeface="Calibri" pitchFamily="34" charset="0"/>
              </a:rPr>
              <a:t>3- فيم بَرَعَ العُمَّالُ؟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يم بَرَعَ العُمَّالُ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َرَعَ العُمَّالُ فِي أسَالِيب وطُرقِ الصِّنَاعة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845296" y="3075856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800000"/>
                </a:solidFill>
              </a:rPr>
              <a:t>نَهْضَةِ البِلادِ – تَوْفِير المَلْبَسِ وَالمَأْكَلِ وَالِبنَاِء.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9" name="مجسم مشطوف الحواف 8"/>
          <p:cNvSpPr/>
          <p:nvPr/>
        </p:nvSpPr>
        <p:spPr>
          <a:xfrm>
            <a:off x="1331640" y="1124744"/>
            <a:ext cx="6120680" cy="1008112"/>
          </a:xfrm>
          <a:prstGeom prst="bevel">
            <a:avLst>
              <a:gd name="adj" fmla="val 68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619672" y="1325964"/>
            <a:ext cx="5832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  <a:latin typeface="Calibri" pitchFamily="34" charset="0"/>
              </a:rPr>
              <a:t> 4- أَذْكُرُ بَعْضَ أَفْضَالِ أَرْبابِ الحِرَف.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ذكر بعض افض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هضه البل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nimatedBoyReading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082" y="380206"/>
            <a:ext cx="1357312" cy="177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171407" y="442747"/>
            <a:ext cx="1357312" cy="868362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أتذوق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64574" y="1596729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/>
              <a:t>1- </a:t>
            </a:r>
            <a:r>
              <a:rPr lang="ar-SA" sz="3600" b="1" dirty="0"/>
              <a:t>أسجل بعض الكلمات التي تدل على اعتزاز الشاعر بأصحاب المهن</a:t>
            </a:r>
            <a:r>
              <a:rPr lang="ar-EG" sz="3600" b="1" dirty="0"/>
              <a:t>:</a:t>
            </a:r>
            <a:endParaRPr lang="en-US" sz="3600" dirty="0"/>
          </a:p>
        </p:txBody>
      </p:sp>
      <p:sp>
        <p:nvSpPr>
          <p:cNvPr id="14" name="مضلع سباعي 13"/>
          <p:cNvSpPr/>
          <p:nvPr/>
        </p:nvSpPr>
        <p:spPr>
          <a:xfrm>
            <a:off x="5367518" y="3171572"/>
            <a:ext cx="3164922" cy="772610"/>
          </a:xfrm>
          <a:prstGeom prst="hept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/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5265738" y="3341707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rgbClr val="FF0000"/>
                </a:solidFill>
              </a:rPr>
              <a:t>شَرَفٌ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7" name="مضلع سباعي 16"/>
          <p:cNvSpPr/>
          <p:nvPr/>
        </p:nvSpPr>
        <p:spPr>
          <a:xfrm>
            <a:off x="5313431" y="4592403"/>
            <a:ext cx="3164922" cy="772610"/>
          </a:xfrm>
          <a:prstGeom prst="hept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/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5307357" y="4663983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rgbClr val="FF0000"/>
                </a:solidFill>
              </a:rPr>
              <a:t>بَرَاعةٌ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3" name="مضلع سباعي 22"/>
          <p:cNvSpPr/>
          <p:nvPr/>
        </p:nvSpPr>
        <p:spPr>
          <a:xfrm>
            <a:off x="686998" y="3171572"/>
            <a:ext cx="3164922" cy="772610"/>
          </a:xfrm>
          <a:prstGeom prst="hept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/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678619" y="3278858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rgbClr val="FF0000"/>
                </a:solidFill>
              </a:rPr>
              <a:t>نَهْضَةٌ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5" name="مضلع سباعي 24"/>
          <p:cNvSpPr/>
          <p:nvPr/>
        </p:nvSpPr>
        <p:spPr>
          <a:xfrm>
            <a:off x="692105" y="4672614"/>
            <a:ext cx="3164922" cy="772610"/>
          </a:xfrm>
          <a:prstGeom prst="hept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/>
          </a:p>
        </p:txBody>
      </p:sp>
      <p:sp>
        <p:nvSpPr>
          <p:cNvPr id="26" name="مربع نص 25"/>
          <p:cNvSpPr txBox="1">
            <a:spLocks noChangeArrowheads="1"/>
          </p:cNvSpPr>
          <p:nvPr/>
        </p:nvSpPr>
        <p:spPr bwMode="auto">
          <a:xfrm>
            <a:off x="686998" y="4744194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rgbClr val="FF0000"/>
                </a:solidFill>
              </a:rPr>
              <a:t>حَسَناتٌ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ife_hi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ذو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بعض الكلم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شر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برا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نهضه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سن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8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428750" y="764704"/>
            <a:ext cx="6286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/>
              <a:t>2- </a:t>
            </a:r>
            <a:r>
              <a:rPr lang="ar-EG" sz="4400" b="1" dirty="0">
                <a:solidFill>
                  <a:srgbClr val="000000"/>
                </a:solidFill>
              </a:rPr>
              <a:t>أقرأ بيتاً أعجبني، وأُبينُ سبب إعجابي </a:t>
            </a:r>
            <a:r>
              <a:rPr lang="ar-EG" sz="4400" b="1" dirty="0" err="1">
                <a:solidFill>
                  <a:srgbClr val="000000"/>
                </a:solidFill>
              </a:rPr>
              <a:t>به</a:t>
            </a:r>
            <a:r>
              <a:rPr lang="ar-EG" sz="4400" b="1" dirty="0">
                <a:solidFill>
                  <a:srgbClr val="000000"/>
                </a:solidFill>
              </a:rPr>
              <a:t>.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2957352"/>
            <a:ext cx="7627409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مَنْ </a:t>
            </a:r>
            <a:r>
              <a:rPr lang="ar-EG" sz="4000" b="1" dirty="0" err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بَنَى</a:t>
            </a:r>
            <a:r>
              <a:rPr lang="ar-EG" sz="4000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لِلناسِ دُوراً       مَنْ كَسَا النَّاسَ حَريِراً</a:t>
            </a:r>
            <a:endParaRPr lang="ar-EG" sz="4400" dirty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66962" y="4197436"/>
            <a:ext cx="5105324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تبَينُ فَضْلَ أَصْحَابِ الِمهَنِ فِي ازْدهَارِ وَتقدمِ الِبلادِ.</a:t>
            </a:r>
            <a:endParaRPr lang="ar-EG" sz="44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قرا بيت اعجبن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َنْ بَنَى لِلناسِ دُور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ُبَينُ فَضْلَ أَصْحَاب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45" grpId="0" animBg="1"/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nimatedBoyRead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29" y="426827"/>
            <a:ext cx="895350" cy="1173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212148" y="1480518"/>
            <a:ext cx="1357312" cy="868362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أنشد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31274" y="943105"/>
            <a:ext cx="681053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 algn="ctr" rtl="1">
              <a:buFont typeface="Wingdings" pitchFamily="2" charset="2"/>
              <a:buChar char="Ø"/>
            </a:pPr>
            <a:r>
              <a:rPr lang="ar-EG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بعد فهمي القصيدة وتذوقها أقوم بما يأتي: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77639" y="2629036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/>
              <a:t>1- أقترح مع مجموعتي لحناً جميلاً وننشد الأبيات معاً.</a:t>
            </a:r>
          </a:p>
          <a:p>
            <a:pPr algn="r" rtl="1"/>
            <a:r>
              <a:rPr lang="ar-EG" sz="3200" b="1" dirty="0"/>
              <a:t>2- أرشح زميلاً (زميلة) لي في الصف، ونختار بيتين من القصيدة، وننشدهما أمام الصف.</a:t>
            </a:r>
          </a:p>
          <a:p>
            <a:pPr algn="r" rtl="1"/>
            <a:r>
              <a:rPr lang="ar-EG" sz="3200" b="1" dirty="0"/>
              <a:t>3- أنشد الأبيات كاملة أمام الصف إنشاداً جميلاً.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620688"/>
            <a:ext cx="3024336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أردد وأحفظ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484784"/>
            <a:ext cx="75608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بعد الإنشاد الرائع الذي استمعنا إليه واستمتعنا به، استطعت حفظ بعض الأبيات أضع علامة )√) أمام مقدار الأبيات التي استطعت حفظها: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40731"/>
              </p:ext>
            </p:extLst>
          </p:nvPr>
        </p:nvGraphicFramePr>
        <p:xfrm>
          <a:off x="708750" y="3789040"/>
          <a:ext cx="7819098" cy="206209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1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1049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بيت</a:t>
                      </a:r>
                      <a:r>
                        <a:rPr lang="ar-EG" sz="2800" baseline="0" dirty="0"/>
                        <a:t> 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بيتان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ثلاثة ابيات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أربعة ابيات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خمسة أبيات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ستة أبيات</a:t>
                      </a:r>
                      <a:r>
                        <a:rPr lang="ar-EG" sz="2800" baseline="0" dirty="0"/>
                        <a:t> 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سبعة أبيات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04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814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DEB01F-D939-4889-A5A9-0E83EEC1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32648" cy="4277334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 bwMode="auto">
          <a:xfrm>
            <a:off x="1270883" y="2348880"/>
            <a:ext cx="65302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7200" b="1" dirty="0">
                <a:ln w="12700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النص الشعري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EG" sz="7200" b="1" dirty="0">
                <a:ln w="12700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أَربابُ الحِرَفِ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نص الشع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 bwMode="auto">
          <a:xfrm>
            <a:off x="395536" y="836712"/>
            <a:ext cx="79613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ح</a:t>
            </a:r>
            <a:r>
              <a:rPr lang="ar-EG" sz="3600" b="1" dirty="0"/>
              <a:t>ْ</a:t>
            </a:r>
            <a:r>
              <a:rPr lang="ar-SA" sz="3600" b="1" dirty="0"/>
              <a:t>ن</a:t>
            </a:r>
            <a:r>
              <a:rPr lang="ar-EG" sz="3600" b="1" dirty="0"/>
              <a:t>ُ</a:t>
            </a:r>
            <a:r>
              <a:rPr lang="ar-SA" sz="3600" b="1" dirty="0"/>
              <a:t> أ</a:t>
            </a:r>
            <a:r>
              <a:rPr lang="ar-EG" sz="3600" b="1" dirty="0"/>
              <a:t>َ</a:t>
            </a:r>
            <a:r>
              <a:rPr lang="ar-SA" sz="3600" b="1" dirty="0"/>
              <a:t>ر</a:t>
            </a:r>
            <a:r>
              <a:rPr lang="ar-EG" sz="3600" b="1" dirty="0"/>
              <a:t>ْ</a:t>
            </a:r>
            <a:r>
              <a:rPr lang="ar-SA" sz="3600" b="1" dirty="0"/>
              <a:t>ب</a:t>
            </a:r>
            <a:r>
              <a:rPr lang="ar-EG" sz="3600" b="1" dirty="0"/>
              <a:t>َ</a:t>
            </a:r>
            <a:r>
              <a:rPr lang="ar-SA" sz="3600" b="1" dirty="0"/>
              <a:t>اب</a:t>
            </a:r>
            <a:r>
              <a:rPr lang="ar-EG" sz="3600" b="1" dirty="0"/>
              <a:t>ُ</a:t>
            </a:r>
            <a:r>
              <a:rPr lang="ar-SA" sz="3600" b="1" dirty="0"/>
              <a:t> الح</a:t>
            </a:r>
            <a:r>
              <a:rPr lang="ar-EG" sz="3600" b="1" dirty="0"/>
              <a:t>ِ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ف</a:t>
            </a:r>
            <a:r>
              <a:rPr lang="ar-EG" sz="3600" b="1" dirty="0"/>
              <a:t>ْ</a:t>
            </a:r>
            <a:r>
              <a:rPr lang="ar-SA" sz="3600" b="1" dirty="0"/>
              <a:t> </a:t>
            </a:r>
            <a:r>
              <a:rPr lang="ar-EG" sz="3600" b="1" dirty="0"/>
              <a:t>    </a:t>
            </a:r>
            <a:r>
              <a:rPr lang="ar-SA" sz="3600" b="1" dirty="0"/>
              <a:t>	</a:t>
            </a:r>
            <a:r>
              <a:rPr lang="ar-EG" sz="3600" b="1" dirty="0"/>
              <a:t>         </a:t>
            </a:r>
            <a:r>
              <a:rPr lang="ar-SA" sz="3600" b="1" dirty="0"/>
              <a:t>ليس</a:t>
            </a:r>
            <a:r>
              <a:rPr lang="ar-EG" sz="3600" b="1" dirty="0"/>
              <a:t>َ</a:t>
            </a:r>
            <a:r>
              <a:rPr lang="ar-SA" sz="3600" b="1" dirty="0"/>
              <a:t> ي</a:t>
            </a:r>
            <a:r>
              <a:rPr lang="ar-EG" sz="3600" b="1" dirty="0"/>
              <a:t>َ</a:t>
            </a:r>
            <a:r>
              <a:rPr lang="ar-SA" sz="3600" b="1" dirty="0"/>
              <a:t>ع</a:t>
            </a:r>
            <a:r>
              <a:rPr lang="ar-EG" sz="3600" b="1" dirty="0"/>
              <a:t>ْ</a:t>
            </a:r>
            <a:r>
              <a:rPr lang="ar-SA" sz="3600" b="1" dirty="0"/>
              <a:t>ن</a:t>
            </a:r>
            <a:r>
              <a:rPr lang="ar-EG" sz="3600" b="1" dirty="0"/>
              <a:t>ِ</a:t>
            </a:r>
            <a:r>
              <a:rPr lang="ar-SA" sz="3600" b="1" dirty="0"/>
              <a:t>ين</a:t>
            </a:r>
            <a:r>
              <a:rPr lang="ar-EG" sz="3600" b="1" dirty="0"/>
              <a:t>َ</a:t>
            </a:r>
            <a:r>
              <a:rPr lang="ar-SA" sz="3600" b="1" dirty="0"/>
              <a:t>ا الت</a:t>
            </a:r>
            <a:r>
              <a:rPr lang="ar-EG" sz="3600" b="1" dirty="0"/>
              <a:t>َّ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ف</a:t>
            </a:r>
            <a:r>
              <a:rPr lang="ar-EG" sz="3600" b="1" dirty="0"/>
              <a:t>ْ</a:t>
            </a:r>
            <a:endParaRPr lang="en-US" sz="3600" dirty="0"/>
          </a:p>
        </p:txBody>
      </p:sp>
      <p:sp>
        <p:nvSpPr>
          <p:cNvPr id="14" name="عنوان 1"/>
          <p:cNvSpPr txBox="1">
            <a:spLocks/>
          </p:cNvSpPr>
          <p:nvPr/>
        </p:nvSpPr>
        <p:spPr bwMode="auto">
          <a:xfrm>
            <a:off x="428339" y="1538388"/>
            <a:ext cx="8064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/>
              <a:t> </a:t>
            </a:r>
            <a:r>
              <a:rPr lang="ar-SA" sz="3600" b="1" dirty="0"/>
              <a:t>و</a:t>
            </a:r>
            <a:r>
              <a:rPr lang="ar-EG" sz="3600" b="1" dirty="0"/>
              <a:t>َ</a:t>
            </a:r>
            <a:r>
              <a:rPr lang="ar-SA" sz="3600" b="1" dirty="0"/>
              <a:t>ل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َـــــ</a:t>
            </a:r>
            <a:r>
              <a:rPr lang="ar-SA" sz="3600" b="1" dirty="0"/>
              <a:t>ا ك</a:t>
            </a:r>
            <a:r>
              <a:rPr lang="ar-EG" sz="3600" b="1" dirty="0"/>
              <a:t>َ</a:t>
            </a:r>
            <a:r>
              <a:rPr lang="ar-SA" sz="3600" b="1" dirty="0"/>
              <a:t>ل</a:t>
            </a:r>
            <a:r>
              <a:rPr lang="ar-EG" sz="3600" b="1" dirty="0"/>
              <a:t>ُّ</a:t>
            </a:r>
            <a:r>
              <a:rPr lang="ar-SA" sz="3600" b="1" dirty="0"/>
              <a:t> الش</a:t>
            </a:r>
            <a:r>
              <a:rPr lang="ar-EG" sz="3600" b="1" dirty="0"/>
              <a:t>َّـ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ف</a:t>
            </a:r>
            <a:r>
              <a:rPr lang="ar-EG" sz="3600" b="1" dirty="0"/>
              <a:t>ْ</a:t>
            </a:r>
            <a:r>
              <a:rPr lang="ar-SA" sz="3600" b="1" dirty="0"/>
              <a:t>	</a:t>
            </a:r>
            <a:r>
              <a:rPr lang="ar-EG" sz="3600" b="1" dirty="0"/>
              <a:t>	 </a:t>
            </a:r>
            <a:r>
              <a:rPr lang="ar-SA" sz="3600" b="1" dirty="0"/>
              <a:t>أ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َّ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ا ن</a:t>
            </a:r>
            <a:r>
              <a:rPr lang="ar-EG" sz="3600" b="1" dirty="0"/>
              <a:t>ُـــ</a:t>
            </a:r>
            <a:r>
              <a:rPr lang="ar-SA" sz="3600" b="1" dirty="0"/>
              <a:t>ح</a:t>
            </a:r>
            <a:r>
              <a:rPr lang="ar-EG" sz="3600" b="1" dirty="0"/>
              <a:t>ْ</a:t>
            </a:r>
            <a:r>
              <a:rPr lang="ar-SA" sz="3600" b="1" dirty="0"/>
              <a:t>ي</a:t>
            </a:r>
            <a:r>
              <a:rPr lang="ar-EG" sz="3600" b="1" dirty="0"/>
              <a:t>ِ</a:t>
            </a:r>
            <a:r>
              <a:rPr lang="ar-SA" sz="3600" b="1" dirty="0"/>
              <a:t>ي الم</a:t>
            </a:r>
            <a:r>
              <a:rPr lang="ar-EG" sz="3600" b="1" dirty="0"/>
              <a:t>ِـ</a:t>
            </a:r>
            <a:r>
              <a:rPr lang="ar-SA" sz="3600" b="1" dirty="0"/>
              <a:t>ه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ْ</a:t>
            </a:r>
            <a:r>
              <a:rPr lang="ar-SA" sz="3600" b="1" dirty="0"/>
              <a:t> </a:t>
            </a:r>
            <a:endParaRPr lang="en-US" sz="3600" dirty="0"/>
          </a:p>
        </p:txBody>
      </p:sp>
      <p:sp>
        <p:nvSpPr>
          <p:cNvPr id="12" name="عنوان 1"/>
          <p:cNvSpPr txBox="1">
            <a:spLocks/>
          </p:cNvSpPr>
          <p:nvPr/>
        </p:nvSpPr>
        <p:spPr bwMode="auto">
          <a:xfrm>
            <a:off x="428339" y="2228950"/>
            <a:ext cx="80645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/>
              <a:t> 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ح</a:t>
            </a:r>
            <a:r>
              <a:rPr lang="ar-EG" sz="3600" b="1" dirty="0"/>
              <a:t>ْ</a:t>
            </a:r>
            <a:r>
              <a:rPr lang="ar-SA" sz="3600" b="1" dirty="0"/>
              <a:t>ن</a:t>
            </a:r>
            <a:r>
              <a:rPr lang="ar-EG" sz="3600" b="1" dirty="0"/>
              <a:t>ُ</a:t>
            </a:r>
            <a:r>
              <a:rPr lang="ar-SA" sz="3600" b="1" dirty="0"/>
              <a:t> أ</a:t>
            </a:r>
            <a:r>
              <a:rPr lang="ar-EG" sz="3600" b="1" dirty="0"/>
              <a:t>َ</a:t>
            </a:r>
            <a:r>
              <a:rPr lang="ar-SA" sz="3600" b="1" dirty="0"/>
              <a:t>ه</a:t>
            </a:r>
            <a:r>
              <a:rPr lang="ar-EG" sz="3600" b="1" dirty="0"/>
              <a:t>ْ</a:t>
            </a:r>
            <a:r>
              <a:rPr lang="ar-SA" sz="3600" b="1" dirty="0"/>
              <a:t>ل</a:t>
            </a:r>
            <a:r>
              <a:rPr lang="ar-EG" sz="3600" b="1" dirty="0"/>
              <a:t>ُ</a:t>
            </a:r>
            <a:r>
              <a:rPr lang="ar-SA" sz="3600" b="1" dirty="0"/>
              <a:t> ل</a:t>
            </a:r>
            <a:r>
              <a:rPr lang="ar-EG" sz="3600" b="1" dirty="0"/>
              <a:t>ِ</a:t>
            </a:r>
            <a:r>
              <a:rPr lang="ar-SA" sz="3600" b="1" dirty="0"/>
              <a:t>ل</a:t>
            </a:r>
            <a:r>
              <a:rPr lang="ar-EG" sz="3600" b="1" dirty="0"/>
              <a:t>ْ</a:t>
            </a:r>
            <a:r>
              <a:rPr lang="ar-SA" sz="3600" b="1" dirty="0"/>
              <a:t>ب</a:t>
            </a:r>
            <a:r>
              <a:rPr lang="ar-EG" sz="3600" b="1" dirty="0"/>
              <a:t>َ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اع</a:t>
            </a:r>
            <a:r>
              <a:rPr lang="ar-EG" sz="3600" b="1" dirty="0"/>
              <a:t>َ</a:t>
            </a:r>
            <a:r>
              <a:rPr lang="ar-SA" sz="3600" b="1" dirty="0"/>
              <a:t>ة</a:t>
            </a:r>
            <a:r>
              <a:rPr lang="ar-EG" sz="3600" b="1" dirty="0"/>
              <a:t>		   	</a:t>
            </a:r>
            <a:r>
              <a:rPr lang="ar-SA" sz="3600" b="1" dirty="0"/>
              <a:t>ف</a:t>
            </a:r>
            <a:r>
              <a:rPr lang="ar-EG" sz="3600" b="1" dirty="0"/>
              <a:t>ِ</a:t>
            </a:r>
            <a:r>
              <a:rPr lang="ar-SA" sz="3600" b="1" dirty="0"/>
              <a:t>ي أ</a:t>
            </a:r>
            <a:r>
              <a:rPr lang="ar-EG" sz="3600" b="1" dirty="0"/>
              <a:t>َ</a:t>
            </a:r>
            <a:r>
              <a:rPr lang="ar-SA" sz="3600" b="1" dirty="0"/>
              <a:t>س</a:t>
            </a:r>
            <a:r>
              <a:rPr lang="ar-EG" sz="3600" b="1" dirty="0"/>
              <a:t>ِ</a:t>
            </a:r>
            <a:r>
              <a:rPr lang="ar-SA" sz="3600" b="1" dirty="0"/>
              <a:t>ال</a:t>
            </a:r>
            <a:r>
              <a:rPr lang="ar-EG" sz="3600" b="1" dirty="0"/>
              <a:t>ِ</a:t>
            </a:r>
            <a:r>
              <a:rPr lang="ar-SA" sz="3600" b="1" dirty="0" err="1"/>
              <a:t>يب</a:t>
            </a:r>
            <a:r>
              <a:rPr lang="ar-EG" sz="3600" b="1" dirty="0"/>
              <a:t>ِ</a:t>
            </a:r>
            <a:r>
              <a:rPr lang="ar-SA" sz="3600" b="1" dirty="0"/>
              <a:t> الص</a:t>
            </a:r>
            <a:r>
              <a:rPr lang="ar-EG" sz="3600" b="1" dirty="0"/>
              <a:t>ِّ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اع</a:t>
            </a:r>
            <a:r>
              <a:rPr lang="ar-EG" sz="3600" b="1" dirty="0"/>
              <a:t>َ</a:t>
            </a:r>
            <a:r>
              <a:rPr lang="ar-SA" sz="3600" b="1" dirty="0"/>
              <a:t>ة</a:t>
            </a:r>
            <a:r>
              <a:rPr lang="ar-EG" sz="3600" b="1" dirty="0"/>
              <a:t>ْ</a:t>
            </a:r>
            <a:r>
              <a:rPr lang="ar-SA" sz="3600" b="1" dirty="0"/>
              <a:t> </a:t>
            </a:r>
            <a:endParaRPr lang="en-US" sz="3600" dirty="0"/>
          </a:p>
        </p:txBody>
      </p:sp>
      <p:sp>
        <p:nvSpPr>
          <p:cNvPr id="15" name="عنوان 1"/>
          <p:cNvSpPr txBox="1">
            <a:spLocks/>
          </p:cNvSpPr>
          <p:nvPr/>
        </p:nvSpPr>
        <p:spPr bwMode="auto">
          <a:xfrm>
            <a:off x="301132" y="2874630"/>
            <a:ext cx="83534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/>
              <a:t> </a:t>
            </a:r>
            <a:r>
              <a:rPr lang="ar-SA" sz="3600" b="1" dirty="0"/>
              <a:t>ول</a:t>
            </a:r>
            <a:r>
              <a:rPr lang="ar-EG" sz="3600" b="1" dirty="0"/>
              <a:t>ـ</a:t>
            </a:r>
            <a:r>
              <a:rPr lang="ar-SA" sz="3600" b="1" dirty="0" err="1"/>
              <a:t>نا</a:t>
            </a:r>
            <a:r>
              <a:rPr lang="ar-SA" sz="3600" b="1" dirty="0"/>
              <a:t> </a:t>
            </a:r>
            <a:r>
              <a:rPr lang="ar-EG" sz="3600" b="1" dirty="0"/>
              <a:t>في </a:t>
            </a:r>
            <a:r>
              <a:rPr lang="ar-SA" sz="3600" b="1" dirty="0"/>
              <a:t>كل س</a:t>
            </a:r>
            <a:r>
              <a:rPr lang="ar-EG" sz="3600" b="1" dirty="0"/>
              <a:t>ـ</a:t>
            </a:r>
            <a:r>
              <a:rPr lang="ar-SA" sz="3600" b="1" dirty="0" err="1"/>
              <a:t>اعة</a:t>
            </a:r>
            <a:r>
              <a:rPr lang="ar-SA" sz="3600" b="1" dirty="0"/>
              <a:t> </a:t>
            </a:r>
            <a:r>
              <a:rPr lang="ar-EG" sz="3600" b="1" dirty="0"/>
              <a:t> 		نهضة </a:t>
            </a:r>
            <a:r>
              <a:rPr lang="ar-SA" sz="3600" b="1" dirty="0"/>
              <a:t>ف</a:t>
            </a:r>
            <a:r>
              <a:rPr lang="ar-EG" sz="3600" b="1" dirty="0"/>
              <a:t>ِ</a:t>
            </a:r>
            <a:r>
              <a:rPr lang="ar-SA" sz="3600" b="1" dirty="0"/>
              <a:t>ي ك</a:t>
            </a:r>
            <a:r>
              <a:rPr lang="ar-EG" sz="3600" b="1" dirty="0"/>
              <a:t>ُ</a:t>
            </a:r>
            <a:r>
              <a:rPr lang="ar-SA" sz="3600" b="1" dirty="0"/>
              <a:t>ل</a:t>
            </a:r>
            <a:r>
              <a:rPr lang="ar-EG" sz="3600" b="1" dirty="0"/>
              <a:t>ِّ</a:t>
            </a:r>
            <a:r>
              <a:rPr lang="ar-SA" sz="3600" b="1" dirty="0"/>
              <a:t> ف</a:t>
            </a:r>
            <a:r>
              <a:rPr lang="ar-EG" sz="3600" b="1" dirty="0"/>
              <a:t>َــــــــ</a:t>
            </a:r>
            <a:r>
              <a:rPr lang="ar-SA" sz="3600" b="1" dirty="0"/>
              <a:t>ن</a:t>
            </a:r>
            <a:r>
              <a:rPr lang="ar-EG" sz="3600" b="1" dirty="0"/>
              <a:t>ْ</a:t>
            </a:r>
            <a:r>
              <a:rPr lang="ar-SA" sz="3600" b="1" dirty="0"/>
              <a:t> </a:t>
            </a:r>
            <a:endParaRPr lang="en-US" sz="3600" dirty="0"/>
          </a:p>
        </p:txBody>
      </p:sp>
      <p:sp>
        <p:nvSpPr>
          <p:cNvPr id="18" name="عنوان 1"/>
          <p:cNvSpPr txBox="1">
            <a:spLocks/>
          </p:cNvSpPr>
          <p:nvPr/>
        </p:nvSpPr>
        <p:spPr bwMode="auto">
          <a:xfrm>
            <a:off x="445594" y="3577893"/>
            <a:ext cx="80645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/>
              <a:t> </a:t>
            </a:r>
            <a:r>
              <a:rPr lang="ar-SA" sz="3600" b="1" dirty="0"/>
              <a:t>ف</a:t>
            </a:r>
            <a:r>
              <a:rPr lang="ar-EG" sz="3600" b="1" dirty="0"/>
              <a:t>َ</a:t>
            </a:r>
            <a:r>
              <a:rPr lang="ar-SA" sz="3600" b="1" dirty="0"/>
              <a:t>ض</a:t>
            </a:r>
            <a:r>
              <a:rPr lang="ar-EG" sz="3600" b="1" dirty="0"/>
              <a:t>ْـــ</a:t>
            </a:r>
            <a:r>
              <a:rPr lang="ar-SA" sz="3600" b="1" dirty="0"/>
              <a:t>ل</a:t>
            </a:r>
            <a:r>
              <a:rPr lang="ar-EG" sz="3600" b="1" dirty="0"/>
              <a:t>ُ</a:t>
            </a:r>
            <a:r>
              <a:rPr lang="ar-SA" sz="3600" b="1" dirty="0"/>
              <a:t> ص</a:t>
            </a:r>
            <a:r>
              <a:rPr lang="ar-EG" sz="3600" b="1" dirty="0"/>
              <a:t>ُ</a:t>
            </a:r>
            <a:r>
              <a:rPr lang="ar-SA" sz="3600" b="1" dirty="0"/>
              <a:t>ن</a:t>
            </a:r>
            <a:r>
              <a:rPr lang="ar-EG" sz="3600" b="1" dirty="0"/>
              <a:t>َّ</a:t>
            </a:r>
            <a:r>
              <a:rPr lang="ar-SA" sz="3600" b="1" dirty="0"/>
              <a:t>اع</a:t>
            </a:r>
            <a:r>
              <a:rPr lang="ar-EG" sz="3600" b="1" dirty="0"/>
              <a:t>ِ</a:t>
            </a:r>
            <a:r>
              <a:rPr lang="ar-SA" sz="3600" b="1" dirty="0"/>
              <a:t> البلاد</a:t>
            </a:r>
            <a:r>
              <a:rPr lang="ar-EG" sz="3600" b="1" dirty="0"/>
              <a:t>ْ</a:t>
            </a:r>
            <a:r>
              <a:rPr lang="ar-SA" sz="3600" b="1" dirty="0"/>
              <a:t> 	</a:t>
            </a:r>
            <a:r>
              <a:rPr lang="ar-EG" sz="3600" b="1" dirty="0"/>
              <a:t>	</a:t>
            </a:r>
            <a:r>
              <a:rPr lang="ar-SA" sz="3600" b="1" dirty="0"/>
              <a:t>ك</a:t>
            </a:r>
            <a:r>
              <a:rPr lang="ar-EG" sz="3600" b="1" dirty="0"/>
              <a:t>ُ</a:t>
            </a:r>
            <a:r>
              <a:rPr lang="ar-SA" sz="3600" b="1" dirty="0"/>
              <a:t>ل</a:t>
            </a:r>
            <a:r>
              <a:rPr lang="ar-EG" sz="3600" b="1" dirty="0"/>
              <a:t>ُّ</a:t>
            </a:r>
            <a:r>
              <a:rPr lang="ar-SA" sz="3600" b="1" dirty="0"/>
              <a:t> ي</a:t>
            </a:r>
            <a:r>
              <a:rPr lang="ar-EG" sz="3600" b="1" dirty="0"/>
              <a:t>َ</a:t>
            </a:r>
            <a:r>
              <a:rPr lang="ar-SA" sz="3600" b="1" dirty="0"/>
              <a:t>و</a:t>
            </a:r>
            <a:r>
              <a:rPr lang="ar-EG" sz="3600" b="1" dirty="0"/>
              <a:t>ْ</a:t>
            </a:r>
            <a:r>
              <a:rPr lang="ar-SA" sz="3600" b="1" dirty="0"/>
              <a:t>م</a:t>
            </a:r>
            <a:r>
              <a:rPr lang="ar-EG" sz="3600" b="1" dirty="0"/>
              <a:t>ٍ</a:t>
            </a:r>
            <a:r>
              <a:rPr lang="ar-SA" sz="3600" b="1" dirty="0"/>
              <a:t> في از</a:t>
            </a:r>
            <a:r>
              <a:rPr lang="ar-EG" sz="3600" b="1" dirty="0"/>
              <a:t>ْ</a:t>
            </a:r>
            <a:r>
              <a:rPr lang="ar-SA" sz="3600" b="1" dirty="0"/>
              <a:t>د</a:t>
            </a:r>
            <a:r>
              <a:rPr lang="ar-EG" sz="3600" b="1" dirty="0"/>
              <a:t>ِ</a:t>
            </a:r>
            <a:r>
              <a:rPr lang="ar-SA" sz="3600" b="1" dirty="0"/>
              <a:t>ي</a:t>
            </a:r>
            <a:r>
              <a:rPr lang="ar-EG" sz="3600" b="1" dirty="0"/>
              <a:t>َـــــ</a:t>
            </a:r>
            <a:r>
              <a:rPr lang="ar-SA" sz="3600" b="1" dirty="0"/>
              <a:t>اد</a:t>
            </a:r>
            <a:r>
              <a:rPr lang="ar-EG" sz="3600" b="1" dirty="0"/>
              <a:t>ْ</a:t>
            </a:r>
            <a:r>
              <a:rPr lang="ar-SA" sz="3600" b="1" dirty="0"/>
              <a:t> </a:t>
            </a:r>
            <a:endParaRPr lang="en-US" sz="3600" dirty="0"/>
          </a:p>
        </p:txBody>
      </p:sp>
      <p:sp>
        <p:nvSpPr>
          <p:cNvPr id="19" name="عنوان 1"/>
          <p:cNvSpPr txBox="1">
            <a:spLocks/>
          </p:cNvSpPr>
          <p:nvPr/>
        </p:nvSpPr>
        <p:spPr bwMode="auto">
          <a:xfrm>
            <a:off x="372549" y="4228838"/>
            <a:ext cx="83534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/>
              <a:t>  </a:t>
            </a:r>
            <a:r>
              <a:rPr lang="ar-SA" sz="3600" b="1" dirty="0"/>
              <a:t>و</a:t>
            </a:r>
            <a:r>
              <a:rPr lang="ar-EG" sz="3600" b="1" dirty="0"/>
              <a:t>َ</a:t>
            </a:r>
            <a:r>
              <a:rPr lang="ar-SA" sz="3600" b="1" dirty="0"/>
              <a:t>ل</a:t>
            </a:r>
            <a:r>
              <a:rPr lang="ar-EG" sz="3600" b="1" dirty="0"/>
              <a:t>َ</a:t>
            </a:r>
            <a:r>
              <a:rPr lang="ar-SA" sz="3600" b="1" dirty="0"/>
              <a:t>ه</a:t>
            </a:r>
            <a:r>
              <a:rPr lang="ar-EG" sz="3600" b="1" dirty="0"/>
              <a:t>ُ</a:t>
            </a:r>
            <a:r>
              <a:rPr lang="ar-SA" sz="3600" b="1" dirty="0"/>
              <a:t>م</a:t>
            </a:r>
            <a:r>
              <a:rPr lang="ar-EG" sz="3600" b="1" dirty="0"/>
              <a:t>ْ</a:t>
            </a:r>
            <a:r>
              <a:rPr lang="ar-SA" sz="3600" b="1" dirty="0"/>
              <a:t> ف</a:t>
            </a:r>
            <a:r>
              <a:rPr lang="ar-EG" sz="3600" b="1" dirty="0"/>
              <a:t>ِ</a:t>
            </a:r>
            <a:r>
              <a:rPr lang="ar-SA" sz="3600" b="1" dirty="0"/>
              <a:t>ي ك</a:t>
            </a:r>
            <a:r>
              <a:rPr lang="ar-EG" sz="3600" b="1" dirty="0"/>
              <a:t>ُــــــ</a:t>
            </a:r>
            <a:r>
              <a:rPr lang="ar-SA" sz="3600" b="1" dirty="0"/>
              <a:t>ل</a:t>
            </a:r>
            <a:r>
              <a:rPr lang="ar-EG" sz="3600" b="1" dirty="0"/>
              <a:t>ِّ</a:t>
            </a:r>
            <a:r>
              <a:rPr lang="ar-SA" sz="3600" b="1" dirty="0"/>
              <a:t> و</a:t>
            </a:r>
            <a:r>
              <a:rPr lang="ar-EG" sz="3600" b="1" dirty="0"/>
              <a:t>َ</a:t>
            </a:r>
            <a:r>
              <a:rPr lang="ar-SA" sz="3600" b="1" dirty="0"/>
              <a:t>اد</a:t>
            </a:r>
            <a:r>
              <a:rPr lang="ar-EG" sz="3600" b="1" dirty="0"/>
              <a:t>ٍ</a:t>
            </a:r>
            <a:r>
              <a:rPr lang="ar-SA" sz="3600" b="1" dirty="0"/>
              <a:t>		ح</a:t>
            </a:r>
            <a:r>
              <a:rPr lang="ar-EG" sz="3600" b="1" dirty="0"/>
              <a:t>َ</a:t>
            </a:r>
            <a:r>
              <a:rPr lang="ar-SA" sz="3600" b="1" dirty="0"/>
              <a:t>س</a:t>
            </a:r>
            <a:r>
              <a:rPr lang="ar-EG" sz="3600" b="1" dirty="0"/>
              <a:t>َـــــــــ</a:t>
            </a:r>
            <a:r>
              <a:rPr lang="ar-SA" sz="3600" b="1" dirty="0"/>
              <a:t>نات</a:t>
            </a:r>
            <a:r>
              <a:rPr lang="ar-EG" sz="3600" b="1" dirty="0"/>
              <a:t>ٌ</a:t>
            </a:r>
            <a:r>
              <a:rPr lang="ar-SA" sz="3600" b="1" dirty="0"/>
              <a:t> و</a:t>
            </a:r>
            <a:r>
              <a:rPr lang="ar-EG" sz="3600" b="1" dirty="0"/>
              <a:t>َ</a:t>
            </a:r>
            <a:r>
              <a:rPr lang="ar-SA" sz="3600" b="1" dirty="0"/>
              <a:t>م</a:t>
            </a:r>
            <a:r>
              <a:rPr lang="ar-EG" sz="3600" b="1" dirty="0"/>
              <a:t>ِــــ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ْ</a:t>
            </a:r>
            <a:endParaRPr lang="en-US" sz="3600" dirty="0"/>
          </a:p>
        </p:txBody>
      </p:sp>
      <p:sp>
        <p:nvSpPr>
          <p:cNvPr id="21" name="عنوان 1"/>
          <p:cNvSpPr txBox="1">
            <a:spLocks/>
          </p:cNvSpPr>
          <p:nvPr/>
        </p:nvSpPr>
        <p:spPr bwMode="auto">
          <a:xfrm>
            <a:off x="400080" y="5001281"/>
            <a:ext cx="8064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sz="3600" b="1" dirty="0"/>
              <a:t>م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ْ</a:t>
            </a:r>
            <a:r>
              <a:rPr lang="ar-SA" sz="3600" b="1" dirty="0"/>
              <a:t> ب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ى </a:t>
            </a:r>
            <a:r>
              <a:rPr lang="ar-SA" sz="3600" b="1" dirty="0" err="1"/>
              <a:t>للن</a:t>
            </a:r>
            <a:r>
              <a:rPr lang="ar-EG" sz="3600" b="1" dirty="0"/>
              <a:t>َّ</a:t>
            </a:r>
            <a:r>
              <a:rPr lang="ar-SA" sz="3600" b="1" dirty="0"/>
              <a:t>اس</a:t>
            </a:r>
            <a:r>
              <a:rPr lang="ar-EG" sz="3600" b="1" dirty="0"/>
              <a:t>ِ</a:t>
            </a:r>
            <a:r>
              <a:rPr lang="ar-SA" sz="3600" b="1" dirty="0"/>
              <a:t> د</a:t>
            </a:r>
            <a:r>
              <a:rPr lang="ar-EG" sz="3600" b="1" dirty="0"/>
              <a:t>ُ</a:t>
            </a:r>
            <a:r>
              <a:rPr lang="ar-SA" sz="3600" b="1" dirty="0"/>
              <a:t>ورا 	</a:t>
            </a:r>
            <a:r>
              <a:rPr lang="ar-EG" sz="3600" b="1" dirty="0"/>
              <a:t>      </a:t>
            </a:r>
            <a:r>
              <a:rPr lang="ar-SA" sz="3600" b="1" dirty="0"/>
              <a:t>م</a:t>
            </a:r>
            <a:r>
              <a:rPr lang="ar-EG" sz="3600" b="1" dirty="0"/>
              <a:t>َ</a:t>
            </a:r>
            <a:r>
              <a:rPr lang="ar-SA" sz="3600" b="1" dirty="0"/>
              <a:t>ن</a:t>
            </a:r>
            <a:r>
              <a:rPr lang="ar-EG" sz="3600" b="1" dirty="0"/>
              <a:t>ْ</a:t>
            </a:r>
            <a:r>
              <a:rPr lang="ar-SA" sz="3600" b="1" dirty="0"/>
              <a:t> ك</a:t>
            </a:r>
            <a:r>
              <a:rPr lang="ar-EG" sz="3600" b="1" dirty="0"/>
              <a:t>َ</a:t>
            </a:r>
            <a:r>
              <a:rPr lang="ar-SA" sz="3600" b="1" dirty="0" err="1"/>
              <a:t>سا</a:t>
            </a:r>
            <a:r>
              <a:rPr lang="ar-SA" sz="3600" b="1" dirty="0"/>
              <a:t> الن</a:t>
            </a:r>
            <a:r>
              <a:rPr lang="ar-EG" sz="3600" b="1" dirty="0"/>
              <a:t>َّ</a:t>
            </a:r>
            <a:r>
              <a:rPr lang="ar-SA" sz="3600" b="1" dirty="0"/>
              <a:t>اس</a:t>
            </a:r>
            <a:r>
              <a:rPr lang="ar-EG" sz="3600" b="1" dirty="0"/>
              <a:t>َ</a:t>
            </a:r>
            <a:r>
              <a:rPr lang="ar-SA" sz="3600" b="1" dirty="0"/>
              <a:t> ح</a:t>
            </a:r>
            <a:r>
              <a:rPr lang="ar-EG" sz="3600" b="1" dirty="0"/>
              <a:t>َ</a:t>
            </a:r>
            <a:r>
              <a:rPr lang="ar-SA" sz="3600" b="1" dirty="0"/>
              <a:t>ر</a:t>
            </a:r>
            <a:r>
              <a:rPr lang="ar-EG" sz="3600" b="1" dirty="0"/>
              <a:t>ِ</a:t>
            </a:r>
            <a:r>
              <a:rPr lang="ar-SA" sz="3600" b="1" dirty="0" err="1"/>
              <a:t>يرا</a:t>
            </a:r>
            <a:r>
              <a:rPr lang="ar-EG" sz="3600" b="1" dirty="0"/>
              <a:t>ً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2" grpId="0"/>
      <p:bldP spid="15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وايا قطرية مخدوشة 8"/>
          <p:cNvSpPr/>
          <p:nvPr/>
        </p:nvSpPr>
        <p:spPr>
          <a:xfrm>
            <a:off x="1724104" y="649785"/>
            <a:ext cx="6167038" cy="1558526"/>
          </a:xfrm>
          <a:prstGeom prst="snip2DiagRect">
            <a:avLst>
              <a:gd name="adj1" fmla="val 0"/>
              <a:gd name="adj2" fmla="val 1263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796135" y="876995"/>
            <a:ext cx="6022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/>
              <a:t>1- </a:t>
            </a:r>
            <a:r>
              <a:rPr lang="ar-SA" sz="3600" b="1" dirty="0"/>
              <a:t>أ</a:t>
            </a:r>
            <a:r>
              <a:rPr lang="ar-EG" sz="3600" b="1" dirty="0"/>
              <a:t>َ</a:t>
            </a:r>
            <a:r>
              <a:rPr lang="ar-SA" sz="3600" b="1" dirty="0"/>
              <a:t>ك</a:t>
            </a:r>
            <a:r>
              <a:rPr lang="ar-EG" sz="3600" b="1" dirty="0"/>
              <a:t>ْ</a:t>
            </a:r>
            <a:r>
              <a:rPr lang="ar-SA" sz="3600" b="1" dirty="0"/>
              <a:t>ت</a:t>
            </a:r>
            <a:r>
              <a:rPr lang="ar-EG" sz="3600" b="1" dirty="0"/>
              <a:t>َ</a:t>
            </a:r>
            <a:r>
              <a:rPr lang="ar-SA" sz="3600" b="1" dirty="0"/>
              <a:t>ش</a:t>
            </a:r>
            <a:r>
              <a:rPr lang="ar-EG" sz="3600" b="1" dirty="0"/>
              <a:t>ِ</a:t>
            </a:r>
            <a:r>
              <a:rPr lang="ar-SA" sz="3600" b="1" dirty="0"/>
              <a:t>ف</a:t>
            </a:r>
            <a:r>
              <a:rPr lang="ar-EG" sz="3600" b="1" dirty="0"/>
              <a:t>ُ</a:t>
            </a:r>
            <a:r>
              <a:rPr lang="ar-SA" sz="3600" b="1" dirty="0"/>
              <a:t> ق</a:t>
            </a:r>
            <a:r>
              <a:rPr lang="ar-EG" sz="3600" b="1" dirty="0"/>
              <a:t>ُ</a:t>
            </a:r>
            <a:r>
              <a:rPr lang="ar-SA" sz="3600" b="1" dirty="0"/>
              <a:t>د</a:t>
            </a:r>
            <a:r>
              <a:rPr lang="ar-EG" sz="3600" b="1" dirty="0"/>
              <a:t>ْ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ت</a:t>
            </a:r>
            <a:r>
              <a:rPr lang="ar-EG" sz="3600" b="1" dirty="0"/>
              <a:t>ِ</a:t>
            </a:r>
            <a:r>
              <a:rPr lang="ar-SA" sz="3600" b="1" dirty="0"/>
              <a:t>ي ع</a:t>
            </a:r>
            <a:r>
              <a:rPr lang="ar-EG" sz="3600" b="1" dirty="0"/>
              <a:t>َ</a:t>
            </a:r>
            <a:r>
              <a:rPr lang="ar-SA" sz="3600" b="1" dirty="0" err="1"/>
              <a:t>لى</a:t>
            </a:r>
            <a:r>
              <a:rPr lang="ar-SA" sz="3600" b="1" dirty="0"/>
              <a:t> ت</a:t>
            </a:r>
            <a:r>
              <a:rPr lang="ar-EG" sz="3600" b="1" dirty="0"/>
              <a:t>َ</a:t>
            </a:r>
            <a:r>
              <a:rPr lang="ar-SA" sz="3600" b="1" dirty="0"/>
              <a:t>ر</a:t>
            </a:r>
            <a:r>
              <a:rPr lang="ar-EG" sz="3600" b="1" dirty="0"/>
              <a:t>ْ</a:t>
            </a:r>
            <a:r>
              <a:rPr lang="ar-SA" sz="3600" b="1" dirty="0"/>
              <a:t>ت</a:t>
            </a:r>
            <a:r>
              <a:rPr lang="ar-EG" sz="3600" b="1" dirty="0"/>
              <a:t>ِ</a:t>
            </a:r>
            <a:r>
              <a:rPr lang="ar-SA" sz="3600" b="1" dirty="0" err="1"/>
              <a:t>يب</a:t>
            </a:r>
            <a:r>
              <a:rPr lang="ar-EG" sz="3600" b="1" dirty="0"/>
              <a:t>ِ</a:t>
            </a:r>
            <a:r>
              <a:rPr lang="ar-SA" sz="3600" b="1" dirty="0"/>
              <a:t> ب</a:t>
            </a:r>
            <a:r>
              <a:rPr lang="ar-EG" sz="3600" b="1" dirty="0"/>
              <a:t>َ</a:t>
            </a:r>
            <a:r>
              <a:rPr lang="ar-SA" sz="3600" b="1" dirty="0"/>
              <a:t>ي</a:t>
            </a:r>
            <a:r>
              <a:rPr lang="ar-EG" sz="3600" b="1" dirty="0"/>
              <a:t>ْ</a:t>
            </a:r>
            <a:r>
              <a:rPr lang="ar-SA" sz="3600" b="1" dirty="0"/>
              <a:t>ت</a:t>
            </a:r>
            <a:r>
              <a:rPr lang="ar-EG" sz="3600" b="1" dirty="0"/>
              <a:t>ٍ</a:t>
            </a:r>
            <a:r>
              <a:rPr lang="ar-SA" sz="3600" b="1" dirty="0"/>
              <a:t> ش</a:t>
            </a:r>
            <a:r>
              <a:rPr lang="ar-EG" sz="3600" b="1" dirty="0"/>
              <a:t>ِ</a:t>
            </a:r>
            <a:r>
              <a:rPr lang="ar-SA" sz="3600" b="1" dirty="0"/>
              <a:t>ع</a:t>
            </a:r>
            <a:r>
              <a:rPr lang="ar-EG" sz="3600" b="1" dirty="0"/>
              <a:t>ْ</a:t>
            </a:r>
            <a:r>
              <a:rPr lang="ar-SA" sz="3600" b="1" dirty="0"/>
              <a:t>ري</a:t>
            </a:r>
            <a:r>
              <a:rPr lang="ar-EG" sz="3600" b="1" dirty="0"/>
              <a:t>ٍّ</a:t>
            </a:r>
            <a:r>
              <a:rPr lang="ar-SA" sz="3600" b="1" dirty="0"/>
              <a:t> ب</a:t>
            </a:r>
            <a:r>
              <a:rPr lang="ar-EG" sz="3600" b="1" dirty="0"/>
              <a:t>ِ</a:t>
            </a:r>
            <a:r>
              <a:rPr lang="ar-SA" sz="3600" b="1" dirty="0"/>
              <a:t>م</a:t>
            </a:r>
            <a:r>
              <a:rPr lang="ar-EG" sz="3600" b="1" dirty="0"/>
              <a:t>ُ</a:t>
            </a:r>
            <a:r>
              <a:rPr lang="ar-SA" sz="3600" b="1" dirty="0"/>
              <a:t>ح</a:t>
            </a:r>
            <a:r>
              <a:rPr lang="ar-EG" sz="3600" b="1" dirty="0"/>
              <a:t>َ</a:t>
            </a:r>
            <a:r>
              <a:rPr lang="ar-SA" sz="3600" b="1" dirty="0"/>
              <a:t>او</a:t>
            </a:r>
            <a:r>
              <a:rPr lang="ar-EG" sz="3600" b="1" dirty="0"/>
              <a:t>َ</a:t>
            </a:r>
            <a:r>
              <a:rPr lang="ar-SA" sz="3600" b="1" dirty="0"/>
              <a:t>ل</a:t>
            </a:r>
            <a:r>
              <a:rPr lang="ar-EG" sz="3600" b="1" dirty="0"/>
              <a:t>َ</a:t>
            </a:r>
            <a:r>
              <a:rPr lang="ar-SA" sz="3600" b="1" dirty="0"/>
              <a:t>ة</a:t>
            </a:r>
            <a:r>
              <a:rPr lang="ar-EG" sz="3600" b="1" dirty="0"/>
              <a:t>ِ</a:t>
            </a:r>
            <a:r>
              <a:rPr lang="ar-SA" sz="3600" b="1" dirty="0"/>
              <a:t> ت</a:t>
            </a:r>
            <a:r>
              <a:rPr lang="ar-EG" sz="3600" b="1" dirty="0"/>
              <a:t>َ</a:t>
            </a:r>
            <a:r>
              <a:rPr lang="ar-SA" sz="3600" b="1" dirty="0"/>
              <a:t>رتيب</a:t>
            </a:r>
            <a:r>
              <a:rPr lang="ar-EG" sz="3600" b="1" dirty="0"/>
              <a:t>ِ</a:t>
            </a:r>
            <a:r>
              <a:rPr lang="ar-SA" sz="3600" b="1" dirty="0"/>
              <a:t> العبارات</a:t>
            </a:r>
            <a:r>
              <a:rPr lang="ar-EG" sz="3600" b="1" dirty="0"/>
              <a:t>ِ</a:t>
            </a:r>
            <a:r>
              <a:rPr lang="ar-SA" sz="3600" b="1" dirty="0"/>
              <a:t> </a:t>
            </a:r>
            <a:r>
              <a:rPr lang="ar-EG" sz="3600" b="1" dirty="0"/>
              <a:t>الآتية</a:t>
            </a:r>
            <a:r>
              <a:rPr lang="ar-SA" sz="3600" b="1" dirty="0"/>
              <a:t>: </a:t>
            </a:r>
            <a:endParaRPr lang="en-US" sz="3600" dirty="0"/>
          </a:p>
        </p:txBody>
      </p:sp>
      <p:sp>
        <p:nvSpPr>
          <p:cNvPr id="13" name="عنوان 1"/>
          <p:cNvSpPr txBox="1">
            <a:spLocks/>
          </p:cNvSpPr>
          <p:nvPr/>
        </p:nvSpPr>
        <p:spPr bwMode="auto">
          <a:xfrm>
            <a:off x="2123728" y="2672655"/>
            <a:ext cx="48021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itchFamily="34" charset="0"/>
              </a:rPr>
              <a:t>لِلْبَراعَةِ، نَحْنُ أَهْلٌ، الصَّناعةِ، فِي أَسالِيبِ.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1309466" y="4065586"/>
            <a:ext cx="6580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3600" b="1" dirty="0"/>
              <a:t>نَحْنُ أَهْلٌ لِلبَرَاعَةِ فِي أَسِاليبِ الصَّنَاعَةِ.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لبراعه نحن اه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حن اهل للبراعه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5119521" y="693503"/>
            <a:ext cx="1530653" cy="1031101"/>
          </a:xfrm>
          <a:prstGeom prst="bevel">
            <a:avLst>
              <a:gd name="adj" fmla="val 6886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pic>
        <p:nvPicPr>
          <p:cNvPr id="5" name="صورة 4" descr="AnimatedBoyRead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148" y="368569"/>
            <a:ext cx="1530653" cy="2050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5148484" y="772155"/>
            <a:ext cx="1535113" cy="873795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أقـــرأ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573196" y="2852936"/>
            <a:ext cx="78666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1- أقرأ الأبيات مع مجموعتي قراءة معبِّرة.</a:t>
            </a:r>
          </a:p>
          <a:p>
            <a:pPr algn="r" rtl="1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2- نرشح أحد أعضاء مجموعتنا لإنشاد الأبيات أمام الصف.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nimatedBoyReading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6118" y="449706"/>
            <a:ext cx="1409354" cy="1517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751456" y="515416"/>
            <a:ext cx="1000125" cy="868362"/>
          </a:xfrm>
          <a:prstGeom prst="rect">
            <a:avLst/>
          </a:prstGeom>
        </p:spPr>
        <p:txBody>
          <a:bodyPr rtlCol="1" anchor="ctr">
            <a:normAutofit fontScale="77500" lnSpcReduction="20000"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أنمي لغتي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852737" y="1165349"/>
            <a:ext cx="5284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2060"/>
                </a:solidFill>
                <a:latin typeface="Calibri" pitchFamily="34" charset="0"/>
              </a:rPr>
              <a:t>1- </a:t>
            </a:r>
            <a:r>
              <a:rPr lang="ar-SA" sz="3200" b="1" dirty="0">
                <a:solidFill>
                  <a:srgbClr val="002060"/>
                </a:solidFill>
              </a:rPr>
              <a:t>أ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خ</a:t>
            </a:r>
            <a:r>
              <a:rPr lang="ar-EG" sz="3200" b="1" dirty="0">
                <a:solidFill>
                  <a:srgbClr val="002060"/>
                </a:solidFill>
              </a:rPr>
              <a:t>ْ</a:t>
            </a:r>
            <a:r>
              <a:rPr lang="ar-SA" sz="3200" b="1" dirty="0">
                <a:solidFill>
                  <a:srgbClr val="002060"/>
                </a:solidFill>
              </a:rPr>
              <a:t>ت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ار</a:t>
            </a:r>
            <a:r>
              <a:rPr lang="ar-EG" sz="3200" b="1" dirty="0">
                <a:solidFill>
                  <a:srgbClr val="002060"/>
                </a:solidFill>
              </a:rPr>
              <a:t>ُ</a:t>
            </a:r>
            <a:r>
              <a:rPr lang="ar-SA" sz="3200" b="1" dirty="0">
                <a:solidFill>
                  <a:srgbClr val="002060"/>
                </a:solidFill>
              </a:rPr>
              <a:t> ل</a:t>
            </a:r>
            <a:r>
              <a:rPr lang="ar-EG" sz="3200" b="1" dirty="0">
                <a:solidFill>
                  <a:srgbClr val="002060"/>
                </a:solidFill>
              </a:rPr>
              <a:t>ِ</a:t>
            </a:r>
            <a:r>
              <a:rPr lang="ar-SA" sz="3200" b="1" dirty="0">
                <a:solidFill>
                  <a:srgbClr val="002060"/>
                </a:solidFill>
              </a:rPr>
              <a:t>ك</a:t>
            </a:r>
            <a:r>
              <a:rPr lang="ar-EG" sz="3200" b="1" dirty="0">
                <a:solidFill>
                  <a:srgbClr val="002060"/>
                </a:solidFill>
              </a:rPr>
              <a:t>ُ</a:t>
            </a:r>
            <a:r>
              <a:rPr lang="ar-SA" sz="3200" b="1" dirty="0">
                <a:solidFill>
                  <a:srgbClr val="002060"/>
                </a:solidFill>
              </a:rPr>
              <a:t>ل</a:t>
            </a:r>
            <a:r>
              <a:rPr lang="ar-EG" sz="3200" b="1" dirty="0">
                <a:solidFill>
                  <a:srgbClr val="002060"/>
                </a:solidFill>
              </a:rPr>
              <a:t>ِّ</a:t>
            </a:r>
            <a:r>
              <a:rPr lang="ar-SA" sz="3200" b="1" dirty="0">
                <a:solidFill>
                  <a:srgbClr val="002060"/>
                </a:solidFill>
              </a:rPr>
              <a:t> ك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ل</a:t>
            </a:r>
            <a:r>
              <a:rPr lang="ar-EG" sz="3200" b="1" dirty="0">
                <a:solidFill>
                  <a:srgbClr val="002060"/>
                </a:solidFill>
              </a:rPr>
              <a:t>ِ</a:t>
            </a:r>
            <a:r>
              <a:rPr lang="ar-SA" sz="3200" b="1" dirty="0">
                <a:solidFill>
                  <a:srgbClr val="002060"/>
                </a:solidFill>
              </a:rPr>
              <a:t>م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ة</a:t>
            </a:r>
            <a:r>
              <a:rPr lang="ar-EG" sz="3200" b="1" dirty="0">
                <a:solidFill>
                  <a:srgbClr val="002060"/>
                </a:solidFill>
              </a:rPr>
              <a:t>ٍ</a:t>
            </a:r>
            <a:r>
              <a:rPr lang="ar-SA" sz="3200" b="1" dirty="0">
                <a:solidFill>
                  <a:srgbClr val="002060"/>
                </a:solidFill>
              </a:rPr>
              <a:t> في (أ) الم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ع</a:t>
            </a:r>
            <a:r>
              <a:rPr lang="ar-EG" sz="3200" b="1" dirty="0">
                <a:solidFill>
                  <a:srgbClr val="002060"/>
                </a:solidFill>
              </a:rPr>
              <a:t>ْ</a:t>
            </a:r>
            <a:r>
              <a:rPr lang="ar-SA" sz="3200" b="1" dirty="0" err="1">
                <a:solidFill>
                  <a:srgbClr val="002060"/>
                </a:solidFill>
              </a:rPr>
              <a:t>نى</a:t>
            </a:r>
            <a:r>
              <a:rPr lang="ar-SA" sz="3200" b="1" dirty="0">
                <a:solidFill>
                  <a:srgbClr val="002060"/>
                </a:solidFill>
              </a:rPr>
              <a:t> الم</a:t>
            </a:r>
            <a:r>
              <a:rPr lang="ar-EG" sz="3200" b="1" dirty="0">
                <a:solidFill>
                  <a:srgbClr val="002060"/>
                </a:solidFill>
              </a:rPr>
              <a:t>ُ</a:t>
            </a:r>
            <a:r>
              <a:rPr lang="ar-SA" sz="3200" b="1" dirty="0">
                <a:solidFill>
                  <a:srgbClr val="002060"/>
                </a:solidFill>
              </a:rPr>
              <a:t>ناس</a:t>
            </a:r>
            <a:r>
              <a:rPr lang="ar-EG" sz="3200" b="1" dirty="0">
                <a:solidFill>
                  <a:srgbClr val="002060"/>
                </a:solidFill>
              </a:rPr>
              <a:t>ِ</a:t>
            </a:r>
            <a:r>
              <a:rPr lang="ar-SA" sz="3200" b="1" dirty="0">
                <a:solidFill>
                  <a:srgbClr val="002060"/>
                </a:solidFill>
              </a:rPr>
              <a:t>ب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 ل</a:t>
            </a:r>
            <a:r>
              <a:rPr lang="ar-EG" sz="3200" b="1" dirty="0">
                <a:solidFill>
                  <a:srgbClr val="002060"/>
                </a:solidFill>
              </a:rPr>
              <a:t>َ</a:t>
            </a:r>
            <a:r>
              <a:rPr lang="ar-SA" sz="3200" b="1" dirty="0">
                <a:solidFill>
                  <a:srgbClr val="002060"/>
                </a:solidFill>
              </a:rPr>
              <a:t>ها في (ب):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99442"/>
              </p:ext>
            </p:extLst>
          </p:nvPr>
        </p:nvGraphicFramePr>
        <p:xfrm>
          <a:off x="1763688" y="2208032"/>
          <a:ext cx="5586057" cy="3637409"/>
        </p:xfrm>
        <a:graphic>
          <a:graphicData uri="http://schemas.openxmlformats.org/drawingml/2006/table">
            <a:tbl>
              <a:tblPr rtl="1" firstRow="1">
                <a:tableStyleId>{284E427A-3D55-4303-BF80-6455036E1DE7}</a:tableStyleId>
              </a:tblPr>
              <a:tblGrid>
                <a:gridCol w="143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9525" cap="flat" cmpd="sng" algn="ctr">
                      <a:noFill/>
                      <a:prstDash val="soli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EG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9525" cap="flat" cmpd="sng" algn="ctr">
                      <a:noFill/>
                      <a:prstDash val="soli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EG" sz="11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9525" cap="flat" cmpd="sng" algn="ctr">
                      <a:noFill/>
                      <a:prstDash val="soli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EG" sz="11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9525" cap="flat" cmpd="sng" algn="ctr">
                      <a:noFill/>
                      <a:prstDash val="soli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EG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9525" cap="flat" cmpd="sng" algn="ctr">
                      <a:noFill/>
                      <a:prstDash val="soli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EG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رابط كسهم مستقيم 11"/>
          <p:cNvCxnSpPr/>
          <p:nvPr/>
        </p:nvCxnSpPr>
        <p:spPr>
          <a:xfrm rot="10800000" flipV="1">
            <a:off x="3254979" y="3144706"/>
            <a:ext cx="2727334" cy="2500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3254979" y="3647944"/>
            <a:ext cx="2727334" cy="135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0800000">
            <a:off x="3245463" y="3071682"/>
            <a:ext cx="2736850" cy="1296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0800000">
            <a:off x="3245463" y="3720969"/>
            <a:ext cx="2736850" cy="1150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10800000">
            <a:off x="3254979" y="4359153"/>
            <a:ext cx="2705316" cy="1311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عنوان 1"/>
          <p:cNvSpPr txBox="1">
            <a:spLocks/>
          </p:cNvSpPr>
          <p:nvPr/>
        </p:nvSpPr>
        <p:spPr bwMode="auto">
          <a:xfrm>
            <a:off x="6041050" y="2852936"/>
            <a:ext cx="1293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/>
              <a:t>أ</a:t>
            </a:r>
            <a:r>
              <a:rPr lang="ar-EG" sz="3600" b="1" dirty="0"/>
              <a:t>َ</a:t>
            </a:r>
            <a:r>
              <a:rPr lang="ar-SA" sz="3600" b="1" dirty="0"/>
              <a:t>ر</a:t>
            </a:r>
            <a:r>
              <a:rPr lang="ar-EG" sz="3600" b="1" dirty="0"/>
              <a:t>ْ</a:t>
            </a:r>
            <a:r>
              <a:rPr lang="ar-SA" sz="3600" b="1" dirty="0"/>
              <a:t>ب</a:t>
            </a:r>
            <a:r>
              <a:rPr lang="ar-EG" sz="3600" b="1" dirty="0"/>
              <a:t>َ</a:t>
            </a:r>
            <a:r>
              <a:rPr lang="ar-SA" sz="3600" b="1" dirty="0" err="1"/>
              <a:t>اب</a:t>
            </a:r>
            <a:r>
              <a:rPr lang="ar-SA" sz="3600" b="1" dirty="0"/>
              <a:t>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 bwMode="auto">
          <a:xfrm>
            <a:off x="5969613" y="3495879"/>
            <a:ext cx="1293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 err="1"/>
              <a:t>الح</a:t>
            </a:r>
            <a:r>
              <a:rPr lang="ar-EG" sz="3600" b="1" dirty="0"/>
              <a:t>ِ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ف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 bwMode="auto">
          <a:xfrm>
            <a:off x="6041050" y="4138822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/>
              <a:t>ي</a:t>
            </a:r>
            <a:r>
              <a:rPr lang="ar-EG" sz="3600" b="1" dirty="0"/>
              <a:t>َ</a:t>
            </a:r>
            <a:r>
              <a:rPr lang="ar-SA" sz="3600" b="1" dirty="0"/>
              <a:t>ع</a:t>
            </a:r>
            <a:r>
              <a:rPr lang="ar-EG" sz="3600" b="1" dirty="0"/>
              <a:t>ْ</a:t>
            </a:r>
            <a:r>
              <a:rPr lang="ar-SA" sz="3600" b="1" dirty="0"/>
              <a:t>ن</a:t>
            </a:r>
            <a:r>
              <a:rPr lang="ar-EG" sz="3600" b="1" dirty="0"/>
              <a:t>ِ</a:t>
            </a:r>
            <a:r>
              <a:rPr lang="ar-SA" sz="3600" b="1" dirty="0"/>
              <a:t>ين</a:t>
            </a:r>
            <a:r>
              <a:rPr lang="ar-EG" sz="3600" b="1" dirty="0"/>
              <a:t>َ</a:t>
            </a:r>
            <a:r>
              <a:rPr lang="ar-SA" sz="3600" b="1" dirty="0"/>
              <a:t>ا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 bwMode="auto">
          <a:xfrm>
            <a:off x="6041050" y="4781764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 err="1"/>
              <a:t>الت</a:t>
            </a:r>
            <a:r>
              <a:rPr lang="ar-EG" sz="3600" b="1" dirty="0"/>
              <a:t>َّ</a:t>
            </a:r>
            <a:r>
              <a:rPr lang="ar-SA" sz="3600" b="1" dirty="0"/>
              <a:t>ر</a:t>
            </a:r>
            <a:r>
              <a:rPr lang="ar-EG" sz="3600" b="1" dirty="0"/>
              <a:t>َ</a:t>
            </a:r>
            <a:r>
              <a:rPr lang="ar-SA" sz="3600" b="1" dirty="0"/>
              <a:t>ف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 bwMode="auto">
          <a:xfrm>
            <a:off x="6104550" y="5353249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/>
              <a:t>الب</a:t>
            </a:r>
            <a:r>
              <a:rPr lang="ar-EG" sz="3600" b="1"/>
              <a:t>َ</a:t>
            </a:r>
            <a:r>
              <a:rPr lang="ar-SA" sz="3600" b="1"/>
              <a:t>ر</a:t>
            </a:r>
            <a:r>
              <a:rPr lang="ar-EG" sz="3600" b="1"/>
              <a:t>َ</a:t>
            </a:r>
            <a:r>
              <a:rPr lang="ar-SA" sz="3600" b="1"/>
              <a:t>اع</a:t>
            </a:r>
            <a:r>
              <a:rPr lang="ar-EG" sz="3600" b="1"/>
              <a:t>َ</a:t>
            </a:r>
            <a:r>
              <a:rPr lang="ar-SA" sz="3600" b="1"/>
              <a:t>ة </a:t>
            </a:r>
            <a:endParaRPr lang="en-US" sz="2800" b="1"/>
          </a:p>
        </p:txBody>
      </p:sp>
      <p:sp>
        <p:nvSpPr>
          <p:cNvPr id="21" name="عنوان 1"/>
          <p:cNvSpPr txBox="1">
            <a:spLocks/>
          </p:cNvSpPr>
          <p:nvPr/>
        </p:nvSpPr>
        <p:spPr bwMode="auto">
          <a:xfrm>
            <a:off x="1897675" y="2852936"/>
            <a:ext cx="1293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/>
              <a:t>ي</a:t>
            </a:r>
            <a:r>
              <a:rPr lang="ar-EG" sz="3600" b="1"/>
              <a:t>َ</a:t>
            </a:r>
            <a:r>
              <a:rPr lang="ar-SA" sz="3600" b="1"/>
              <a:t>ه</a:t>
            </a:r>
            <a:r>
              <a:rPr lang="ar-EG" sz="3600" b="1"/>
              <a:t>ُ</a:t>
            </a:r>
            <a:r>
              <a:rPr lang="ar-SA" sz="3600" b="1"/>
              <a:t>م</a:t>
            </a:r>
            <a:r>
              <a:rPr lang="ar-EG" sz="3600" b="1"/>
              <a:t>ُّ</a:t>
            </a:r>
            <a:r>
              <a:rPr lang="ar-SA" sz="3600" b="1"/>
              <a:t>ن</a:t>
            </a:r>
            <a:r>
              <a:rPr lang="ar-EG" sz="3600" b="1"/>
              <a:t>َ</a:t>
            </a:r>
            <a:r>
              <a:rPr lang="ar-SA" sz="3600" b="1"/>
              <a:t>ا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 bwMode="auto">
          <a:xfrm>
            <a:off x="1826238" y="3567330"/>
            <a:ext cx="1500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/>
              <a:t>الر</a:t>
            </a:r>
            <a:r>
              <a:rPr lang="ar-EG" sz="3600" b="1" dirty="0"/>
              <a:t>َّ</a:t>
            </a:r>
            <a:r>
              <a:rPr lang="ar-SA" sz="3600" b="1" dirty="0"/>
              <a:t>فاه</a:t>
            </a:r>
            <a:r>
              <a:rPr lang="ar-EG" sz="3600" b="1" dirty="0"/>
              <a:t>ِ</a:t>
            </a:r>
            <a:r>
              <a:rPr lang="ar-SA" sz="3600" b="1" dirty="0"/>
              <a:t>ي</a:t>
            </a:r>
            <a:r>
              <a:rPr lang="ar-EG" sz="3600" b="1" dirty="0"/>
              <a:t>َ</a:t>
            </a:r>
            <a:r>
              <a:rPr lang="ar-SA" sz="3600" b="1" dirty="0"/>
              <a:t>ة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 bwMode="auto">
          <a:xfrm>
            <a:off x="1897675" y="4149080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 dirty="0"/>
              <a:t>الت</a:t>
            </a:r>
            <a:r>
              <a:rPr lang="ar-EG" sz="3600" b="1" dirty="0"/>
              <a:t>َّ</a:t>
            </a:r>
            <a:r>
              <a:rPr lang="ar-SA" sz="3600" b="1" dirty="0"/>
              <a:t>ف</a:t>
            </a:r>
            <a:r>
              <a:rPr lang="ar-EG" sz="3600" b="1" dirty="0"/>
              <a:t>َ</a:t>
            </a:r>
            <a:r>
              <a:rPr lang="ar-SA" sz="3600" b="1" dirty="0"/>
              <a:t>و</a:t>
            </a:r>
            <a:r>
              <a:rPr lang="ar-EG" sz="3600" b="1" dirty="0"/>
              <a:t>ُّ</a:t>
            </a:r>
            <a:r>
              <a:rPr lang="ar-SA" sz="3600" b="1" dirty="0"/>
              <a:t>ق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 bwMode="auto">
          <a:xfrm>
            <a:off x="1897675" y="4781768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/>
              <a:t>الأ</a:t>
            </a:r>
            <a:r>
              <a:rPr lang="ar-EG" sz="3600" b="1"/>
              <a:t>َ</a:t>
            </a:r>
            <a:r>
              <a:rPr lang="ar-SA" sz="3600" b="1"/>
              <a:t>ع</a:t>
            </a:r>
            <a:r>
              <a:rPr lang="ar-EG" sz="3600" b="1"/>
              <a:t>ْ</a:t>
            </a:r>
            <a:r>
              <a:rPr lang="ar-SA" sz="3600" b="1"/>
              <a:t>مال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 bwMode="auto">
          <a:xfrm>
            <a:off x="1897675" y="5353268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/>
              <a:t>أ</a:t>
            </a:r>
            <a:r>
              <a:rPr lang="ar-EG" sz="3600" b="1"/>
              <a:t>َ</a:t>
            </a:r>
            <a:r>
              <a:rPr lang="ar-SA" sz="3600" b="1"/>
              <a:t>ص</a:t>
            </a:r>
            <a:r>
              <a:rPr lang="ar-EG" sz="3600" b="1"/>
              <a:t>ْ</a:t>
            </a:r>
            <a:r>
              <a:rPr lang="ar-SA" sz="3600" b="1"/>
              <a:t>حاب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 bwMode="auto">
          <a:xfrm>
            <a:off x="6041050" y="2287457"/>
            <a:ext cx="1293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>
                <a:solidFill>
                  <a:schemeClr val="bg1"/>
                </a:solidFill>
              </a:rPr>
              <a:t>أ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 bwMode="auto">
          <a:xfrm>
            <a:off x="1897675" y="2216019"/>
            <a:ext cx="1293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15000"/>
              </a:lnSpc>
            </a:pPr>
            <a:r>
              <a:rPr lang="ar-SA" sz="3600" b="1">
                <a:solidFill>
                  <a:schemeClr val="bg1"/>
                </a:solidFill>
              </a:rPr>
              <a:t>ب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ife_hi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نمى لغت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ختار لكل كل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w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ر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حر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يعنين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تر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برا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يهمن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الرفاه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التفو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الاعم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اصح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439403" y="692696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/>
              <a:t>2- </a:t>
            </a:r>
            <a:r>
              <a:rPr lang="ar-SA" sz="3600" b="1" dirty="0"/>
              <a:t>أ</a:t>
            </a:r>
            <a:r>
              <a:rPr lang="ar-EG" sz="3600" b="1" dirty="0"/>
              <a:t>َ</a:t>
            </a:r>
            <a:r>
              <a:rPr lang="ar-SA" sz="3600" b="1" dirty="0"/>
              <a:t>ك</a:t>
            </a:r>
            <a:r>
              <a:rPr lang="ar-EG" sz="3600" b="1" dirty="0"/>
              <a:t>ْ</a:t>
            </a:r>
            <a:r>
              <a:rPr lang="ar-SA" sz="3600" b="1" dirty="0"/>
              <a:t>ت</a:t>
            </a:r>
            <a:r>
              <a:rPr lang="ar-EG" sz="3600" b="1" dirty="0"/>
              <a:t>ُ</a:t>
            </a:r>
            <a:r>
              <a:rPr lang="ar-SA" sz="3600" b="1" dirty="0"/>
              <a:t>ب</a:t>
            </a:r>
            <a:r>
              <a:rPr lang="ar-EG" sz="3600" b="1" dirty="0"/>
              <a:t>ُ</a:t>
            </a:r>
            <a:r>
              <a:rPr lang="ar-SA" sz="3600" b="1" dirty="0"/>
              <a:t> م</a:t>
            </a:r>
            <a:r>
              <a:rPr lang="ar-EG" sz="3600" b="1" dirty="0"/>
              <a:t>ِ</a:t>
            </a:r>
            <a:r>
              <a:rPr lang="ar-SA" sz="3600" b="1" dirty="0"/>
              <a:t>ن</a:t>
            </a:r>
            <a:r>
              <a:rPr lang="ar-EG" sz="3600" b="1" dirty="0"/>
              <a:t>َ</a:t>
            </a:r>
            <a:r>
              <a:rPr lang="ar-SA" sz="3600" b="1" dirty="0"/>
              <a:t> الق</a:t>
            </a:r>
            <a:r>
              <a:rPr lang="ar-EG" sz="3600" b="1" dirty="0"/>
              <a:t>َ</a:t>
            </a:r>
            <a:r>
              <a:rPr lang="ar-SA" sz="3600" b="1" dirty="0"/>
              <a:t>ص</a:t>
            </a:r>
            <a:r>
              <a:rPr lang="ar-EG" sz="3600" b="1" dirty="0"/>
              <a:t>ِ</a:t>
            </a:r>
            <a:r>
              <a:rPr lang="ar-SA" sz="3600" b="1" dirty="0" err="1"/>
              <a:t>يدة</a:t>
            </a:r>
            <a:r>
              <a:rPr lang="ar-EG" sz="3600" b="1" dirty="0"/>
              <a:t>ِ</a:t>
            </a:r>
            <a:r>
              <a:rPr lang="ar-SA" sz="3600" b="1" dirty="0"/>
              <a:t> ما ي</a:t>
            </a:r>
            <a:r>
              <a:rPr lang="ar-EG" sz="3600" b="1" dirty="0"/>
              <a:t>ُ</a:t>
            </a:r>
            <a:r>
              <a:rPr lang="ar-SA" sz="3600" b="1" dirty="0"/>
              <a:t>عاد</a:t>
            </a:r>
            <a:r>
              <a:rPr lang="ar-EG" sz="3600" b="1" dirty="0"/>
              <a:t>ِ</a:t>
            </a:r>
            <a:r>
              <a:rPr lang="ar-SA" sz="3600" b="1" dirty="0"/>
              <a:t>ل</a:t>
            </a:r>
            <a:r>
              <a:rPr lang="ar-EG" sz="3600" b="1" dirty="0"/>
              <a:t>ُ</a:t>
            </a:r>
            <a:r>
              <a:rPr lang="ar-SA" sz="3600" b="1" dirty="0"/>
              <a:t> ك</a:t>
            </a:r>
            <a:r>
              <a:rPr lang="ar-EG" sz="3600" b="1" dirty="0"/>
              <a:t>ُ</a:t>
            </a:r>
            <a:r>
              <a:rPr lang="ar-SA" sz="3600" b="1" dirty="0"/>
              <a:t>ل</a:t>
            </a:r>
            <a:r>
              <a:rPr lang="ar-EG" sz="3600" b="1" dirty="0"/>
              <a:t>َّ</a:t>
            </a:r>
            <a:r>
              <a:rPr lang="ar-SA" sz="3600" b="1" dirty="0"/>
              <a:t> ع</a:t>
            </a:r>
            <a:r>
              <a:rPr lang="ar-EG" sz="3600" b="1" dirty="0"/>
              <a:t>ِ</a:t>
            </a:r>
            <a:r>
              <a:rPr lang="ar-SA" sz="3600" b="1" dirty="0"/>
              <a:t>بار</a:t>
            </a:r>
            <a:r>
              <a:rPr lang="ar-EG" sz="3600" b="1" dirty="0"/>
              <a:t>َ</a:t>
            </a:r>
            <a:r>
              <a:rPr lang="ar-SA" sz="3600" b="1" dirty="0"/>
              <a:t>ة</a:t>
            </a:r>
            <a:r>
              <a:rPr lang="ar-EG" sz="3600" b="1" dirty="0"/>
              <a:t>ٍ</a:t>
            </a:r>
            <a:r>
              <a:rPr lang="ar-SA" sz="3600" b="1" dirty="0"/>
              <a:t> م</a:t>
            </a:r>
            <a:r>
              <a:rPr lang="ar-EG" sz="3600" b="1" dirty="0"/>
              <a:t>ِ</a:t>
            </a:r>
            <a:r>
              <a:rPr lang="ar-SA" sz="3600" b="1" dirty="0"/>
              <a:t>م</a:t>
            </a:r>
            <a:r>
              <a:rPr lang="ar-EG" sz="3600" b="1" dirty="0"/>
              <a:t>َّ</a:t>
            </a:r>
            <a:r>
              <a:rPr lang="ar-SA" sz="3600" b="1" dirty="0"/>
              <a:t>ا ي</a:t>
            </a:r>
            <a:r>
              <a:rPr lang="ar-EG" sz="3600" b="1" dirty="0"/>
              <a:t>َ</a:t>
            </a:r>
            <a:r>
              <a:rPr lang="ar-SA" sz="3600" b="1" dirty="0"/>
              <a:t>أ</a:t>
            </a:r>
            <a:r>
              <a:rPr lang="ar-EG" sz="3600" b="1" dirty="0"/>
              <a:t>ْ</a:t>
            </a:r>
            <a:r>
              <a:rPr lang="ar-SA" sz="3600" b="1" dirty="0"/>
              <a:t>ت</a:t>
            </a:r>
            <a:r>
              <a:rPr lang="ar-EG" sz="3600" b="1" dirty="0"/>
              <a:t>ِ</a:t>
            </a:r>
            <a:r>
              <a:rPr lang="ar-SA" sz="3600" b="1" dirty="0"/>
              <a:t>ي: </a:t>
            </a:r>
            <a:endParaRPr lang="en-US" sz="3600" dirty="0"/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834681" y="3118661"/>
            <a:ext cx="3494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فِي كُلِّ مَكَانٍ.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330625" y="3156618"/>
            <a:ext cx="50405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EG" sz="3200" b="1" dirty="0"/>
              <a:t>=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62694" y="3148205"/>
            <a:ext cx="496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rgbClr val="FF0000"/>
                </a:solidFill>
              </a:rPr>
              <a:t>فِي كُلِّ وَادٍ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5076056" y="4498163"/>
            <a:ext cx="3494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تَقَدُّمٌ فِي كُلِّ مَجَالٍ.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330625" y="4626613"/>
            <a:ext cx="50405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EG" sz="3200" b="1" dirty="0"/>
              <a:t>=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362693" y="4555585"/>
            <a:ext cx="496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rgbClr val="FF0000"/>
                </a:solidFill>
              </a:rPr>
              <a:t>نَهْضَةٌ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كتب من القصيد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ى كل مك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فى كل و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قدم فى 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نهض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nimatedBoyRead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887" y="518102"/>
            <a:ext cx="1357313" cy="1682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940152" y="746192"/>
            <a:ext cx="1357313" cy="868363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أفهم وأحلل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14474" y="4622914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800000"/>
                </a:solidFill>
              </a:rPr>
              <a:t>أَصْحَاب الحِرَفِ.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8" name="مجسم مشطوف الحواف 7"/>
          <p:cNvSpPr/>
          <p:nvPr/>
        </p:nvSpPr>
        <p:spPr>
          <a:xfrm>
            <a:off x="1389277" y="2690356"/>
            <a:ext cx="5651268" cy="1470383"/>
          </a:xfrm>
          <a:prstGeom prst="bevel">
            <a:avLst>
              <a:gd name="adj" fmla="val 6886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723330" y="2825472"/>
            <a:ext cx="4983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  <a:latin typeface="Calibri" pitchFamily="34" charset="0"/>
              </a:rPr>
              <a:t> 1- عَمَّنْ يَتَحدَّثُ الشَّاعِرُ فِي هَذِهِ القَصِيدَة؟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ife_hi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هم واحل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من يتخدث الشاع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صحاب الحر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043608" y="3284984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800000"/>
                </a:solidFill>
              </a:rPr>
              <a:t>لَهُمْ الفَضْلُ فِي ازْدِهَارِ وَتَقدمِ البِلادِ.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9" name="مجسم مشطوف الحواف 8"/>
          <p:cNvSpPr/>
          <p:nvPr/>
        </p:nvSpPr>
        <p:spPr>
          <a:xfrm>
            <a:off x="1746366" y="1124744"/>
            <a:ext cx="5651268" cy="1008112"/>
          </a:xfrm>
          <a:prstGeom prst="bevel">
            <a:avLst>
              <a:gd name="adj" fmla="val 688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080418" y="1304355"/>
            <a:ext cx="4983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  <a:latin typeface="Calibri" pitchFamily="34" charset="0"/>
              </a:rPr>
              <a:t>2- مَا شَرَفُ أَصْحَابُ المِهَن؟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شرف اصح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هم الفضل 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6eef66f8038625a28a55b89e4e1775a8fd23c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728</Words>
  <Application>Microsoft Office PowerPoint</Application>
  <PresentationFormat>عرض على الشاشة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الرابع الابتدائي - الفصل الدراسي الثاني</dc:title>
  <dc:creator/>
  <cp:keywords/>
  <cp:lastModifiedBy>Eman Adel</cp:lastModifiedBy>
  <cp:revision>352</cp:revision>
  <dcterms:created xsi:type="dcterms:W3CDTF">2010-12-14T01:18:06Z</dcterms:created>
  <dcterms:modified xsi:type="dcterms:W3CDTF">2020-11-29T14:39:25Z</dcterms:modified>
</cp:coreProperties>
</file>