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2" r:id="rId3"/>
    <p:sldId id="273" r:id="rId4"/>
    <p:sldId id="360" r:id="rId5"/>
    <p:sldId id="307" r:id="rId6"/>
    <p:sldId id="391" r:id="rId7"/>
    <p:sldId id="361" r:id="rId8"/>
    <p:sldId id="362" r:id="rId9"/>
    <p:sldId id="274" r:id="rId10"/>
    <p:sldId id="318" r:id="rId11"/>
    <p:sldId id="3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4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65F6-77B9-463F-A5F2-44248DAD8E5A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6BCB-B221-406A-BA2B-E14ABE218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985BFEE-81DA-4FFF-AC03-46B985FCFC4E}"/>
              </a:ext>
            </a:extLst>
          </p:cNvPr>
          <p:cNvSpPr/>
          <p:nvPr/>
        </p:nvSpPr>
        <p:spPr>
          <a:xfrm>
            <a:off x="4253023" y="1945759"/>
            <a:ext cx="4338084" cy="10845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b="1" dirty="0"/>
              <a:t>الوحدة الأولى</a:t>
            </a:r>
            <a:endParaRPr lang="en-US" sz="6600" b="1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82D5810-7FB5-4494-A057-C3ECDD7D5B84}"/>
              </a:ext>
            </a:extLst>
          </p:cNvPr>
          <p:cNvSpPr/>
          <p:nvPr/>
        </p:nvSpPr>
        <p:spPr>
          <a:xfrm>
            <a:off x="4136065" y="3625701"/>
            <a:ext cx="4572000" cy="19953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5400" b="1" dirty="0">
                <a:solidFill>
                  <a:schemeClr val="tx1"/>
                </a:solidFill>
              </a:rPr>
              <a:t>عالمي المتصل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 rot="230916">
            <a:off x="1225950" y="1358643"/>
            <a:ext cx="6692099" cy="383591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ctr" rtl="1">
              <a:buFont typeface="Wingdings" panose="05000000000000000000" pitchFamily="2" charset="2"/>
              <a:buChar char="Ø"/>
              <a:defRPr/>
            </a:pPr>
            <a:r>
              <a:rPr lang="ar-EG" sz="3200" b="1" dirty="0">
                <a:solidFill>
                  <a:schemeClr val="tx1"/>
                </a:solidFill>
              </a:rPr>
              <a:t>المعرفة قوة؛ لقد حان الوقت للتطبيق على الإنترنت، كون فريق وابحثوا في الويب عن معلومات حول المعالم المفضلة لديكم، اجمعوا أكبر قدر ممكن من المعلومات واكتبوا عنها.</a:t>
            </a:r>
          </a:p>
        </p:txBody>
      </p:sp>
    </p:spTree>
    <p:extLst>
      <p:ext uri="{BB962C8B-B14F-4D97-AF65-F5344CB8AC3E}">
        <p14:creationId xmlns:p14="http://schemas.microsoft.com/office/powerpoint/2010/main" val="3686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9172D8-EB16-40F7-B634-0892B61F6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3D4C5"/>
              </a:clrFrom>
              <a:clrTo>
                <a:srgbClr val="E3D4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900" y="1560909"/>
            <a:ext cx="7239000" cy="37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E1B6C28-AAA3-4CE8-9D7C-E215DA2E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-684080"/>
            <a:ext cx="8778240" cy="8226159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E276F957-83D1-45EF-98E5-86DD17898276}"/>
              </a:ext>
            </a:extLst>
          </p:cNvPr>
          <p:cNvSpPr/>
          <p:nvPr/>
        </p:nvSpPr>
        <p:spPr>
          <a:xfrm>
            <a:off x="735980" y="1416498"/>
            <a:ext cx="8028878" cy="2503968"/>
          </a:xfrm>
          <a:prstGeom prst="cloud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1FB0859-AD7B-4E28-A55F-BEC54403C99E}"/>
              </a:ext>
            </a:extLst>
          </p:cNvPr>
          <p:cNvSpPr txBox="1"/>
          <p:nvPr/>
        </p:nvSpPr>
        <p:spPr>
          <a:xfrm>
            <a:off x="2075688" y="1762660"/>
            <a:ext cx="49926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FF0000"/>
                </a:solidFill>
              </a:rPr>
              <a:t>برامج أخرى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F354E0AA-98B7-4E56-A57B-1A31D7A44F3D}"/>
              </a:ext>
            </a:extLst>
          </p:cNvPr>
          <p:cNvSpPr/>
          <p:nvPr/>
        </p:nvSpPr>
        <p:spPr>
          <a:xfrm>
            <a:off x="1253109" y="2149016"/>
            <a:ext cx="6637782" cy="25599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200" b="1" dirty="0">
                <a:solidFill>
                  <a:schemeClr val="tx1"/>
                </a:solidFill>
              </a:rPr>
              <a:t>جوجل كروم</a:t>
            </a:r>
          </a:p>
          <a:p>
            <a:pPr lvl="0" algn="ctr" rtl="1">
              <a:defRPr/>
            </a:pP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Google Chrome</a:t>
            </a:r>
          </a:p>
          <a:p>
            <a:pPr lvl="0" algn="ctr" rtl="1">
              <a:defRPr/>
            </a:pPr>
            <a:r>
              <a:rPr lang="ar-EG" sz="3200" b="1" dirty="0">
                <a:solidFill>
                  <a:schemeClr val="tx1"/>
                </a:solidFill>
              </a:rPr>
              <a:t>يعد متصفح شائع آخر يمكنك استخدامه لتصفح الويب وهو متصفح مجاني يمكن تنزيله من الإنترنت.</a:t>
            </a:r>
          </a:p>
        </p:txBody>
      </p:sp>
    </p:spTree>
    <p:extLst>
      <p:ext uri="{BB962C8B-B14F-4D97-AF65-F5344CB8AC3E}">
        <p14:creationId xmlns:p14="http://schemas.microsoft.com/office/powerpoint/2010/main" val="21693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D0363C-ADC6-47D3-8423-0871E7D35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11" y="1071562"/>
            <a:ext cx="7195577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 rot="230916">
            <a:off x="1023111" y="1025670"/>
            <a:ext cx="7097778" cy="480666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ar-EG" sz="3600" b="1" dirty="0"/>
          </a:p>
          <a:p>
            <a:pPr algn="ctr" rtl="1"/>
            <a:r>
              <a:rPr lang="ar-EG" sz="3600" b="1" dirty="0"/>
              <a:t>موزيلا فايرفوكس</a:t>
            </a:r>
          </a:p>
          <a:p>
            <a:pPr algn="ctr" rtl="1"/>
            <a:r>
              <a:rPr lang="en-US" sz="3600" b="1" dirty="0"/>
              <a:t>Mozilla Firefox</a:t>
            </a:r>
          </a:p>
          <a:p>
            <a:pPr algn="ctr" rtl="1"/>
            <a:r>
              <a:rPr lang="ar-EG" sz="3600" b="1" dirty="0"/>
              <a:t>هو متصفح ويب تم تطويره بواسطة مؤسسة موزيلا</a:t>
            </a:r>
            <a:r>
              <a:rPr lang="en-US" sz="3600" b="1" dirty="0"/>
              <a:t>Mozilla Foundation </a:t>
            </a:r>
            <a:r>
              <a:rPr lang="ar-EG" sz="3600" b="1" dirty="0"/>
              <a:t>هذا المتصفح يمكن المستخدمين من الوصول إلى المعلومات بشكل نصوص، مقاطع صوتية، وصور، ومقاطع فيديو من جميع أنحاء العالم.</a:t>
            </a:r>
          </a:p>
          <a:p>
            <a:pPr algn="r" rtl="1"/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val="20312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463FDEF-5EA4-4A4E-8D28-E5D1FBD0D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55" y="895350"/>
            <a:ext cx="7571489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 rot="230916">
            <a:off x="1228212" y="2235500"/>
            <a:ext cx="6687575" cy="2387000"/>
          </a:xfrm>
          <a:prstGeom prst="down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EG" sz="6600" b="1" dirty="0">
                <a:solidFill>
                  <a:srgbClr val="FF0000"/>
                </a:solidFill>
              </a:rPr>
              <a:t>في الختام</a:t>
            </a:r>
            <a:endParaRPr lang="ar-EG" sz="11500" b="1" dirty="0"/>
          </a:p>
        </p:txBody>
      </p:sp>
    </p:spTree>
    <p:extLst>
      <p:ext uri="{BB962C8B-B14F-4D97-AF65-F5344CB8AC3E}">
        <p14:creationId xmlns:p14="http://schemas.microsoft.com/office/powerpoint/2010/main" val="3735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9EEFFE9-5356-4493-90B0-D8BA0B730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3D4C5"/>
              </a:clrFrom>
              <a:clrTo>
                <a:srgbClr val="E3D4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" y="1104900"/>
            <a:ext cx="8428218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>
            <a:extLst>
              <a:ext uri="{FF2B5EF4-FFF2-40B4-BE49-F238E27FC236}">
                <a16:creationId xmlns:a16="http://schemas.microsoft.com/office/drawing/2014/main" id="{779C38C7-D4B1-4AE1-8B72-9D600A553F4A}"/>
              </a:ext>
            </a:extLst>
          </p:cNvPr>
          <p:cNvSpPr/>
          <p:nvPr/>
        </p:nvSpPr>
        <p:spPr>
          <a:xfrm rot="230916">
            <a:off x="1194408" y="2027458"/>
            <a:ext cx="6755182" cy="2803082"/>
          </a:xfrm>
          <a:prstGeom prst="double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6600" b="1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عمل جماعي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81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98</Words>
  <Application>Microsoft Office PowerPoint</Application>
  <PresentationFormat>عرض على الشاشة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Noura Nasr</cp:lastModifiedBy>
  <cp:revision>210</cp:revision>
  <dcterms:created xsi:type="dcterms:W3CDTF">2021-08-01T13:33:06Z</dcterms:created>
  <dcterms:modified xsi:type="dcterms:W3CDTF">2021-10-16T20:19:32Z</dcterms:modified>
</cp:coreProperties>
</file>