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33" r:id="rId2"/>
    <p:sldId id="272" r:id="rId3"/>
    <p:sldId id="344" r:id="rId4"/>
    <p:sldId id="345" r:id="rId5"/>
    <p:sldId id="346" r:id="rId6"/>
    <p:sldId id="347" r:id="rId7"/>
    <p:sldId id="348" r:id="rId8"/>
    <p:sldId id="349" r:id="rId9"/>
    <p:sldId id="320" r:id="rId10"/>
    <p:sldId id="396" r:id="rId11"/>
    <p:sldId id="395" r:id="rId12"/>
    <p:sldId id="334" r:id="rId13"/>
    <p:sldId id="335" r:id="rId14"/>
    <p:sldId id="336" r:id="rId15"/>
    <p:sldId id="337" r:id="rId16"/>
    <p:sldId id="363" r:id="rId17"/>
    <p:sldId id="397" r:id="rId18"/>
    <p:sldId id="369" r:id="rId19"/>
    <p:sldId id="364" r:id="rId20"/>
    <p:sldId id="365" r:id="rId21"/>
    <p:sldId id="366" r:id="rId22"/>
    <p:sldId id="367" r:id="rId23"/>
    <p:sldId id="382" r:id="rId24"/>
    <p:sldId id="383" r:id="rId25"/>
    <p:sldId id="393" r:id="rId26"/>
    <p:sldId id="398" r:id="rId27"/>
    <p:sldId id="399" r:id="rId28"/>
    <p:sldId id="400" r:id="rId29"/>
    <p:sldId id="40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8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65F6-77B9-463F-A5F2-44248DAD8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985BFEE-81DA-4FFF-AC03-46B985FCFC4E}"/>
              </a:ext>
            </a:extLst>
          </p:cNvPr>
          <p:cNvSpPr/>
          <p:nvPr/>
        </p:nvSpPr>
        <p:spPr>
          <a:xfrm>
            <a:off x="2474500" y="424391"/>
            <a:ext cx="4338084" cy="10845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الثالثة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دبوس زينة 4">
            <a:extLst>
              <a:ext uri="{FF2B5EF4-FFF2-40B4-BE49-F238E27FC236}">
                <a16:creationId xmlns:a16="http://schemas.microsoft.com/office/drawing/2014/main" id="{382D5810-7FB5-4494-A057-C3ECDD7D5B84}"/>
              </a:ext>
            </a:extLst>
          </p:cNvPr>
          <p:cNvSpPr/>
          <p:nvPr/>
        </p:nvSpPr>
        <p:spPr>
          <a:xfrm>
            <a:off x="2402958" y="3934822"/>
            <a:ext cx="4481168" cy="1956526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EG" sz="4400" b="1" dirty="0">
                <a:solidFill>
                  <a:prstClr val="black"/>
                </a:solidFill>
              </a:rPr>
              <a:t>ابدأ البرمجة باستخدام </a:t>
            </a:r>
            <a:r>
              <a:rPr lang="ar-EG" sz="4400" b="1" dirty="0" err="1">
                <a:solidFill>
                  <a:prstClr val="black"/>
                </a:solidFill>
              </a:rPr>
              <a:t>سكراتش</a:t>
            </a:r>
            <a:endParaRPr lang="ar-EG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9B9DA7E-52A9-4502-A9BB-6340E2F3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0D0"/>
              </a:clrFrom>
              <a:clrTo>
                <a:srgbClr val="FEF0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785" y="757999"/>
            <a:ext cx="7524430" cy="50392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22DF790-4070-4B20-9C26-65F787760F0A}"/>
              </a:ext>
            </a:extLst>
          </p:cNvPr>
          <p:cNvSpPr/>
          <p:nvPr/>
        </p:nvSpPr>
        <p:spPr>
          <a:xfrm>
            <a:off x="3712464" y="5144148"/>
            <a:ext cx="1184656" cy="6531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9713F61-D97E-4AD5-BC31-9FA69B6D5A33}"/>
              </a:ext>
            </a:extLst>
          </p:cNvPr>
          <p:cNvSpPr/>
          <p:nvPr/>
        </p:nvSpPr>
        <p:spPr>
          <a:xfrm>
            <a:off x="6005576" y="4464521"/>
            <a:ext cx="1184656" cy="6531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423559C-121E-4085-9255-6BF576A51B84}"/>
              </a:ext>
            </a:extLst>
          </p:cNvPr>
          <p:cNvSpPr/>
          <p:nvPr/>
        </p:nvSpPr>
        <p:spPr>
          <a:xfrm>
            <a:off x="5413248" y="3811373"/>
            <a:ext cx="1184656" cy="6531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FD3314D-6417-4619-AE6F-5FC32646745C}"/>
              </a:ext>
            </a:extLst>
          </p:cNvPr>
          <p:cNvSpPr/>
          <p:nvPr/>
        </p:nvSpPr>
        <p:spPr>
          <a:xfrm>
            <a:off x="3218688" y="3717133"/>
            <a:ext cx="1184656" cy="6531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C437D61-9F77-4AD8-93A2-10F5CFA07A72}"/>
              </a:ext>
            </a:extLst>
          </p:cNvPr>
          <p:cNvSpPr/>
          <p:nvPr/>
        </p:nvSpPr>
        <p:spPr>
          <a:xfrm>
            <a:off x="3387344" y="4448482"/>
            <a:ext cx="1184656" cy="6531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C41DD2F-438D-4394-849E-959DF2061960}"/>
              </a:ext>
            </a:extLst>
          </p:cNvPr>
          <p:cNvSpPr/>
          <p:nvPr/>
        </p:nvSpPr>
        <p:spPr>
          <a:xfrm>
            <a:off x="5105891" y="4687943"/>
            <a:ext cx="1184656" cy="6531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82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2743198" y="1060855"/>
            <a:ext cx="3957171" cy="8898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السؤال الثالث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78C6FD9D-F497-405C-A61A-F8260533134F}"/>
              </a:ext>
            </a:extLst>
          </p:cNvPr>
          <p:cNvSpPr/>
          <p:nvPr/>
        </p:nvSpPr>
        <p:spPr>
          <a:xfrm>
            <a:off x="2133600" y="2833775"/>
            <a:ext cx="5435450" cy="2246225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اختر الإجابة الصحيحة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74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59840" y="735735"/>
            <a:ext cx="6624320" cy="11540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1- يمكن أن يكون الاسم المستعار المناسب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4572000" y="2554375"/>
            <a:ext cx="37287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اسم عائلتك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7B8C8E-4DAA-436A-9CFF-0F1EA3894443}"/>
              </a:ext>
            </a:extLst>
          </p:cNvPr>
          <p:cNvSpPr/>
          <p:nvPr/>
        </p:nvSpPr>
        <p:spPr>
          <a:xfrm>
            <a:off x="1686560" y="3865015"/>
            <a:ext cx="465328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رقم هاتفك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DF5C2E5-CAC2-46A3-A0FC-5CE224C5D8D3}"/>
              </a:ext>
            </a:extLst>
          </p:cNvPr>
          <p:cNvSpPr/>
          <p:nvPr/>
        </p:nvSpPr>
        <p:spPr>
          <a:xfrm>
            <a:off x="2753360" y="5175655"/>
            <a:ext cx="465328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شخصية تنال إعجابك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75F46BB-7090-4C8A-90DB-DBC3B450D985}"/>
              </a:ext>
            </a:extLst>
          </p:cNvPr>
          <p:cNvCxnSpPr/>
          <p:nvPr/>
        </p:nvCxnSpPr>
        <p:spPr>
          <a:xfrm flipH="1">
            <a:off x="2578608" y="5991201"/>
            <a:ext cx="48280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59840" y="735735"/>
            <a:ext cx="6624320" cy="11540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2- عندما يرتكب شخص ما في غرفة الدردشة خطأ إملائيًا عليك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878840" y="2508655"/>
            <a:ext cx="73863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توجيه ملحوظة له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21184CF-043E-4B85-BB3C-3A75A4F826F1}"/>
              </a:ext>
            </a:extLst>
          </p:cNvPr>
          <p:cNvSpPr/>
          <p:nvPr/>
        </p:nvSpPr>
        <p:spPr>
          <a:xfrm>
            <a:off x="878840" y="3601936"/>
            <a:ext cx="73863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استخدام الرموز التعبيرية لإظهار حالتك المزاجية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CDBE381-3C99-4BBE-B870-88395015C69E}"/>
              </a:ext>
            </a:extLst>
          </p:cNvPr>
          <p:cNvSpPr/>
          <p:nvPr/>
        </p:nvSpPr>
        <p:spPr>
          <a:xfrm>
            <a:off x="878840" y="4695217"/>
            <a:ext cx="73863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من الأفضل عدم </a:t>
            </a:r>
            <a:r>
              <a:rPr lang="ar-EG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ذ</a:t>
            </a: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كر أي شيء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F02CB2D-126D-48D3-9E94-51733BDA7F58}"/>
              </a:ext>
            </a:extLst>
          </p:cNvPr>
          <p:cNvCxnSpPr/>
          <p:nvPr/>
        </p:nvCxnSpPr>
        <p:spPr>
          <a:xfrm flipH="1">
            <a:off x="1956816" y="5698593"/>
            <a:ext cx="48280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59840" y="711145"/>
            <a:ext cx="6624320" cy="11540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3- أثناء</a:t>
            </a:r>
            <a:r>
              <a:rPr kumimoji="0" lang="ar-EG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تصفح الإنترنت من الصواب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878840" y="2508655"/>
            <a:ext cx="73863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نشر معلوماتك الشخصية مثل:</a:t>
            </a:r>
            <a:r>
              <a:rPr kumimoji="0" lang="ar-EG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عنوان المنزل أو العمر أو رقم الجوال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21184CF-043E-4B85-BB3C-3A75A4F826F1}"/>
              </a:ext>
            </a:extLst>
          </p:cNvPr>
          <p:cNvSpPr/>
          <p:nvPr/>
        </p:nvSpPr>
        <p:spPr>
          <a:xfrm>
            <a:off x="878840" y="3601936"/>
            <a:ext cx="73863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استخدام اسم مستعار</a:t>
            </a:r>
            <a:r>
              <a:rPr kumimoji="0" lang="ar-EG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لنشر الشائعات </a:t>
            </a:r>
            <a:r>
              <a:rPr kumimoji="0" lang="ar-EG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وإذاء</a:t>
            </a:r>
            <a:r>
              <a:rPr kumimoji="0" lang="ar-EG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الآخرين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CDBE381-3C99-4BBE-B870-88395015C69E}"/>
              </a:ext>
            </a:extLst>
          </p:cNvPr>
          <p:cNvSpPr/>
          <p:nvPr/>
        </p:nvSpPr>
        <p:spPr>
          <a:xfrm>
            <a:off x="878840" y="4695217"/>
            <a:ext cx="73863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اخبار والديك إذا رأيت أي شيء على الإنترنت يجعلك تشعر بعدم الارتياح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FC4CB664-7291-4890-B78E-7EB42A1E6580}"/>
              </a:ext>
            </a:extLst>
          </p:cNvPr>
          <p:cNvCxnSpPr/>
          <p:nvPr/>
        </p:nvCxnSpPr>
        <p:spPr>
          <a:xfrm flipH="1">
            <a:off x="2505456" y="5735169"/>
            <a:ext cx="48280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59840" y="711145"/>
            <a:ext cx="6624320" cy="11540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4- للوصول إلى الإنترنت أنت بحاجة إلى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878840" y="2508655"/>
            <a:ext cx="73863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كاميرا ويب وميكرفون وسماعات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21184CF-043E-4B85-BB3C-3A75A4F826F1}"/>
              </a:ext>
            </a:extLst>
          </p:cNvPr>
          <p:cNvSpPr/>
          <p:nvPr/>
        </p:nvSpPr>
        <p:spPr>
          <a:xfrm>
            <a:off x="878840" y="3601936"/>
            <a:ext cx="73863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متصفح ويب وهاتف ذكي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CDBE381-3C99-4BBE-B870-88395015C69E}"/>
              </a:ext>
            </a:extLst>
          </p:cNvPr>
          <p:cNvSpPr/>
          <p:nvPr/>
        </p:nvSpPr>
        <p:spPr>
          <a:xfrm>
            <a:off x="878840" y="4695217"/>
            <a:ext cx="738632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جهاز حاسب ومتصفح ويب واتصال بالإنترنت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B6B8649C-7ADE-44A6-B7E0-6C1F0E373E9B}"/>
              </a:ext>
            </a:extLst>
          </p:cNvPr>
          <p:cNvCxnSpPr>
            <a:cxnSpLocks/>
          </p:cNvCxnSpPr>
          <p:nvPr/>
        </p:nvCxnSpPr>
        <p:spPr>
          <a:xfrm flipH="1">
            <a:off x="1259840" y="5569842"/>
            <a:ext cx="61468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2743198" y="1060855"/>
            <a:ext cx="3957171" cy="8898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السؤال الرابع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78C6FD9D-F497-405C-A61A-F8260533134F}"/>
              </a:ext>
            </a:extLst>
          </p:cNvPr>
          <p:cNvSpPr/>
          <p:nvPr/>
        </p:nvSpPr>
        <p:spPr>
          <a:xfrm>
            <a:off x="1500707" y="2661056"/>
            <a:ext cx="6142586" cy="2715616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حدد الجملة الصحيحة والجملة الخاطئة فيما يلي: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99D950E-AF53-4E26-9B32-EE15CEA038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0D0"/>
              </a:clrFrom>
              <a:clrTo>
                <a:srgbClr val="FEF0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197" y="461362"/>
            <a:ext cx="7132320" cy="5935276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E93990F-09A0-412B-9D83-C9DF289E9EED}"/>
              </a:ext>
            </a:extLst>
          </p:cNvPr>
          <p:cNvSpPr/>
          <p:nvPr/>
        </p:nvSpPr>
        <p:spPr>
          <a:xfrm>
            <a:off x="1246197" y="736741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73753D8-A155-4E9E-958E-794C6A236B70}"/>
              </a:ext>
            </a:extLst>
          </p:cNvPr>
          <p:cNvSpPr/>
          <p:nvPr/>
        </p:nvSpPr>
        <p:spPr>
          <a:xfrm>
            <a:off x="1246196" y="1183247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73D53E3-4762-4616-ABBE-3D73FF3C24FE}"/>
              </a:ext>
            </a:extLst>
          </p:cNvPr>
          <p:cNvSpPr/>
          <p:nvPr/>
        </p:nvSpPr>
        <p:spPr>
          <a:xfrm>
            <a:off x="1983812" y="1720132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EB0B89-C096-40BF-85FE-0700713F6CF6}"/>
              </a:ext>
            </a:extLst>
          </p:cNvPr>
          <p:cNvSpPr/>
          <p:nvPr/>
        </p:nvSpPr>
        <p:spPr>
          <a:xfrm>
            <a:off x="1775241" y="2257017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2BED7C0-5207-40DE-B824-7CE4146554A2}"/>
              </a:ext>
            </a:extLst>
          </p:cNvPr>
          <p:cNvSpPr/>
          <p:nvPr/>
        </p:nvSpPr>
        <p:spPr>
          <a:xfrm>
            <a:off x="1879526" y="2813488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ADABAAA-E6A0-4762-A3E6-0C0E0C581F42}"/>
              </a:ext>
            </a:extLst>
          </p:cNvPr>
          <p:cNvSpPr/>
          <p:nvPr/>
        </p:nvSpPr>
        <p:spPr>
          <a:xfrm>
            <a:off x="1089985" y="3278939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04755EC-8561-4556-9869-399C5BCC96D8}"/>
              </a:ext>
            </a:extLst>
          </p:cNvPr>
          <p:cNvSpPr/>
          <p:nvPr/>
        </p:nvSpPr>
        <p:spPr>
          <a:xfrm>
            <a:off x="1899443" y="3835410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C1AAF6F-D0CF-478C-97AF-2E1667F7624C}"/>
              </a:ext>
            </a:extLst>
          </p:cNvPr>
          <p:cNvSpPr/>
          <p:nvPr/>
        </p:nvSpPr>
        <p:spPr>
          <a:xfrm>
            <a:off x="1955936" y="4503326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9A9EB274-4C12-4CC5-B9EA-BAD44CE894A7}"/>
              </a:ext>
            </a:extLst>
          </p:cNvPr>
          <p:cNvSpPr/>
          <p:nvPr/>
        </p:nvSpPr>
        <p:spPr>
          <a:xfrm>
            <a:off x="1879847" y="5472310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16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2743198" y="1060855"/>
            <a:ext cx="3957171" cy="8898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السؤال الخامس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78C6FD9D-F497-405C-A61A-F8260533134F}"/>
              </a:ext>
            </a:extLst>
          </p:cNvPr>
          <p:cNvSpPr/>
          <p:nvPr/>
        </p:nvSpPr>
        <p:spPr>
          <a:xfrm>
            <a:off x="1717585" y="2372361"/>
            <a:ext cx="5708829" cy="2784856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اختر الإجابة الصحيحة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12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80160" y="735735"/>
            <a:ext cx="6604000" cy="11743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1- يمكننا فتح ملف فيديو باستخدام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853440" y="2346095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صور ويندوز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7B8C8E-4DAA-436A-9CFF-0F1EA3894443}"/>
              </a:ext>
            </a:extLst>
          </p:cNvPr>
          <p:cNvSpPr/>
          <p:nvPr/>
        </p:nvSpPr>
        <p:spPr>
          <a:xfrm>
            <a:off x="944880" y="3463695"/>
            <a:ext cx="7579360" cy="13106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جروف ميوزيك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DF5C2E5-CAC2-46A3-A0FC-5CE224C5D8D3}"/>
              </a:ext>
            </a:extLst>
          </p:cNvPr>
          <p:cNvSpPr/>
          <p:nvPr/>
        </p:nvSpPr>
        <p:spPr>
          <a:xfrm>
            <a:off x="2407920" y="4713808"/>
            <a:ext cx="465328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مايكروسوفت وورد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AE8B76CF-A7A9-483E-B77E-926E48DA47CB}"/>
              </a:ext>
            </a:extLst>
          </p:cNvPr>
          <p:cNvCxnSpPr/>
          <p:nvPr/>
        </p:nvCxnSpPr>
        <p:spPr>
          <a:xfrm flipH="1">
            <a:off x="2407920" y="4425696"/>
            <a:ext cx="3974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3E6B32F-1702-4D51-B137-FBF62EDF6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3736" y="-730331"/>
            <a:ext cx="9591472" cy="8054501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C461111D-61BF-4DB6-97BF-F55DD3210564}"/>
              </a:ext>
            </a:extLst>
          </p:cNvPr>
          <p:cNvSpPr/>
          <p:nvPr/>
        </p:nvSpPr>
        <p:spPr>
          <a:xfrm>
            <a:off x="1033688" y="1375122"/>
            <a:ext cx="7686223" cy="1529187"/>
          </a:xfrm>
          <a:prstGeom prst="clou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EG" sz="96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اختبر نفسك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66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80160" y="735735"/>
            <a:ext cx="6604000" cy="11743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2- يمكن للميكرفون تسجيل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853440" y="2280055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الحركة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7B8C8E-4DAA-436A-9CFF-0F1EA3894443}"/>
              </a:ext>
            </a:extLst>
          </p:cNvPr>
          <p:cNvSpPr/>
          <p:nvPr/>
        </p:nvSpPr>
        <p:spPr>
          <a:xfrm>
            <a:off x="711200" y="3154897"/>
            <a:ext cx="7579360" cy="13106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أصوات طبيعية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DF5C2E5-CAC2-46A3-A0FC-5CE224C5D8D3}"/>
              </a:ext>
            </a:extLst>
          </p:cNvPr>
          <p:cNvSpPr/>
          <p:nvPr/>
        </p:nvSpPr>
        <p:spPr>
          <a:xfrm>
            <a:off x="2352040" y="4385553"/>
            <a:ext cx="465328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حركة المرور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8478133-CC5E-4F0C-954D-7A61435506A6}"/>
              </a:ext>
            </a:extLst>
          </p:cNvPr>
          <p:cNvCxnSpPr/>
          <p:nvPr/>
        </p:nvCxnSpPr>
        <p:spPr>
          <a:xfrm flipH="1">
            <a:off x="2733040" y="4144956"/>
            <a:ext cx="367792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80160" y="735735"/>
            <a:ext cx="6604000" cy="11743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3- يمكننا</a:t>
            </a:r>
            <a:r>
              <a:rPr kumimoji="0" lang="ar-E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إزالة صورة شخص من مجموعة صور باستخدام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853440" y="2280055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أداة</a:t>
            </a:r>
            <a:r>
              <a:rPr kumimoji="0" lang="ar-EG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ضبط صور مايكروسوفت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7B8C8E-4DAA-436A-9CFF-0F1EA3894443}"/>
              </a:ext>
            </a:extLst>
          </p:cNvPr>
          <p:cNvSpPr/>
          <p:nvPr/>
        </p:nvSpPr>
        <p:spPr>
          <a:xfrm>
            <a:off x="772160" y="3258929"/>
            <a:ext cx="7579360" cy="13106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أداة قص صور مايكروسوفت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A6FDE4D-F813-4DE1-B928-D7FEF08F668F}"/>
              </a:ext>
            </a:extLst>
          </p:cNvPr>
          <p:cNvSpPr/>
          <p:nvPr/>
        </p:nvSpPr>
        <p:spPr>
          <a:xfrm>
            <a:off x="792480" y="4465537"/>
            <a:ext cx="7579360" cy="13106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أداة العين الحمراء في صور مايكروسوفت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C73FF383-10F2-4020-9B4A-F65AB7776506}"/>
              </a:ext>
            </a:extLst>
          </p:cNvPr>
          <p:cNvCxnSpPr/>
          <p:nvPr/>
        </p:nvCxnSpPr>
        <p:spPr>
          <a:xfrm flipH="1">
            <a:off x="2733040" y="4272972"/>
            <a:ext cx="367792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80160" y="735735"/>
            <a:ext cx="6604000" cy="11743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4- لجعل الصورة تبدو وكأنها صورة قديمة يمكننا استخدام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853440" y="2280055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تأثير القطب الشمالي في صور مايكروسوفت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4BC3835-2F6B-4099-A38C-2C530CA45A65}"/>
              </a:ext>
            </a:extLst>
          </p:cNvPr>
          <p:cNvSpPr/>
          <p:nvPr/>
        </p:nvSpPr>
        <p:spPr>
          <a:xfrm>
            <a:off x="863600" y="3701439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تأثير فانيليا في صور مايكروسوفت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618B747-A8A7-4876-A37A-330A032C8A0E}"/>
              </a:ext>
            </a:extLst>
          </p:cNvPr>
          <p:cNvSpPr/>
          <p:nvPr/>
        </p:nvSpPr>
        <p:spPr>
          <a:xfrm>
            <a:off x="853440" y="5122823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تأثير نيو في صور مايكروسوفت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1265D7D3-C9DB-46AE-AE4D-C3D58EF14682}"/>
              </a:ext>
            </a:extLst>
          </p:cNvPr>
          <p:cNvCxnSpPr>
            <a:cxnSpLocks/>
          </p:cNvCxnSpPr>
          <p:nvPr/>
        </p:nvCxnSpPr>
        <p:spPr>
          <a:xfrm flipH="1">
            <a:off x="2290064" y="4784344"/>
            <a:ext cx="456387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2743198" y="1060855"/>
            <a:ext cx="3957171" cy="8898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السؤال السادس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78C6FD9D-F497-405C-A61A-F8260533134F}"/>
              </a:ext>
            </a:extLst>
          </p:cNvPr>
          <p:cNvSpPr/>
          <p:nvPr/>
        </p:nvSpPr>
        <p:spPr>
          <a:xfrm>
            <a:off x="2133600" y="2661056"/>
            <a:ext cx="5435450" cy="2246225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حدد الجملة الصحيحة والجملة الخاطئة فيما يلي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5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1F405D8-B478-4B4C-8F4A-FF569B9630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0D0"/>
              </a:clrFrom>
              <a:clrTo>
                <a:srgbClr val="FEF0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009" y="353721"/>
            <a:ext cx="8017981" cy="6150557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C35B9D4-46D3-43BA-A620-74A0650BAA1B}"/>
              </a:ext>
            </a:extLst>
          </p:cNvPr>
          <p:cNvSpPr/>
          <p:nvPr/>
        </p:nvSpPr>
        <p:spPr>
          <a:xfrm>
            <a:off x="1599764" y="842308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581715F-D92D-4265-98A1-B23DEED0F273}"/>
              </a:ext>
            </a:extLst>
          </p:cNvPr>
          <p:cNvSpPr/>
          <p:nvPr/>
        </p:nvSpPr>
        <p:spPr>
          <a:xfrm>
            <a:off x="1599764" y="1330895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D4BBCC3-4CCF-4AE6-B1EA-722660F18A80}"/>
              </a:ext>
            </a:extLst>
          </p:cNvPr>
          <p:cNvSpPr/>
          <p:nvPr/>
        </p:nvSpPr>
        <p:spPr>
          <a:xfrm>
            <a:off x="801188" y="1819482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5888205-5752-42EE-9B1A-8FF316B72A96}"/>
              </a:ext>
            </a:extLst>
          </p:cNvPr>
          <p:cNvSpPr/>
          <p:nvPr/>
        </p:nvSpPr>
        <p:spPr>
          <a:xfrm>
            <a:off x="1568412" y="2434677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328035-A9E6-4A84-8E59-F67C43ED1DAD}"/>
              </a:ext>
            </a:extLst>
          </p:cNvPr>
          <p:cNvSpPr/>
          <p:nvPr/>
        </p:nvSpPr>
        <p:spPr>
          <a:xfrm>
            <a:off x="1629371" y="2830700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1AD7175-8EEE-40A9-9B88-2754A746BC0C}"/>
              </a:ext>
            </a:extLst>
          </p:cNvPr>
          <p:cNvSpPr/>
          <p:nvPr/>
        </p:nvSpPr>
        <p:spPr>
          <a:xfrm>
            <a:off x="1599325" y="4041836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54EC217-8076-47C5-B033-6A5FD7281A0B}"/>
              </a:ext>
            </a:extLst>
          </p:cNvPr>
          <p:cNvSpPr/>
          <p:nvPr/>
        </p:nvSpPr>
        <p:spPr>
          <a:xfrm>
            <a:off x="1629371" y="5004473"/>
            <a:ext cx="1058091" cy="7080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7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2743198" y="1060855"/>
            <a:ext cx="3957171" cy="8898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السؤال السابع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78C6FD9D-F497-405C-A61A-F8260533134F}"/>
              </a:ext>
            </a:extLst>
          </p:cNvPr>
          <p:cNvSpPr/>
          <p:nvPr/>
        </p:nvSpPr>
        <p:spPr>
          <a:xfrm>
            <a:off x="2743198" y="2661056"/>
            <a:ext cx="5435450" cy="2246225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أكمل النشاط لرسم</a:t>
            </a:r>
            <a:r>
              <a:rPr kumimoji="0" lang="ar-EG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الصورة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2D5D70F-4D9D-4EDB-92F2-19D9E3101A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0D0"/>
              </a:clrFrom>
              <a:clrTo>
                <a:srgbClr val="FEF0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91" y="1732026"/>
            <a:ext cx="2498407" cy="24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755648" y="652272"/>
            <a:ext cx="5909056" cy="8918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1- أجب عن الأسئلة التالية: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863600" y="1882647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 هو</a:t>
            </a:r>
            <a:r>
              <a:rPr kumimoji="0" lang="ar-EG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لون الخطوط التي رسمتها القطة؟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4BC3835-2F6B-4099-A38C-2C530CA45A65}"/>
              </a:ext>
            </a:extLst>
          </p:cNvPr>
          <p:cNvSpPr/>
          <p:nvPr/>
        </p:nvSpPr>
        <p:spPr>
          <a:xfrm>
            <a:off x="843280" y="2618535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موف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618B747-A8A7-4876-A37A-330A032C8A0E}"/>
              </a:ext>
            </a:extLst>
          </p:cNvPr>
          <p:cNvSpPr/>
          <p:nvPr/>
        </p:nvSpPr>
        <p:spPr>
          <a:xfrm>
            <a:off x="853440" y="3429000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كم عدد النقاط التي تستطيع عدها؟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4EED67D-CF0D-4B97-A237-BD33510AFCB4}"/>
              </a:ext>
            </a:extLst>
          </p:cNvPr>
          <p:cNvSpPr/>
          <p:nvPr/>
        </p:nvSpPr>
        <p:spPr>
          <a:xfrm>
            <a:off x="843280" y="4511905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خمسة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55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9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755648" y="652272"/>
            <a:ext cx="5909056" cy="8918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1- أجب عن الأسئلة التالية: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853440" y="2562277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أذا كانت الخطوط والفراغات بنفس الحجم،</a:t>
            </a:r>
            <a:r>
              <a:rPr kumimoji="0" lang="ar-EG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فكم عدد خطوات الفراغات؟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4BC3835-2F6B-4099-A38C-2C530CA45A65}"/>
              </a:ext>
            </a:extLst>
          </p:cNvPr>
          <p:cNvSpPr/>
          <p:nvPr/>
        </p:nvSpPr>
        <p:spPr>
          <a:xfrm>
            <a:off x="853440" y="4295723"/>
            <a:ext cx="7437120" cy="108290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أربعة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88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974088" y="2243328"/>
            <a:ext cx="5195824" cy="205435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الآن أكمل البرنامج</a:t>
            </a:r>
            <a:r>
              <a:rPr kumimoji="0" lang="ar-E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النصي بالقيم الصحيحة.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1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D4B33BF-FA19-4B19-8229-767F8010A3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0D1"/>
              </a:clrFrom>
              <a:clrTo>
                <a:srgbClr val="FEF0D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0048" y="619616"/>
            <a:ext cx="3291649" cy="56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2743198" y="1060855"/>
            <a:ext cx="3957171" cy="8898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السؤال الأول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78C6FD9D-F497-405C-A61A-F8260533134F}"/>
              </a:ext>
            </a:extLst>
          </p:cNvPr>
          <p:cNvSpPr/>
          <p:nvPr/>
        </p:nvSpPr>
        <p:spPr>
          <a:xfrm>
            <a:off x="1204035" y="2372360"/>
            <a:ext cx="6735930" cy="3424785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حدد الجملة الصحيحة والجملة الخاطئة فيما يلي: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85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09040" y="919047"/>
            <a:ext cx="6725920" cy="13826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1- من الخيارات الجيدة لاختيار كلمة مرور لحسابك هو تاريخ ميلادك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5080000" y="2991687"/>
            <a:ext cx="2966718" cy="874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7B8C8E-4DAA-436A-9CFF-0F1EA3894443}"/>
              </a:ext>
            </a:extLst>
          </p:cNvPr>
          <p:cNvSpPr/>
          <p:nvPr/>
        </p:nvSpPr>
        <p:spPr>
          <a:xfrm>
            <a:off x="1087120" y="2991687"/>
            <a:ext cx="3332480" cy="8746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خطأ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DF5C2E5-CAC2-46A3-A0FC-5CE224C5D8D3}"/>
              </a:ext>
            </a:extLst>
          </p:cNvPr>
          <p:cNvSpPr/>
          <p:nvPr/>
        </p:nvSpPr>
        <p:spPr>
          <a:xfrm>
            <a:off x="4084320" y="4355159"/>
            <a:ext cx="465328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49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209040" y="919047"/>
            <a:ext cx="6725920" cy="13826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2- جوجل عبارة عن محرك بحث شائع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5080000" y="2991687"/>
            <a:ext cx="2966718" cy="874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7B8C8E-4DAA-436A-9CFF-0F1EA3894443}"/>
              </a:ext>
            </a:extLst>
          </p:cNvPr>
          <p:cNvSpPr/>
          <p:nvPr/>
        </p:nvSpPr>
        <p:spPr>
          <a:xfrm>
            <a:off x="1087120" y="2991687"/>
            <a:ext cx="3332480" cy="8746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خطأ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60BD85D-D4CF-48B1-88FD-A97EBDBB93C0}"/>
              </a:ext>
            </a:extLst>
          </p:cNvPr>
          <p:cNvSpPr/>
          <p:nvPr/>
        </p:nvSpPr>
        <p:spPr>
          <a:xfrm>
            <a:off x="426720" y="4355159"/>
            <a:ext cx="465328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94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087120" y="844738"/>
            <a:ext cx="6847840" cy="16006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3- يمكن البحث عن النصوص والصور ومقاطع الفيديو باستخدام محرك بحث جوجل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5080000" y="2991687"/>
            <a:ext cx="2966718" cy="874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7B8C8E-4DAA-436A-9CFF-0F1EA3894443}"/>
              </a:ext>
            </a:extLst>
          </p:cNvPr>
          <p:cNvSpPr/>
          <p:nvPr/>
        </p:nvSpPr>
        <p:spPr>
          <a:xfrm>
            <a:off x="1087120" y="2991687"/>
            <a:ext cx="3332480" cy="8746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خطأ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C84A2D8-70ED-4613-9310-EB6DDB14DB11}"/>
              </a:ext>
            </a:extLst>
          </p:cNvPr>
          <p:cNvSpPr/>
          <p:nvPr/>
        </p:nvSpPr>
        <p:spPr>
          <a:xfrm>
            <a:off x="4419600" y="4881447"/>
            <a:ext cx="465328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3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087120" y="844738"/>
            <a:ext cx="6847840" cy="16006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4- لا يمكن للفيروسات حذف ملفات من جهاز الحاسب الخاص بك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5080000" y="2991687"/>
            <a:ext cx="2966718" cy="874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7B8C8E-4DAA-436A-9CFF-0F1EA3894443}"/>
              </a:ext>
            </a:extLst>
          </p:cNvPr>
          <p:cNvSpPr/>
          <p:nvPr/>
        </p:nvSpPr>
        <p:spPr>
          <a:xfrm>
            <a:off x="1087120" y="2991687"/>
            <a:ext cx="3332480" cy="8746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خطأ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C84A2D8-70ED-4613-9310-EB6DDB14DB11}"/>
              </a:ext>
            </a:extLst>
          </p:cNvPr>
          <p:cNvSpPr/>
          <p:nvPr/>
        </p:nvSpPr>
        <p:spPr>
          <a:xfrm>
            <a:off x="426720" y="4412628"/>
            <a:ext cx="465328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2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1087120" y="844738"/>
            <a:ext cx="6847840" cy="16006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5- يجب دائمًا تحديث برنامج مكافحة الفيروسات بسبب ظهور فيروسات جديدة بشكل مستمر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F8E8CE1-EA24-478B-A61B-C7C0BED29058}"/>
              </a:ext>
            </a:extLst>
          </p:cNvPr>
          <p:cNvSpPr/>
          <p:nvPr/>
        </p:nvSpPr>
        <p:spPr>
          <a:xfrm>
            <a:off x="5080000" y="2991687"/>
            <a:ext cx="2966718" cy="874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7B8C8E-4DAA-436A-9CFF-0F1EA3894443}"/>
              </a:ext>
            </a:extLst>
          </p:cNvPr>
          <p:cNvSpPr/>
          <p:nvPr/>
        </p:nvSpPr>
        <p:spPr>
          <a:xfrm>
            <a:off x="1087120" y="2991687"/>
            <a:ext cx="3332480" cy="8746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خطأ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0EF6782-FE41-4D0E-84A8-B12FB111D9F2}"/>
              </a:ext>
            </a:extLst>
          </p:cNvPr>
          <p:cNvSpPr/>
          <p:nvPr/>
        </p:nvSpPr>
        <p:spPr>
          <a:xfrm>
            <a:off x="4084320" y="4412628"/>
            <a:ext cx="4653280" cy="8746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20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>
            <a:off x="2743198" y="1060855"/>
            <a:ext cx="3957171" cy="8898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السؤال الثاني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78C6FD9D-F497-405C-A61A-F8260533134F}"/>
              </a:ext>
            </a:extLst>
          </p:cNvPr>
          <p:cNvSpPr/>
          <p:nvPr/>
        </p:nvSpPr>
        <p:spPr>
          <a:xfrm>
            <a:off x="1517904" y="2468015"/>
            <a:ext cx="6453482" cy="2963370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ضع رقم الوظيفة المناسبة في المخطط</a:t>
            </a:r>
            <a:r>
              <a:rPr kumimoji="0" lang="ar-EG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أدناه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38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369</Words>
  <Application>Microsoft Office PowerPoint</Application>
  <PresentationFormat>عرض على الشاشة (4:3)</PresentationFormat>
  <Paragraphs>100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Noura Nasr</cp:lastModifiedBy>
  <cp:revision>223</cp:revision>
  <dcterms:created xsi:type="dcterms:W3CDTF">2021-08-01T13:33:06Z</dcterms:created>
  <dcterms:modified xsi:type="dcterms:W3CDTF">2021-10-20T13:35:45Z</dcterms:modified>
</cp:coreProperties>
</file>