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340" r:id="rId3"/>
    <p:sldId id="418" r:id="rId4"/>
    <p:sldId id="318" r:id="rId5"/>
    <p:sldId id="408" r:id="rId6"/>
    <p:sldId id="409" r:id="rId7"/>
    <p:sldId id="410" r:id="rId8"/>
    <p:sldId id="412" r:id="rId9"/>
    <p:sldId id="413" r:id="rId10"/>
    <p:sldId id="414" r:id="rId11"/>
    <p:sldId id="415" r:id="rId12"/>
    <p:sldId id="416" r:id="rId13"/>
    <p:sldId id="417" r:id="rId14"/>
    <p:sldId id="274" r:id="rId15"/>
    <p:sldId id="419" r:id="rId16"/>
    <p:sldId id="400" r:id="rId17"/>
    <p:sldId id="399" r:id="rId1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63" autoAdjust="0"/>
    <p:restoredTop sz="94660"/>
  </p:normalViewPr>
  <p:slideViewPr>
    <p:cSldViewPr snapToGrid="0">
      <p:cViewPr varScale="1">
        <p:scale>
          <a:sx n="73" d="100"/>
          <a:sy n="73" d="100"/>
        </p:scale>
        <p:origin x="4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8702316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50826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3597415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2715224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4"/>
            <a:ext cx="10515600" cy="2852737"/>
          </a:xfrm>
        </p:spPr>
        <p:txBody>
          <a:bodyPr anchor="b"/>
          <a:lstStyle>
            <a:lvl1pPr>
              <a:defRPr sz="6000"/>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1851" y="4589469"/>
            <a:ext cx="105156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p:txBody>
          <a:bodyPr/>
          <a:lstStyle/>
          <a:p>
            <a:fld id="{1AED65F6-77B9-463F-A5F2-44248DAD8E5A}" type="datetimeFigureOut">
              <a:rPr lang="en-US" smtClean="0"/>
              <a:t>10/18/2021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576845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1AED65F6-77B9-463F-A5F2-44248DAD8E5A}"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423643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839789"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172203"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1AED65F6-77B9-463F-A5F2-44248DAD8E5A}" type="datetimeFigureOut">
              <a:rPr lang="en-US" smtClean="0"/>
              <a:t>10/18/2021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640668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AED65F6-77B9-463F-A5F2-44248DAD8E5A}" type="datetimeFigureOut">
              <a:rPr lang="en-US" smtClean="0"/>
              <a:t>10/18/2021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654429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ED65F6-77B9-463F-A5F2-44248DAD8E5A}" type="datetimeFigureOut">
              <a:rPr lang="en-US" smtClean="0"/>
              <a:t>10/18/2021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6546534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1243545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5183188" y="987431"/>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1AED65F6-77B9-463F-A5F2-44248DAD8E5A}" type="datetimeFigureOut">
              <a:rPr lang="en-US" smtClean="0"/>
              <a:t>10/18/2021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366BCB-B221-406A-BA2B-E14ABE2182F4}" type="slidenum">
              <a:rPr lang="en-US" smtClean="0"/>
              <a:t>‹#›</a:t>
            </a:fld>
            <a:endParaRPr lang="en-US"/>
          </a:p>
        </p:txBody>
      </p:sp>
    </p:spTree>
    <p:extLst>
      <p:ext uri="{BB962C8B-B14F-4D97-AF65-F5344CB8AC3E}">
        <p14:creationId xmlns:p14="http://schemas.microsoft.com/office/powerpoint/2010/main" val="2381865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ED65F6-77B9-463F-A5F2-44248DAD8E5A}" type="datetimeFigureOut">
              <a:rPr lang="en-US" smtClean="0"/>
              <a:t>10/18/2021</a:t>
            </a:fld>
            <a:endParaRPr lang="en-US"/>
          </a:p>
        </p:txBody>
      </p:sp>
      <p:sp>
        <p:nvSpPr>
          <p:cNvPr id="5" name="Footer Placeholder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366BCB-B221-406A-BA2B-E14ABE2182F4}" type="slidenum">
              <a:rPr lang="en-US" smtClean="0"/>
              <a:t>‹#›</a:t>
            </a:fld>
            <a:endParaRPr lang="en-US"/>
          </a:p>
        </p:txBody>
      </p:sp>
    </p:spTree>
    <p:extLst>
      <p:ext uri="{BB962C8B-B14F-4D97-AF65-F5344CB8AC3E}">
        <p14:creationId xmlns:p14="http://schemas.microsoft.com/office/powerpoint/2010/main" val="1265920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F985BFEE-81DA-4FFF-AC03-46B985FCFC4E}"/>
              </a:ext>
            </a:extLst>
          </p:cNvPr>
          <p:cNvSpPr/>
          <p:nvPr/>
        </p:nvSpPr>
        <p:spPr>
          <a:xfrm>
            <a:off x="3607982" y="2344481"/>
            <a:ext cx="4338084" cy="108452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chor="ctr"/>
          <a:lstStyle/>
          <a:p>
            <a:pPr algn="ctr" defTabSz="457189" rtl="0"/>
            <a:r>
              <a:rPr lang="ar-EG" sz="6600" b="1" dirty="0">
                <a:solidFill>
                  <a:prstClr val="white"/>
                </a:solidFill>
                <a:latin typeface="Calibri" panose="020F0502020204030204"/>
                <a:cs typeface="Arial" panose="020B0604020202020204" pitchFamily="34" charset="0"/>
              </a:rPr>
              <a:t>الوحدة الثانية</a:t>
            </a:r>
            <a:endParaRPr lang="en-US" sz="6600" b="1" dirty="0">
              <a:solidFill>
                <a:prstClr val="white"/>
              </a:solidFill>
              <a:latin typeface="Calibri" panose="020F0502020204030204"/>
            </a:endParaRPr>
          </a:p>
        </p:txBody>
      </p:sp>
      <p:sp>
        <p:nvSpPr>
          <p:cNvPr id="5" name="سحابة 4">
            <a:extLst>
              <a:ext uri="{FF2B5EF4-FFF2-40B4-BE49-F238E27FC236}">
                <a16:creationId xmlns:a16="http://schemas.microsoft.com/office/drawing/2014/main" id="{382D5810-7FB5-4494-A057-C3ECDD7D5B84}"/>
              </a:ext>
            </a:extLst>
          </p:cNvPr>
          <p:cNvSpPr/>
          <p:nvPr/>
        </p:nvSpPr>
        <p:spPr>
          <a:xfrm>
            <a:off x="1698173" y="4226563"/>
            <a:ext cx="8092188" cy="2101054"/>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dk1"/>
          </a:lnRef>
          <a:fillRef idx="1">
            <a:schemeClr val="lt1"/>
          </a:fillRef>
          <a:effectRef idx="0">
            <a:schemeClr val="dk1"/>
          </a:effectRef>
          <a:fontRef idx="minor">
            <a:schemeClr val="dk1"/>
          </a:fontRef>
        </p:style>
        <p:txBody>
          <a:bodyPr rtlCol="0" anchor="ctr"/>
          <a:lstStyle/>
          <a:p>
            <a:pPr algn="ctr" defTabSz="457189" rtl="0"/>
            <a:r>
              <a:rPr lang="ar-EG" sz="5400" b="1" dirty="0">
                <a:solidFill>
                  <a:prstClr val="black"/>
                </a:solidFill>
                <a:latin typeface="Calibri" panose="020F0502020204030204"/>
                <a:cs typeface="Arial" panose="020B0604020202020204" pitchFamily="34" charset="0"/>
              </a:rPr>
              <a:t>استخدام الوسائط المتعددة</a:t>
            </a:r>
          </a:p>
        </p:txBody>
      </p:sp>
    </p:spTree>
    <p:extLst>
      <p:ext uri="{BB962C8B-B14F-4D97-AF65-F5344CB8AC3E}">
        <p14:creationId xmlns:p14="http://schemas.microsoft.com/office/powerpoint/2010/main" val="2630905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2AC06F90-BE2B-412B-A1A4-9F9066ECCB9C}"/>
              </a:ext>
            </a:extLst>
          </p:cNvPr>
          <p:cNvPicPr>
            <a:picLocks noChangeAspect="1"/>
          </p:cNvPicPr>
          <p:nvPr/>
        </p:nvPicPr>
        <p:blipFill>
          <a:blip r:embed="rId2"/>
          <a:stretch>
            <a:fillRect/>
          </a:stretch>
        </p:blipFill>
        <p:spPr>
          <a:xfrm>
            <a:off x="3190885" y="1615583"/>
            <a:ext cx="5810233" cy="3889107"/>
          </a:xfrm>
          <a:prstGeom prst="rect">
            <a:avLst/>
          </a:prstGeom>
        </p:spPr>
      </p:pic>
    </p:spTree>
    <p:extLst>
      <p:ext uri="{BB962C8B-B14F-4D97-AF65-F5344CB8AC3E}">
        <p14:creationId xmlns:p14="http://schemas.microsoft.com/office/powerpoint/2010/main" val="58371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مزدوجة 1">
            <a:extLst>
              <a:ext uri="{FF2B5EF4-FFF2-40B4-BE49-F238E27FC236}">
                <a16:creationId xmlns:a16="http://schemas.microsoft.com/office/drawing/2014/main" id="{779C38C7-D4B1-4AE1-8B72-9D600A553F4A}"/>
              </a:ext>
            </a:extLst>
          </p:cNvPr>
          <p:cNvSpPr/>
          <p:nvPr/>
        </p:nvSpPr>
        <p:spPr>
          <a:xfrm rot="230916">
            <a:off x="2718409" y="2027457"/>
            <a:ext cx="6755183" cy="2803083"/>
          </a:xfrm>
          <a:prstGeom prst="doubleWav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defTabSz="457189">
              <a:defRPr/>
            </a:pPr>
            <a:r>
              <a:rPr lang="ar-EG" sz="6600" b="1" dirty="0">
                <a:solidFill>
                  <a:prstClr val="black"/>
                </a:solidFill>
                <a:latin typeface="Calibri" panose="020F0502020204030204"/>
                <a:cs typeface="Arial" panose="020B0604020202020204" pitchFamily="34" charset="0"/>
              </a:rPr>
              <a:t>في الختام</a:t>
            </a:r>
            <a:endParaRPr lang="en-US" sz="6600" b="1" dirty="0">
              <a:solidFill>
                <a:prstClr val="black"/>
              </a:solidFill>
              <a:latin typeface="Calibri" panose="020F0502020204030204"/>
            </a:endParaRPr>
          </a:p>
        </p:txBody>
      </p:sp>
    </p:spTree>
    <p:extLst>
      <p:ext uri="{BB962C8B-B14F-4D97-AF65-F5344CB8AC3E}">
        <p14:creationId xmlns:p14="http://schemas.microsoft.com/office/powerpoint/2010/main" val="27200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rot="230916">
            <a:off x="2101157" y="1111411"/>
            <a:ext cx="7989691" cy="4155084"/>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defTabSz="457189">
              <a:defRPr/>
            </a:pPr>
            <a:r>
              <a:rPr lang="ar-EG" sz="6600" b="1" dirty="0">
                <a:solidFill>
                  <a:prstClr val="black"/>
                </a:solidFill>
                <a:latin typeface="Calibri" panose="020F0502020204030204"/>
                <a:cs typeface="Arial" panose="020B0604020202020204" pitchFamily="34" charset="0"/>
              </a:rPr>
              <a:t>جدول المهارات</a:t>
            </a:r>
          </a:p>
        </p:txBody>
      </p:sp>
    </p:spTree>
    <p:extLst>
      <p:ext uri="{BB962C8B-B14F-4D97-AF65-F5344CB8AC3E}">
        <p14:creationId xmlns:p14="http://schemas.microsoft.com/office/powerpoint/2010/main" val="3634990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8EBDBF4F-5B20-4D73-90CB-B855F3A52A16}"/>
              </a:ext>
            </a:extLst>
          </p:cNvPr>
          <p:cNvPicPr>
            <a:picLocks noChangeAspect="1"/>
          </p:cNvPicPr>
          <p:nvPr/>
        </p:nvPicPr>
        <p:blipFill>
          <a:blip r:embed="rId2">
            <a:clrChange>
              <a:clrFrom>
                <a:srgbClr val="E3D4C5"/>
              </a:clrFrom>
              <a:clrTo>
                <a:srgbClr val="E3D4C5">
                  <a:alpha val="0"/>
                </a:srgbClr>
              </a:clrTo>
            </a:clrChange>
          </a:blip>
          <a:stretch>
            <a:fillRect/>
          </a:stretch>
        </p:blipFill>
        <p:spPr>
          <a:xfrm>
            <a:off x="2438417" y="1112711"/>
            <a:ext cx="7315169" cy="4632580"/>
          </a:xfrm>
          <a:prstGeom prst="rect">
            <a:avLst/>
          </a:prstGeom>
        </p:spPr>
      </p:pic>
    </p:spTree>
    <p:extLst>
      <p:ext uri="{BB962C8B-B14F-4D97-AF65-F5344CB8AC3E}">
        <p14:creationId xmlns:p14="http://schemas.microsoft.com/office/powerpoint/2010/main" val="9672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مزدوجة 1">
            <a:extLst>
              <a:ext uri="{FF2B5EF4-FFF2-40B4-BE49-F238E27FC236}">
                <a16:creationId xmlns:a16="http://schemas.microsoft.com/office/drawing/2014/main" id="{779C38C7-D4B1-4AE1-8B72-9D600A553F4A}"/>
              </a:ext>
            </a:extLst>
          </p:cNvPr>
          <p:cNvSpPr/>
          <p:nvPr/>
        </p:nvSpPr>
        <p:spPr>
          <a:xfrm rot="230916">
            <a:off x="2718409" y="2027457"/>
            <a:ext cx="6755183" cy="2803083"/>
          </a:xfrm>
          <a:prstGeom prst="doubleWav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defTabSz="457189">
              <a:defRPr/>
            </a:pPr>
            <a:r>
              <a:rPr lang="ar-EG" sz="6600" b="1" dirty="0">
                <a:solidFill>
                  <a:prstClr val="black"/>
                </a:solidFill>
                <a:latin typeface="Calibri" panose="020F0502020204030204"/>
                <a:cs typeface="Arial" panose="020B0604020202020204" pitchFamily="34" charset="0"/>
              </a:rPr>
              <a:t>عمل جماعي</a:t>
            </a:r>
            <a:endParaRPr lang="en-US" sz="6600" b="1" dirty="0">
              <a:solidFill>
                <a:prstClr val="black"/>
              </a:solidFill>
              <a:latin typeface="Calibri" panose="020F0502020204030204"/>
            </a:endParaRPr>
          </a:p>
        </p:txBody>
      </p:sp>
    </p:spTree>
    <p:extLst>
      <p:ext uri="{BB962C8B-B14F-4D97-AF65-F5344CB8AC3E}">
        <p14:creationId xmlns:p14="http://schemas.microsoft.com/office/powerpoint/2010/main" val="364816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1646840" y="979875"/>
            <a:ext cx="8898319" cy="4898250"/>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defTabSz="457189">
              <a:defRPr/>
            </a:pPr>
            <a:r>
              <a:rPr lang="ar-EG" sz="3200" b="1" dirty="0">
                <a:solidFill>
                  <a:prstClr val="black"/>
                </a:solidFill>
              </a:rPr>
              <a:t>قم بتشكيل فريق مع مجموعة من زملائك، ثم ابحثوا عن صور لمنتخب السعودية لكرة القدم. قم مع الفريق بتحرير تلك الصور وإصلاح العيوب كالعين الحمراء وغيرها وكذلك، إضافة بعض التأثيرات على الصور. أخيرا قوموا باختيار أفضل خمس صور وطباعتها ومشاركتها مع المجموعات الأخرى في الصف .</a:t>
            </a:r>
          </a:p>
          <a:p>
            <a:pPr algn="ctr" defTabSz="457189">
              <a:defRPr/>
            </a:pPr>
            <a:r>
              <a:rPr lang="ar-EG" sz="3200" b="1" dirty="0">
                <a:solidFill>
                  <a:prstClr val="black"/>
                </a:solidFill>
              </a:rPr>
              <a:t>يمكن للمجموعات المختلفة التصويت على الصور التي تتم مشاركتها، ومنح كل صورة درجة من 1 إلى 10، ثم جمع النقاط لكل مجموعة، واختيار المجموعة الفائزة بالعدد الأكبر من الدرجات</a:t>
            </a:r>
            <a:endParaRPr lang="ar-EG" sz="3200" b="1"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40611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rot="230916">
            <a:off x="3089442" y="1547241"/>
            <a:ext cx="6013121" cy="3530991"/>
          </a:xfrm>
          <a:prstGeom prst="cloud">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defTabSz="457189">
              <a:defRPr/>
            </a:pPr>
            <a:r>
              <a:rPr lang="ar-EG" sz="6600" b="1" dirty="0">
                <a:solidFill>
                  <a:prstClr val="black"/>
                </a:solidFill>
                <a:latin typeface="Calibri" panose="020F0502020204030204"/>
                <a:cs typeface="Arial" panose="020B0604020202020204" pitchFamily="34" charset="0"/>
              </a:rPr>
              <a:t>المصطلحات</a:t>
            </a:r>
          </a:p>
        </p:txBody>
      </p:sp>
    </p:spTree>
    <p:extLst>
      <p:ext uri="{BB962C8B-B14F-4D97-AF65-F5344CB8AC3E}">
        <p14:creationId xmlns:p14="http://schemas.microsoft.com/office/powerpoint/2010/main" val="193687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92447BC4-E7A0-4744-8E8C-B138370403D9}"/>
              </a:ext>
            </a:extLst>
          </p:cNvPr>
          <p:cNvPicPr>
            <a:picLocks noChangeAspect="1"/>
          </p:cNvPicPr>
          <p:nvPr/>
        </p:nvPicPr>
        <p:blipFill>
          <a:blip r:embed="rId2">
            <a:clrChange>
              <a:clrFrom>
                <a:srgbClr val="E3D4C5"/>
              </a:clrFrom>
              <a:clrTo>
                <a:srgbClr val="E3D4C5">
                  <a:alpha val="0"/>
                </a:srgbClr>
              </a:clrTo>
            </a:clrChange>
          </a:blip>
          <a:stretch>
            <a:fillRect/>
          </a:stretch>
        </p:blipFill>
        <p:spPr>
          <a:xfrm>
            <a:off x="1537606" y="997130"/>
            <a:ext cx="9116787" cy="4280264"/>
          </a:xfrm>
          <a:prstGeom prst="rect">
            <a:avLst/>
          </a:prstGeom>
        </p:spPr>
      </p:pic>
    </p:spTree>
    <p:extLst>
      <p:ext uri="{BB962C8B-B14F-4D97-AF65-F5344CB8AC3E}">
        <p14:creationId xmlns:p14="http://schemas.microsoft.com/office/powerpoint/2010/main" val="1670417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وجة مزدوجة 1">
            <a:extLst>
              <a:ext uri="{FF2B5EF4-FFF2-40B4-BE49-F238E27FC236}">
                <a16:creationId xmlns:a16="http://schemas.microsoft.com/office/drawing/2014/main" id="{779C38C7-D4B1-4AE1-8B72-9D600A553F4A}"/>
              </a:ext>
            </a:extLst>
          </p:cNvPr>
          <p:cNvSpPr/>
          <p:nvPr/>
        </p:nvSpPr>
        <p:spPr>
          <a:xfrm rot="230916">
            <a:off x="2718409" y="2027457"/>
            <a:ext cx="6755183" cy="2803083"/>
          </a:xfrm>
          <a:prstGeom prst="doubleWave">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2"/>
          </a:lnRef>
          <a:fillRef idx="2">
            <a:schemeClr val="accent2"/>
          </a:fillRef>
          <a:effectRef idx="1">
            <a:schemeClr val="accent2"/>
          </a:effectRef>
          <a:fontRef idx="minor">
            <a:schemeClr val="dk1"/>
          </a:fontRef>
        </p:style>
        <p:txBody>
          <a:bodyPr rtlCol="0" anchor="ctr"/>
          <a:lstStyle/>
          <a:p>
            <a:pPr algn="ctr" defTabSz="457189">
              <a:defRPr/>
            </a:pPr>
            <a:r>
              <a:rPr lang="ar-EG" sz="6600" b="1" dirty="0">
                <a:solidFill>
                  <a:prstClr val="black"/>
                </a:solidFill>
                <a:latin typeface="Calibri" panose="020F0502020204030204"/>
                <a:cs typeface="Arial" panose="020B0604020202020204" pitchFamily="34" charset="0"/>
              </a:rPr>
              <a:t>برامج أخرى</a:t>
            </a:r>
            <a:endParaRPr lang="en-US" sz="6600" b="1" dirty="0">
              <a:solidFill>
                <a:prstClr val="black"/>
              </a:solidFill>
              <a:latin typeface="Calibri" panose="020F0502020204030204"/>
            </a:endParaRPr>
          </a:p>
        </p:txBody>
      </p:sp>
    </p:spTree>
    <p:extLst>
      <p:ext uri="{BB962C8B-B14F-4D97-AF65-F5344CB8AC3E}">
        <p14:creationId xmlns:p14="http://schemas.microsoft.com/office/powerpoint/2010/main" val="19015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خطط انسيابي: شريط مثقب 1">
            <a:extLst>
              <a:ext uri="{FF2B5EF4-FFF2-40B4-BE49-F238E27FC236}">
                <a16:creationId xmlns:a16="http://schemas.microsoft.com/office/drawing/2014/main" id="{779C38C7-D4B1-4AE1-8B72-9D600A553F4A}"/>
              </a:ext>
            </a:extLst>
          </p:cNvPr>
          <p:cNvSpPr/>
          <p:nvPr/>
        </p:nvSpPr>
        <p:spPr>
          <a:xfrm rot="230916">
            <a:off x="2816211" y="902827"/>
            <a:ext cx="6559579" cy="5052351"/>
          </a:xfrm>
          <a:prstGeom prst="flowChartPunchedTape">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457189">
              <a:defRPr/>
            </a:pPr>
            <a:r>
              <a:rPr lang="ar-EG" sz="4000" b="1" dirty="0">
                <a:solidFill>
                  <a:prstClr val="black"/>
                </a:solidFill>
                <a:latin typeface="Calibri" panose="020F0502020204030204"/>
                <a:cs typeface="Arial" panose="020B0604020202020204" pitchFamily="34" charset="0"/>
              </a:rPr>
              <a:t>تتوفر الكثير من التطبيقات المجانية لتحرير الصور؛ حيث يمكنك تنزيلها على الأجهزة اللوحية أو الهواتف الذكية</a:t>
            </a:r>
            <a:endParaRPr lang="en-US" sz="4000" b="1" dirty="0">
              <a:solidFill>
                <a:prstClr val="black"/>
              </a:solidFill>
              <a:latin typeface="Calibri" panose="020F0502020204030204"/>
            </a:endParaRPr>
          </a:p>
        </p:txBody>
      </p:sp>
    </p:spTree>
    <p:extLst>
      <p:ext uri="{BB962C8B-B14F-4D97-AF65-F5344CB8AC3E}">
        <p14:creationId xmlns:p14="http://schemas.microsoft.com/office/powerpoint/2010/main" val="275514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rot="230916">
            <a:off x="2277183" y="1321287"/>
            <a:ext cx="7637637" cy="4215427"/>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defTabSz="457189">
              <a:defRPr/>
            </a:pPr>
            <a:r>
              <a:rPr lang="ar-EG" sz="4800" b="1" dirty="0">
                <a:solidFill>
                  <a:prstClr val="black"/>
                </a:solidFill>
                <a:latin typeface="Calibri" panose="020F0502020204030204"/>
                <a:cs typeface="Arial" panose="020B0604020202020204" pitchFamily="34" charset="0"/>
              </a:rPr>
              <a:t>أدوبي فوتوشوب إكسبرس لنظام تشغيل </a:t>
            </a:r>
            <a:r>
              <a:rPr lang="ar-EG" sz="4800" b="1" dirty="0" err="1">
                <a:solidFill>
                  <a:prstClr val="black"/>
                </a:solidFill>
                <a:latin typeface="Calibri" panose="020F0502020204030204"/>
                <a:cs typeface="Arial" panose="020B0604020202020204" pitchFamily="34" charset="0"/>
              </a:rPr>
              <a:t>آي</a:t>
            </a:r>
            <a:r>
              <a:rPr lang="ar-EG" sz="4800" b="1" dirty="0">
                <a:solidFill>
                  <a:prstClr val="black"/>
                </a:solidFill>
                <a:latin typeface="Calibri" panose="020F0502020204030204"/>
                <a:cs typeface="Arial" panose="020B0604020202020204" pitchFamily="34" charset="0"/>
              </a:rPr>
              <a:t> أو إس (</a:t>
            </a:r>
            <a:r>
              <a:rPr lang="en-US" sz="4800" b="1" dirty="0">
                <a:solidFill>
                  <a:prstClr val="black"/>
                </a:solidFill>
                <a:latin typeface="Calibri" panose="020F0502020204030204"/>
                <a:cs typeface="Arial" panose="020B0604020202020204" pitchFamily="34" charset="0"/>
              </a:rPr>
              <a:t>adobe PS express for iOS</a:t>
            </a:r>
            <a:endParaRPr lang="ar-EG" sz="4800" b="1"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368620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2832660" y="642401"/>
            <a:ext cx="6526680" cy="222844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457189">
              <a:defRPr/>
            </a:pPr>
            <a:r>
              <a:rPr lang="ar-EG" sz="3600" b="1" dirty="0">
                <a:solidFill>
                  <a:prstClr val="black"/>
                </a:solidFill>
                <a:latin typeface="Calibri" panose="020F0502020204030204"/>
                <a:cs typeface="Arial" panose="020B0604020202020204" pitchFamily="34" charset="0"/>
              </a:rPr>
              <a:t>يمكنك استخدام تطبيق أدوبي فوتوشوب إكسبرس لتحرير الصور في أجهزة </a:t>
            </a:r>
            <a:r>
              <a:rPr lang="ar-EG" sz="3600" b="1" dirty="0" err="1">
                <a:solidFill>
                  <a:prstClr val="black"/>
                </a:solidFill>
                <a:latin typeface="Calibri" panose="020F0502020204030204"/>
                <a:cs typeface="Arial" panose="020B0604020202020204" pitchFamily="34" charset="0"/>
              </a:rPr>
              <a:t>الأيفون</a:t>
            </a:r>
            <a:r>
              <a:rPr lang="ar-EG" sz="3600" b="1" dirty="0">
                <a:solidFill>
                  <a:prstClr val="black"/>
                </a:solidFill>
                <a:latin typeface="Calibri" panose="020F0502020204030204"/>
                <a:cs typeface="Arial" panose="020B0604020202020204" pitchFamily="34" charset="0"/>
              </a:rPr>
              <a:t>  </a:t>
            </a:r>
            <a:r>
              <a:rPr lang="ar-EG" sz="3600" b="1" dirty="0" err="1">
                <a:solidFill>
                  <a:prstClr val="black"/>
                </a:solidFill>
                <a:latin typeface="Calibri" panose="020F0502020204030204"/>
                <a:cs typeface="Arial" panose="020B0604020202020204" pitchFamily="34" charset="0"/>
              </a:rPr>
              <a:t>والأيباد</a:t>
            </a:r>
            <a:r>
              <a:rPr lang="ar-EG" sz="3600" b="1" dirty="0">
                <a:solidFill>
                  <a:prstClr val="black"/>
                </a:solidFill>
                <a:latin typeface="Calibri" panose="020F0502020204030204"/>
                <a:cs typeface="Arial" panose="020B0604020202020204" pitchFamily="34" charset="0"/>
              </a:rPr>
              <a:t>.</a:t>
            </a:r>
          </a:p>
        </p:txBody>
      </p:sp>
      <p:pic>
        <p:nvPicPr>
          <p:cNvPr id="4" name="صورة 3">
            <a:extLst>
              <a:ext uri="{FF2B5EF4-FFF2-40B4-BE49-F238E27FC236}">
                <a16:creationId xmlns:a16="http://schemas.microsoft.com/office/drawing/2014/main" id="{F288BC04-762A-40C4-BDDB-4F42BCA5F01A}"/>
              </a:ext>
            </a:extLst>
          </p:cNvPr>
          <p:cNvPicPr>
            <a:picLocks noChangeAspect="1"/>
          </p:cNvPicPr>
          <p:nvPr/>
        </p:nvPicPr>
        <p:blipFill>
          <a:blip r:embed="rId2"/>
          <a:stretch>
            <a:fillRect/>
          </a:stretch>
        </p:blipFill>
        <p:spPr>
          <a:xfrm>
            <a:off x="4218910" y="3220594"/>
            <a:ext cx="3754183" cy="2811775"/>
          </a:xfrm>
          <a:prstGeom prst="rect">
            <a:avLst/>
          </a:prstGeom>
        </p:spPr>
      </p:pic>
    </p:spTree>
    <p:extLst>
      <p:ext uri="{BB962C8B-B14F-4D97-AF65-F5344CB8AC3E}">
        <p14:creationId xmlns:p14="http://schemas.microsoft.com/office/powerpoint/2010/main" val="1511164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rot="230916">
            <a:off x="2101157" y="1111411"/>
            <a:ext cx="7989691" cy="4155084"/>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defTabSz="457189">
              <a:defRPr/>
            </a:pPr>
            <a:r>
              <a:rPr lang="ar-EG" sz="4400" b="1" dirty="0">
                <a:solidFill>
                  <a:prstClr val="black"/>
                </a:solidFill>
                <a:latin typeface="Calibri" panose="020F0502020204030204"/>
                <a:cs typeface="Arial" panose="020B0604020202020204" pitchFamily="34" charset="0"/>
              </a:rPr>
              <a:t>بيكس </a:t>
            </a:r>
            <a:r>
              <a:rPr lang="ar-EG" sz="4400" b="1" dirty="0" err="1">
                <a:solidFill>
                  <a:prstClr val="black"/>
                </a:solidFill>
                <a:latin typeface="Calibri" panose="020F0502020204030204"/>
                <a:cs typeface="Arial" panose="020B0604020202020204" pitchFamily="34" charset="0"/>
              </a:rPr>
              <a:t>آرت</a:t>
            </a:r>
            <a:r>
              <a:rPr lang="ar-EG" sz="4400" b="1" dirty="0">
                <a:solidFill>
                  <a:prstClr val="black"/>
                </a:solidFill>
                <a:latin typeface="Calibri" panose="020F0502020204030204"/>
                <a:cs typeface="Arial" panose="020B0604020202020204" pitchFamily="34" charset="0"/>
              </a:rPr>
              <a:t> لنظام جوجل أندرويد (</a:t>
            </a:r>
            <a:r>
              <a:rPr lang="en-US" sz="4400" b="1" dirty="0" err="1">
                <a:solidFill>
                  <a:prstClr val="black"/>
                </a:solidFill>
                <a:latin typeface="Calibri" panose="020F0502020204030204"/>
                <a:cs typeface="Arial" panose="020B0604020202020204" pitchFamily="34" charset="0"/>
              </a:rPr>
              <a:t>picsart</a:t>
            </a:r>
            <a:r>
              <a:rPr lang="en-US" sz="4400" b="1" dirty="0">
                <a:solidFill>
                  <a:prstClr val="black"/>
                </a:solidFill>
                <a:latin typeface="Calibri" panose="020F0502020204030204"/>
                <a:cs typeface="Arial" panose="020B0604020202020204" pitchFamily="34" charset="0"/>
              </a:rPr>
              <a:t> for google android</a:t>
            </a:r>
            <a:r>
              <a:rPr lang="ar-EG" sz="4400" b="1" dirty="0">
                <a:solidFill>
                  <a:prstClr val="black"/>
                </a:solidFill>
                <a:latin typeface="Calibri" panose="020F0502020204030204"/>
                <a:cs typeface="Arial" panose="020B0604020202020204" pitchFamily="34" charset="0"/>
              </a:rPr>
              <a:t>)</a:t>
            </a:r>
          </a:p>
        </p:txBody>
      </p:sp>
    </p:spTree>
    <p:extLst>
      <p:ext uri="{BB962C8B-B14F-4D97-AF65-F5344CB8AC3E}">
        <p14:creationId xmlns:p14="http://schemas.microsoft.com/office/powerpoint/2010/main" val="2668500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a:off x="3063703" y="767140"/>
            <a:ext cx="6076707" cy="2231843"/>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457189">
              <a:defRPr/>
            </a:pPr>
            <a:r>
              <a:rPr lang="ar-EG" sz="3600" b="1" dirty="0">
                <a:solidFill>
                  <a:prstClr val="black"/>
                </a:solidFill>
                <a:latin typeface="Calibri" panose="020F0502020204030204"/>
                <a:cs typeface="Arial" panose="020B0604020202020204" pitchFamily="34" charset="0"/>
              </a:rPr>
              <a:t>يمكنك تنزيل تطبيق بيكس ارت لتحرير الصور على الأجهزة التي تعمل بنظام أندرويد (</a:t>
            </a:r>
            <a:r>
              <a:rPr lang="en-US" sz="3600" b="1" dirty="0">
                <a:solidFill>
                  <a:prstClr val="black"/>
                </a:solidFill>
                <a:latin typeface="Calibri" panose="020F0502020204030204"/>
                <a:cs typeface="Arial" panose="020B0604020202020204" pitchFamily="34" charset="0"/>
              </a:rPr>
              <a:t>android</a:t>
            </a:r>
            <a:r>
              <a:rPr lang="ar-EG" sz="3600" b="1" dirty="0">
                <a:solidFill>
                  <a:prstClr val="black"/>
                </a:solidFill>
                <a:latin typeface="Calibri" panose="020F0502020204030204"/>
                <a:cs typeface="Arial" panose="020B0604020202020204" pitchFamily="34" charset="0"/>
              </a:rPr>
              <a:t>).</a:t>
            </a:r>
          </a:p>
        </p:txBody>
      </p:sp>
      <p:pic>
        <p:nvPicPr>
          <p:cNvPr id="4" name="صورة 3">
            <a:extLst>
              <a:ext uri="{FF2B5EF4-FFF2-40B4-BE49-F238E27FC236}">
                <a16:creationId xmlns:a16="http://schemas.microsoft.com/office/drawing/2014/main" id="{FF41D684-4BAD-48FC-9CB8-6224633D8BFE}"/>
              </a:ext>
            </a:extLst>
          </p:cNvPr>
          <p:cNvPicPr>
            <a:picLocks noChangeAspect="1"/>
          </p:cNvPicPr>
          <p:nvPr/>
        </p:nvPicPr>
        <p:blipFill>
          <a:blip r:embed="rId2"/>
          <a:stretch>
            <a:fillRect/>
          </a:stretch>
        </p:blipFill>
        <p:spPr>
          <a:xfrm>
            <a:off x="4968337" y="3211070"/>
            <a:ext cx="2255329" cy="2748215"/>
          </a:xfrm>
          <a:prstGeom prst="rect">
            <a:avLst/>
          </a:prstGeom>
        </p:spPr>
      </p:pic>
    </p:spTree>
    <p:extLst>
      <p:ext uri="{BB962C8B-B14F-4D97-AF65-F5344CB8AC3E}">
        <p14:creationId xmlns:p14="http://schemas.microsoft.com/office/powerpoint/2010/main" val="28624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سحابة 1">
            <a:extLst>
              <a:ext uri="{FF2B5EF4-FFF2-40B4-BE49-F238E27FC236}">
                <a16:creationId xmlns:a16="http://schemas.microsoft.com/office/drawing/2014/main" id="{779C38C7-D4B1-4AE1-8B72-9D600A553F4A}"/>
              </a:ext>
            </a:extLst>
          </p:cNvPr>
          <p:cNvSpPr/>
          <p:nvPr/>
        </p:nvSpPr>
        <p:spPr>
          <a:xfrm rot="230916">
            <a:off x="2512969" y="1847086"/>
            <a:ext cx="7166063" cy="3163828"/>
          </a:xfrm>
          <a:prstGeom prst="cloud">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2">
            <a:schemeClr val="accent4"/>
          </a:fillRef>
          <a:effectRef idx="1">
            <a:schemeClr val="accent4"/>
          </a:effectRef>
          <a:fontRef idx="minor">
            <a:schemeClr val="dk1"/>
          </a:fontRef>
        </p:style>
        <p:txBody>
          <a:bodyPr rtlCol="0" anchor="ctr"/>
          <a:lstStyle/>
          <a:p>
            <a:pPr algn="ctr" defTabSz="457189">
              <a:defRPr/>
            </a:pPr>
            <a:r>
              <a:rPr lang="ar-EG" sz="5400" b="1" dirty="0">
                <a:solidFill>
                  <a:prstClr val="black"/>
                </a:solidFill>
                <a:latin typeface="Calibri" panose="020F0502020204030204"/>
                <a:cs typeface="Arial" panose="020B0604020202020204" pitchFamily="34" charset="0"/>
              </a:rPr>
              <a:t>برامج تحرير الصور عبر الإنترنت</a:t>
            </a:r>
          </a:p>
        </p:txBody>
      </p:sp>
    </p:spTree>
    <p:extLst>
      <p:ext uri="{BB962C8B-B14F-4D97-AF65-F5344CB8AC3E}">
        <p14:creationId xmlns:p14="http://schemas.microsoft.com/office/powerpoint/2010/main" val="324962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زوايا مستديرة 1">
            <a:extLst>
              <a:ext uri="{FF2B5EF4-FFF2-40B4-BE49-F238E27FC236}">
                <a16:creationId xmlns:a16="http://schemas.microsoft.com/office/drawing/2014/main" id="{779C38C7-D4B1-4AE1-8B72-9D600A553F4A}"/>
              </a:ext>
            </a:extLst>
          </p:cNvPr>
          <p:cNvSpPr/>
          <p:nvPr/>
        </p:nvSpPr>
        <p:spPr>
          <a:xfrm rot="230916">
            <a:off x="2578884" y="1437455"/>
            <a:ext cx="7034235" cy="368566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defTabSz="457189">
              <a:defRPr/>
            </a:pPr>
            <a:r>
              <a:rPr lang="ar-EG" sz="3600" b="1" dirty="0">
                <a:solidFill>
                  <a:prstClr val="black"/>
                </a:solidFill>
                <a:latin typeface="Calibri" panose="020F0502020204030204"/>
                <a:cs typeface="Arial" panose="020B0604020202020204" pitchFamily="34" charset="0"/>
              </a:rPr>
              <a:t>إذا اردت تجنب تثبيت برنامج تحرير للصور على الحاسب الخاص بك، يمكنك الاستعانة بأحد المواقع الخاصة بتحرير الصور عبر الويب وذلك باستخدام متصفح الويب على جهازك، يمكنك زيارة الموقع </a:t>
            </a:r>
            <a:r>
              <a:rPr lang="en-US" sz="3600" b="1" dirty="0">
                <a:solidFill>
                  <a:prstClr val="black"/>
                </a:solidFill>
                <a:latin typeface="Calibri" panose="020F0502020204030204"/>
                <a:cs typeface="Arial" panose="020B0604020202020204" pitchFamily="34" charset="0"/>
              </a:rPr>
              <a:t>http://pizap.com</a:t>
            </a:r>
            <a:endParaRPr lang="ar-EG" sz="3600" b="1" dirty="0">
              <a:solidFill>
                <a:prstClr val="black"/>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216656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1_نسق Office">
  <a:themeElements>
    <a:clrScheme name="نسق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نسق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نسق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TotalTime>
  <Words>208</Words>
  <Application>Microsoft Office PowerPoint</Application>
  <PresentationFormat>شاشة عريضة</PresentationFormat>
  <Paragraphs>16</Paragraphs>
  <Slides>17</Slides>
  <Notes>0</Notes>
  <HiddenSlides>0</HiddenSlides>
  <MMClips>0</MMClips>
  <ScaleCrop>false</ScaleCrop>
  <HeadingPairs>
    <vt:vector size="6" baseType="variant">
      <vt:variant>
        <vt:lpstr>الخطوط المستخدمة</vt:lpstr>
      </vt:variant>
      <vt:variant>
        <vt:i4>3</vt:i4>
      </vt:variant>
      <vt:variant>
        <vt:lpstr>نسق</vt:lpstr>
      </vt:variant>
      <vt:variant>
        <vt:i4>1</vt:i4>
      </vt:variant>
      <vt:variant>
        <vt:lpstr>عناوين الشرائح</vt:lpstr>
      </vt:variant>
      <vt:variant>
        <vt:i4>17</vt:i4>
      </vt:variant>
    </vt:vector>
  </HeadingPairs>
  <TitlesOfParts>
    <vt:vector size="21" baseType="lpstr">
      <vt:lpstr>Arial</vt:lpstr>
      <vt:lpstr>Calibri</vt:lpstr>
      <vt:lpstr>Calibri Light</vt:lpstr>
      <vt:lpstr>1_نسق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Noura Nasr</dc:creator>
  <cp:lastModifiedBy>Noura Nasr</cp:lastModifiedBy>
  <cp:revision>6</cp:revision>
  <dcterms:created xsi:type="dcterms:W3CDTF">2021-10-18T13:06:33Z</dcterms:created>
  <dcterms:modified xsi:type="dcterms:W3CDTF">2021-10-18T15:41:46Z</dcterms:modified>
</cp:coreProperties>
</file>