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2" r:id="rId1"/>
  </p:sldMasterIdLst>
  <p:notesMasterIdLst>
    <p:notesMasterId r:id="rId22"/>
  </p:notesMasterIdLst>
  <p:sldIdLst>
    <p:sldId id="306" r:id="rId2"/>
    <p:sldId id="319" r:id="rId3"/>
    <p:sldId id="307" r:id="rId4"/>
    <p:sldId id="308" r:id="rId5"/>
    <p:sldId id="309" r:id="rId6"/>
    <p:sldId id="321" r:id="rId7"/>
    <p:sldId id="310" r:id="rId8"/>
    <p:sldId id="320" r:id="rId9"/>
    <p:sldId id="322" r:id="rId10"/>
    <p:sldId id="311" r:id="rId11"/>
    <p:sldId id="326" r:id="rId12"/>
    <p:sldId id="312" r:id="rId13"/>
    <p:sldId id="313" r:id="rId14"/>
    <p:sldId id="325" r:id="rId15"/>
    <p:sldId id="314" r:id="rId16"/>
    <p:sldId id="324" r:id="rId17"/>
    <p:sldId id="315" r:id="rId18"/>
    <p:sldId id="323" r:id="rId19"/>
    <p:sldId id="316" r:id="rId20"/>
    <p:sldId id="317" r:id="rId2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CC00"/>
    <a:srgbClr val="000000"/>
    <a:srgbClr val="6600CC"/>
    <a:srgbClr val="F8F8F8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108" autoAdjust="0"/>
    <p:restoredTop sz="94660" autoAdjust="0"/>
  </p:normalViewPr>
  <p:slideViewPr>
    <p:cSldViewPr>
      <p:cViewPr varScale="1">
        <p:scale>
          <a:sx n="59" d="100"/>
          <a:sy n="59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0D192D2-88FA-4E5F-9B36-6E7F09604335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10FBDAB-2DA2-43C6-A3FE-BBF55964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594E2E-9443-4FC8-9824-042046140CA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6D96-520E-402B-8A96-CD1BAC8AFF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3578-1E2A-4F22-9CB3-FC37D31E3C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2190-9940-48E8-AEE0-C4E91F123C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507-8F98-4C8B-B12B-E1E0603125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D306-941C-452E-BB44-ABBD4128C5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0B4F-FA29-4E18-8D30-FFE798664E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A96A-B2ED-4DAF-8BE5-AA74E0BA94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35F2-4100-406C-A019-F07A6E9557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0077-1DB7-4303-B676-56BAC3A585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4F4B-091C-4A1D-850E-4BBD82492B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94B0-AF69-47F5-A374-3A0B6B78B1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1BFBB8-1EAC-400C-8635-5001171FE9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>
    <p:blinds dir="vert"/>
    <p:sndAc>
      <p:stSnd>
        <p:snd r:embed="rId13" name="typ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0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43.wav"/><Relationship Id="rId4" Type="http://schemas.openxmlformats.org/officeDocument/2006/relationships/audio" Target="../media/audio3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7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6.wav"/><Relationship Id="rId5" Type="http://schemas.openxmlformats.org/officeDocument/2006/relationships/audio" Target="../media/audio45.wav"/><Relationship Id="rId4" Type="http://schemas.openxmlformats.org/officeDocument/2006/relationships/audio" Target="../media/audio2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50.wav"/><Relationship Id="rId4" Type="http://schemas.openxmlformats.org/officeDocument/2006/relationships/audio" Target="../media/audio4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5.wav"/><Relationship Id="rId4" Type="http://schemas.openxmlformats.org/officeDocument/2006/relationships/audio" Target="../media/audio5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9.wav"/><Relationship Id="rId5" Type="http://schemas.openxmlformats.org/officeDocument/2006/relationships/audio" Target="../media/audio58.wav"/><Relationship Id="rId4" Type="http://schemas.openxmlformats.org/officeDocument/2006/relationships/audio" Target="../media/audio5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4.wav"/><Relationship Id="rId13" Type="http://schemas.openxmlformats.org/officeDocument/2006/relationships/image" Target="../media/image17.wmf"/><Relationship Id="rId3" Type="http://schemas.openxmlformats.org/officeDocument/2006/relationships/audio" Target="../media/audio49.wav"/><Relationship Id="rId7" Type="http://schemas.openxmlformats.org/officeDocument/2006/relationships/audio" Target="../media/audio63.wav"/><Relationship Id="rId12" Type="http://schemas.openxmlformats.org/officeDocument/2006/relationships/audio" Target="../media/audio6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2.wav"/><Relationship Id="rId11" Type="http://schemas.openxmlformats.org/officeDocument/2006/relationships/audio" Target="../media/audio67.wav"/><Relationship Id="rId5" Type="http://schemas.openxmlformats.org/officeDocument/2006/relationships/audio" Target="../media/audio61.wav"/><Relationship Id="rId10" Type="http://schemas.openxmlformats.org/officeDocument/2006/relationships/audio" Target="../media/audio66.wav"/><Relationship Id="rId4" Type="http://schemas.openxmlformats.org/officeDocument/2006/relationships/audio" Target="../media/audio60.wav"/><Relationship Id="rId9" Type="http://schemas.openxmlformats.org/officeDocument/2006/relationships/audio" Target="../media/audio6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0.wav"/><Relationship Id="rId5" Type="http://schemas.openxmlformats.org/officeDocument/2006/relationships/audio" Target="../media/audio69.wav"/><Relationship Id="rId4" Type="http://schemas.openxmlformats.org/officeDocument/2006/relationships/audio" Target="../media/audio4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11" Type="http://schemas.openxmlformats.org/officeDocument/2006/relationships/image" Target="../media/image4.wmf"/><Relationship Id="rId5" Type="http://schemas.openxmlformats.org/officeDocument/2006/relationships/audio" Target="../media/audio19.wav"/><Relationship Id="rId10" Type="http://schemas.openxmlformats.org/officeDocument/2006/relationships/audio" Target="../media/audio24.wav"/><Relationship Id="rId4" Type="http://schemas.openxmlformats.org/officeDocument/2006/relationships/audio" Target="../media/audio18.wav"/><Relationship Id="rId9" Type="http://schemas.openxmlformats.org/officeDocument/2006/relationships/audio" Target="../media/audio2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audio" Target="../media/audio2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7.wav"/><Relationship Id="rId7" Type="http://schemas.openxmlformats.org/officeDocument/2006/relationships/audio" Target="../media/audio3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4" Type="http://schemas.openxmlformats.org/officeDocument/2006/relationships/audio" Target="../media/audio2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audio" Target="../media/audio3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audio" Target="../media/audio3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شغل منى\خلفيات جديدة\حلوة اوى\009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125538"/>
            <a:ext cx="74898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35150" y="2133600"/>
            <a:ext cx="4897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EG" sz="8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الوحدة الثانية عشرة</a:t>
            </a:r>
            <a:endParaRPr lang="en-US" sz="8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ه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179388" y="476250"/>
            <a:ext cx="8964612" cy="6381750"/>
            <a:chOff x="937315" y="1785926"/>
            <a:chExt cx="7572428" cy="450059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937315" y="1785926"/>
              <a:ext cx="7572428" cy="4500594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مخطط انسيابي: رابط خارج الصفحة 6"/>
            <p:cNvSpPr/>
            <p:nvPr/>
          </p:nvSpPr>
          <p:spPr>
            <a:xfrm>
              <a:off x="1909514" y="2446461"/>
              <a:ext cx="6357515" cy="3571367"/>
            </a:xfrm>
            <a:prstGeom prst="flowChartOffpage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1428750" y="1530350"/>
            <a:ext cx="7138988" cy="39703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ar-EG" sz="2800" b="1" dirty="0">
                <a:solidFill>
                  <a:srgbClr val="6600CC"/>
                </a:solidFill>
                <a:latin typeface="Comic Sans MS" pitchFamily="66" charset="0"/>
              </a:rPr>
              <a:t>أتأمل الحكمة من وقوع السهو من النبي صلى الله عليه وسلم.</a:t>
            </a:r>
          </a:p>
          <a:p>
            <a:pPr algn="r" rtl="1" eaLnBrk="1" hangingPunct="1">
              <a:defRPr/>
            </a:pP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cs typeface="Calibri" pitchFamily="34" charset="0"/>
              </a:rPr>
              <a:t>الحكمة من وقوع النبي في السهو في الصلاة أمران: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</a:b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1- الدلالة على أن الرسول صلى الله عليه وسلم بشر، وفي هذا دلالة على عدم الغلو في النبي صلى الله عليه وسلم وأن هذه الرسالة التي شرفه الله سبحانه وتعالى </a:t>
            </a:r>
            <a:r>
              <a:rPr lang="ar-SA" sz="3200" b="1" dirty="0" err="1">
                <a:latin typeface="Times New Roman" pitchFamily="18" charset="0"/>
                <a:cs typeface="Times New Roman" pitchFamily="18" charset="0"/>
              </a:rPr>
              <a:t>بها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 لا تخرجه عن كونه بشرًا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و لهذا كان يقول صلى الله عليه وسلم</a:t>
            </a: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ar-EG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إنما أنا بشر مثلكم أنسى كما تنسون فإذا نسيت فذكروني</a:t>
            </a: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endParaRPr lang="ar-EG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0 -  خطأ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تامل الحك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كمه من وقو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 لهذا كان يقول 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مجموعة 7"/>
          <p:cNvGrpSpPr>
            <a:grpSpLocks/>
          </p:cNvGrpSpPr>
          <p:nvPr/>
        </p:nvGrpSpPr>
        <p:grpSpPr bwMode="auto">
          <a:xfrm>
            <a:off x="179388" y="476250"/>
            <a:ext cx="8964612" cy="6381750"/>
            <a:chOff x="937315" y="1785926"/>
            <a:chExt cx="7572428" cy="4500594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937315" y="1785926"/>
              <a:ext cx="7572428" cy="4500594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مخطط انسيابي: رابط خارج الصفحة 6"/>
            <p:cNvSpPr/>
            <p:nvPr/>
          </p:nvSpPr>
          <p:spPr>
            <a:xfrm>
              <a:off x="1909514" y="2446461"/>
              <a:ext cx="6357515" cy="3571367"/>
            </a:xfrm>
            <a:prstGeom prst="flowChartOffpage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1504950" y="1492250"/>
            <a:ext cx="7138988" cy="1508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ar-EG" sz="2800" b="1" dirty="0">
                <a:solidFill>
                  <a:srgbClr val="6600CC"/>
                </a:solidFill>
                <a:latin typeface="Comic Sans MS" pitchFamily="66" charset="0"/>
              </a:rPr>
              <a:t>أتأمل الحكمة من وقوع السهو من النبي صلى الله عليه وسلم.</a:t>
            </a:r>
          </a:p>
          <a:p>
            <a:pPr algn="r" rtl="1" eaLnBrk="1" hangingPunct="1">
              <a:defRPr/>
            </a:pP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cs typeface="Calibri" pitchFamily="34" charset="0"/>
              </a:rPr>
              <a:t>الحكمة من وقوع النبي في السهو في الصلاة أمران: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</a:br>
            <a:endParaRPr lang="ar-EG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87500" y="2643188"/>
            <a:ext cx="7056438" cy="20621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2- التشريع للأمة لأن الأمة من طبيعتها النسيان، فإذا سهي المرء في الصلاة فماذا يفعل؟ فجاء سهو النبي صلى الله عليه و سلم، و تعدد أكثر من مرة تشريعاً للأمة.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شريع للامه ل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ربع نص 5"/>
          <p:cNvGrpSpPr>
            <a:grpSpLocks/>
          </p:cNvGrpSpPr>
          <p:nvPr/>
        </p:nvGrpSpPr>
        <p:grpSpPr bwMode="auto">
          <a:xfrm>
            <a:off x="3348038" y="333375"/>
            <a:ext cx="5334000" cy="1074738"/>
            <a:chOff x="2300" y="349"/>
            <a:chExt cx="3360" cy="677"/>
          </a:xfrm>
        </p:grpSpPr>
        <p:pic>
          <p:nvPicPr>
            <p:cNvPr id="13319" name="مربع نص 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0" y="349"/>
              <a:ext cx="3360" cy="63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 Box 4"/>
            <p:cNvSpPr txBox="1">
              <a:spLocks noChangeArrowheads="1"/>
            </p:cNvSpPr>
            <p:nvPr/>
          </p:nvSpPr>
          <p:spPr bwMode="auto">
            <a:xfrm>
              <a:off x="2340" y="450"/>
              <a:ext cx="3285" cy="57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EG" sz="5400" b="1" i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حُكمه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1857375"/>
            <a:ext cx="9144000" cy="3659188"/>
            <a:chOff x="642910" y="1643050"/>
            <a:chExt cx="8143932" cy="4357718"/>
          </a:xfrm>
        </p:grpSpPr>
        <p:sp>
          <p:nvSpPr>
            <p:cNvPr id="4" name="Left-Right Arrow 25"/>
            <p:cNvSpPr/>
            <p:nvPr/>
          </p:nvSpPr>
          <p:spPr>
            <a:xfrm>
              <a:off x="642910" y="1643050"/>
              <a:ext cx="8143932" cy="856420"/>
            </a:xfrm>
            <a:prstGeom prst="leftRightArrow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 Same Side Corner Rectangle 26"/>
            <p:cNvSpPr/>
            <p:nvPr/>
          </p:nvSpPr>
          <p:spPr>
            <a:xfrm>
              <a:off x="1000621" y="1714891"/>
              <a:ext cx="7357816" cy="4285877"/>
            </a:xfrm>
            <a:prstGeom prst="round2SameRect">
              <a:avLst/>
            </a:prstGeom>
            <a:gradFill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66"/>
                </a:gs>
              </a:gsLst>
              <a:lin ang="135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900113" y="2927350"/>
            <a:ext cx="7235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/>
            <a:r>
              <a:rPr lang="ar-EG" sz="4400" b="1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سجود السهو </a:t>
            </a:r>
            <a:r>
              <a:rPr lang="ar-EG" sz="44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واجب</a:t>
            </a:r>
            <a:r>
              <a:rPr lang="ar-EG" sz="4400" b="1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 عند حدوث السهو في الصلاة؛ بزيادة، أو نقص، أو شك.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ك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جود السهو وا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938" y="476250"/>
            <a:ext cx="4786312" cy="965200"/>
            <a:chOff x="642910" y="1714485"/>
            <a:chExt cx="6858048" cy="3091310"/>
          </a:xfrm>
        </p:grpSpPr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642910" y="1714485"/>
              <a:ext cx="6858048" cy="2832006"/>
              <a:chOff x="1142976" y="1714485"/>
              <a:chExt cx="6357982" cy="2832006"/>
            </a:xfrm>
          </p:grpSpPr>
          <p:sp>
            <p:nvSpPr>
              <p:cNvPr id="11" name="Plaque 5"/>
              <p:cNvSpPr/>
              <p:nvPr/>
            </p:nvSpPr>
            <p:spPr>
              <a:xfrm>
                <a:off x="1142976" y="1714485"/>
                <a:ext cx="6357982" cy="2643885"/>
              </a:xfrm>
              <a:prstGeom prst="plaque">
                <a:avLst/>
              </a:prstGeom>
              <a:gradFill flip="none" rotWithShape="1">
                <a:gsLst>
                  <a:gs pos="0">
                    <a:srgbClr val="0000FF"/>
                  </a:gs>
                  <a:gs pos="25000">
                    <a:srgbClr val="FF6633"/>
                  </a:gs>
                  <a:gs pos="50000">
                    <a:srgbClr val="00FF00"/>
                  </a:gs>
                  <a:gs pos="75000">
                    <a:srgbClr val="00FF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Flowchart: Off-page Connector 6"/>
              <p:cNvSpPr/>
              <p:nvPr/>
            </p:nvSpPr>
            <p:spPr>
              <a:xfrm>
                <a:off x="1571058" y="1714485"/>
                <a:ext cx="5573516" cy="2832009"/>
              </a:xfrm>
              <a:prstGeom prst="flowChartOffpageConnector">
                <a:avLst/>
              </a:prstGeom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2700000" scaled="0"/>
              </a:gradFill>
              <a:ln w="571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43" name="مستطيل 227"/>
            <p:cNvSpPr>
              <a:spLocks noChangeArrowheads="1"/>
            </p:cNvSpPr>
            <p:nvPr/>
          </p:nvSpPr>
          <p:spPr bwMode="auto">
            <a:xfrm>
              <a:off x="879473" y="1877186"/>
              <a:ext cx="6453161" cy="292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EG" sz="5400" b="1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تعريفه</a:t>
              </a:r>
              <a:endParaRPr lang="ar-SA" sz="5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صورة 7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025114"/>
            <a:ext cx="8280919" cy="4474126"/>
          </a:xfrm>
          <a:prstGeom prst="round2DiagRect">
            <a:avLst>
              <a:gd name="adj1" fmla="val 2759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1116013" y="3082925"/>
            <a:ext cx="7127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 eaLnBrk="1" hangingPunct="1">
              <a:defRPr/>
            </a:pPr>
            <a:r>
              <a:rPr lang="ar-EG" sz="3200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من خلال ما سبق أُعرَف سجود السهو بأسلوبي:</a:t>
            </a:r>
          </a:p>
          <a:p>
            <a:pPr algn="justLow" rtl="1" eaLnBrk="1" hangingPunct="1">
              <a:defRPr/>
            </a:pPr>
            <a:endParaRPr lang="ar-EG" sz="3200" b="1" dirty="0">
              <a:solidFill>
                <a:srgbClr val="0099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19288" y="4429125"/>
            <a:ext cx="55816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CC3399"/>
                </a:solidFill>
                <a:latin typeface="Calibri" pitchFamily="34" charset="0"/>
                <a:cs typeface="+mn-cs"/>
              </a:rPr>
              <a:t>سجود السهو: </a:t>
            </a:r>
            <a:r>
              <a:rPr lang="ar-EG" sz="3200" b="1" dirty="0">
                <a:solidFill>
                  <a:srgbClr val="0000FF"/>
                </a:solidFill>
                <a:latin typeface="Calibri" pitchFamily="34" charset="0"/>
                <a:cs typeface="+mn-cs"/>
              </a:rPr>
              <a:t>هو سجدتين، قبل التسليم، أو بعده عند نسيان ركعة، أو زيادة في الصلاة، أو شك في أي ركن.</a:t>
            </a:r>
            <a:endParaRPr lang="en-US" sz="3200" b="1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عريفه ش 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113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ن خلال ما سبق أُعرَف سجود السهو بأسلوب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جود السهو هو سجد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1052513"/>
            <a:ext cx="7453312" cy="3744912"/>
            <a:chOff x="642910" y="1714485"/>
            <a:chExt cx="6858048" cy="2832006"/>
          </a:xfrm>
        </p:grpSpPr>
        <p:grpSp>
          <p:nvGrpSpPr>
            <p:cNvPr id="15363" name="Group 6"/>
            <p:cNvGrpSpPr>
              <a:grpSpLocks/>
            </p:cNvGrpSpPr>
            <p:nvPr/>
          </p:nvGrpSpPr>
          <p:grpSpPr bwMode="auto">
            <a:xfrm>
              <a:off x="642910" y="1714485"/>
              <a:ext cx="6858048" cy="2832006"/>
              <a:chOff x="1142976" y="1714485"/>
              <a:chExt cx="6357982" cy="2832006"/>
            </a:xfrm>
          </p:grpSpPr>
          <p:sp>
            <p:nvSpPr>
              <p:cNvPr id="5" name="Plaque 5"/>
              <p:cNvSpPr/>
              <p:nvPr/>
            </p:nvSpPr>
            <p:spPr>
              <a:xfrm>
                <a:off x="1142976" y="1714485"/>
                <a:ext cx="6357982" cy="2643526"/>
              </a:xfrm>
              <a:prstGeom prst="plaque">
                <a:avLst/>
              </a:prstGeom>
              <a:gradFill flip="none" rotWithShape="1">
                <a:gsLst>
                  <a:gs pos="0">
                    <a:srgbClr val="0000FF"/>
                  </a:gs>
                  <a:gs pos="25000">
                    <a:srgbClr val="FF6633"/>
                  </a:gs>
                  <a:gs pos="50000">
                    <a:srgbClr val="00FF00"/>
                  </a:gs>
                  <a:gs pos="75000">
                    <a:srgbClr val="00FF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Flowchart: Off-page Connector 6"/>
              <p:cNvSpPr/>
              <p:nvPr/>
            </p:nvSpPr>
            <p:spPr>
              <a:xfrm>
                <a:off x="1569549" y="1714485"/>
                <a:ext cx="5573899" cy="2832006"/>
              </a:xfrm>
              <a:prstGeom prst="flowChartOffpageConnector">
                <a:avLst/>
              </a:prstGeom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2700000" scaled="0"/>
              </a:gradFill>
              <a:ln w="571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64" name="مستطيل 227"/>
            <p:cNvSpPr>
              <a:spLocks noChangeArrowheads="1"/>
            </p:cNvSpPr>
            <p:nvPr/>
          </p:nvSpPr>
          <p:spPr bwMode="auto">
            <a:xfrm>
              <a:off x="879580" y="1882197"/>
              <a:ext cx="6454633" cy="230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EG" sz="9600" b="1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الحكمة من مشروعيته</a:t>
              </a:r>
              <a:r>
                <a:rPr lang="en-US" sz="9600" b="1">
                  <a:solidFill>
                    <a:srgbClr val="0000FF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endParaRPr lang="ar-SA" sz="96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كمه من مشروعي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908050"/>
            <a:ext cx="8715375" cy="5949950"/>
            <a:chOff x="857224" y="1380303"/>
            <a:chExt cx="7143800" cy="2477325"/>
          </a:xfrm>
        </p:grpSpPr>
        <p:sp>
          <p:nvSpPr>
            <p:cNvPr id="3" name="Plaque 4"/>
            <p:cNvSpPr/>
            <p:nvPr/>
          </p:nvSpPr>
          <p:spPr>
            <a:xfrm>
              <a:off x="1000100" y="1500174"/>
              <a:ext cx="7000924" cy="2357454"/>
            </a:xfrm>
            <a:prstGeom prst="plaque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  <a:effectLst>
              <a:innerShdw blurRad="546100">
                <a:srgbClr val="80008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Horizontal Scroll 5"/>
            <p:cNvSpPr/>
            <p:nvPr/>
          </p:nvSpPr>
          <p:spPr>
            <a:xfrm>
              <a:off x="857224" y="1380303"/>
              <a:ext cx="7143800" cy="2477324"/>
            </a:xfrm>
            <a:prstGeom prst="horizontalScroll">
              <a:avLst/>
            </a:prstGeom>
            <a:gradFill flip="none" rotWithShape="1">
              <a:gsLst>
                <a:gs pos="2000">
                  <a:srgbClr val="FF0000"/>
                </a:gs>
                <a:gs pos="50000">
                  <a:srgbClr val="FFFF00"/>
                </a:gs>
                <a:gs pos="91000">
                  <a:srgbClr val="FF000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innerShdw blurRad="635000">
                <a:srgbClr val="0000F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827088" y="2586038"/>
            <a:ext cx="7672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36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بالتعاون مع معلّمي وزملائي: أتأمّل الحكمة من مشروعية سجود السهو:</a:t>
            </a:r>
            <a:endParaRPr lang="en-US" sz="36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671" name="AutoShape 31"/>
          <p:cNvSpPr>
            <a:spLocks noChangeArrowheads="1"/>
          </p:cNvSpPr>
          <p:nvPr/>
        </p:nvSpPr>
        <p:spPr bwMode="auto">
          <a:xfrm>
            <a:off x="755650" y="-26988"/>
            <a:ext cx="7343775" cy="2303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EG" sz="4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تمرين جماعي</a:t>
            </a:r>
            <a:endParaRPr lang="en-US" sz="4000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rtl="1" eaLnBrk="1" hangingPunct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4838" y="4000500"/>
            <a:ext cx="58404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CC3399"/>
                </a:solidFill>
                <a:latin typeface="Calibri" pitchFamily="34" charset="0"/>
              </a:rPr>
              <a:t>الحكمة من مشروعية سجود السهو:</a:t>
            </a:r>
            <a:r>
              <a:rPr lang="ar-EG" sz="2800" b="1">
                <a:solidFill>
                  <a:srgbClr val="0000FF"/>
                </a:solidFill>
                <a:latin typeface="Calibri" pitchFamily="34" charset="0"/>
              </a:rPr>
              <a:t> التيسير على المسلمين في أمور الصلاة، وأن الدين الإسلامي يسر، وتسهيل العبادة علي المصلي بوجود حل في حالة النسيان في الصلاة.</a:t>
            </a:r>
            <a:endParaRPr lang="en-US" sz="2800">
              <a:latin typeface="Calibri" pitchFamily="34" charset="0"/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 جماع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بالتعاون م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كمه من مشروع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1266825" y="1863725"/>
            <a:ext cx="6357938" cy="3065463"/>
            <a:chOff x="2500298" y="285728"/>
            <a:chExt cx="4258752" cy="2357430"/>
          </a:xfrm>
        </p:grpSpPr>
        <p:pic>
          <p:nvPicPr>
            <p:cNvPr id="3" name="صورة 14" descr="0167.WMF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00298" y="285728"/>
              <a:ext cx="4258752" cy="2357430"/>
            </a:xfrm>
            <a:prstGeom prst="rect">
              <a:avLst/>
            </a:prstGeom>
          </p:spPr>
        </p:pic>
        <p:sp>
          <p:nvSpPr>
            <p:cNvPr id="17412" name="مربع نص 15"/>
            <p:cNvSpPr txBox="1">
              <a:spLocks noChangeArrowheads="1"/>
            </p:cNvSpPr>
            <p:nvPr/>
          </p:nvSpPr>
          <p:spPr bwMode="auto">
            <a:xfrm>
              <a:off x="3500919" y="285728"/>
              <a:ext cx="2562694" cy="14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EG" sz="11500" b="1">
                  <a:solidFill>
                    <a:srgbClr val="000000"/>
                  </a:solidFill>
                  <a:latin typeface="Tw Cen MT" pitchFamily="34" charset="0"/>
                  <a:cs typeface="Times New Roman" pitchFamily="18" charset="0"/>
                </a:rPr>
                <a:t>أسبابه</a:t>
              </a:r>
              <a:endParaRPr lang="ar-SA" sz="11500" b="1">
                <a:solidFill>
                  <a:srgbClr val="000000"/>
                </a:solidFill>
                <a:latin typeface="Tw Cen MT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باب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0"/>
          <p:cNvGrpSpPr>
            <a:grpSpLocks/>
          </p:cNvGrpSpPr>
          <p:nvPr/>
        </p:nvGrpSpPr>
        <p:grpSpPr bwMode="auto">
          <a:xfrm>
            <a:off x="323850" y="1484313"/>
            <a:ext cx="8572500" cy="4214812"/>
            <a:chOff x="785786" y="1857364"/>
            <a:chExt cx="7572428" cy="4786346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785786" y="1857364"/>
              <a:ext cx="7572428" cy="4643928"/>
            </a:xfrm>
            <a:prstGeom prst="round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مخطط انسيابي: رابط خارج الصفحة 12"/>
            <p:cNvSpPr/>
            <p:nvPr/>
          </p:nvSpPr>
          <p:spPr>
            <a:xfrm>
              <a:off x="928821" y="2071893"/>
              <a:ext cx="7214842" cy="4571817"/>
            </a:xfrm>
            <a:prstGeom prst="flowChartOffpage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714375" y="2120900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1" hangingPunct="1"/>
            <a:r>
              <a:rPr lang="ar-EG" sz="48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يُشرع سجود السهو عند وجود سببه،</a:t>
            </a:r>
          </a:p>
          <a:p>
            <a:pPr algn="ctr" rtl="1" eaLnBrk="1" hangingPunct="1"/>
            <a:r>
              <a:rPr lang="ar-EG" sz="48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وهو حدوث أحد ثلاثة أمور، تتبيّن من خلال الحالات التالية: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شرع سجود السهو عن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14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 هو حدوث اح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10 نقاط 4"/>
          <p:cNvSpPr/>
          <p:nvPr/>
        </p:nvSpPr>
        <p:spPr>
          <a:xfrm>
            <a:off x="323528" y="214290"/>
            <a:ext cx="8249000" cy="5879006"/>
          </a:xfrm>
          <a:prstGeom prst="star10">
            <a:avLst>
              <a:gd name="adj" fmla="val 26186"/>
              <a:gd name="hf" fmla="val 10514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08175" y="1557338"/>
            <a:ext cx="51260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1" hangingPunct="1"/>
            <a:r>
              <a:rPr lang="ar-EG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الحالة الأولى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27313" y="5084763"/>
            <a:ext cx="3600450" cy="1296987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36925" y="5200650"/>
            <a:ext cx="2151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1" hangingPunct="1"/>
            <a:r>
              <a:rPr lang="ar-EG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الزيادة.</a:t>
            </a:r>
            <a:endParaRPr lang="ar-EG" sz="8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اله الاو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زيا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0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50" y="476250"/>
            <a:ext cx="8858250" cy="6381750"/>
            <a:chOff x="1766518" y="3181518"/>
            <a:chExt cx="5724247" cy="3099899"/>
          </a:xfrm>
        </p:grpSpPr>
        <p:sp>
          <p:nvSpPr>
            <p:cNvPr id="11" name="Rectangle 8"/>
            <p:cNvSpPr/>
            <p:nvPr/>
          </p:nvSpPr>
          <p:spPr>
            <a:xfrm>
              <a:off x="2071196" y="3287162"/>
              <a:ext cx="5215425" cy="2856996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66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487" name="Picture 9" descr="Westmort.wm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766518" y="3181518"/>
              <a:ext cx="5724247" cy="3099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042988" y="701675"/>
            <a:ext cx="7345362" cy="5200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مثال:</a:t>
            </a:r>
          </a:p>
          <a:p>
            <a:pPr algn="ctr" rtl="1" eaLnBrk="1" hangingPunct="1">
              <a:defRPr/>
            </a:pPr>
            <a:r>
              <a:rPr lang="ar-EG" sz="3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ar-EG" sz="3600" b="1" dirty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صلّى أحمد صلاة المغرب أربع ركعات سهواً، ولم يتنبَّه لذلك إلا في آخر صلاته.</a:t>
            </a:r>
            <a:endParaRPr lang="en-US" sz="3600" b="1" dirty="0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ar-EG" sz="3600" b="1" dirty="0">
                <a:latin typeface="Comic Sans MS" pitchFamily="66" charset="0"/>
                <a:cs typeface="Times New Roman" pitchFamily="18" charset="0"/>
              </a:rPr>
              <a:t>من خلال هذا المثال تبيَّن أن السهو هنا:</a:t>
            </a:r>
            <a:endParaRPr lang="en-US" sz="3600" b="1" dirty="0">
              <a:latin typeface="Comic Sans MS" pitchFamily="66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EG" sz="3600" b="1" dirty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*زيادة        * نقص        *شكٍّ في الصلاة</a:t>
            </a:r>
            <a:r>
              <a:rPr lang="ar-EG" sz="3600" b="1" dirty="0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ctr" rtl="1">
              <a:buFontTx/>
              <a:buChar char="•"/>
              <a:defRPr/>
            </a:pPr>
            <a:endParaRPr lang="ar-EG" sz="4000" b="1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rtl="1">
              <a:buFontTx/>
              <a:buChar char="•"/>
              <a:defRPr/>
            </a:pPr>
            <a:r>
              <a:rPr lang="ar-EG" sz="40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أُمثِّل بأمثلة أخرى:</a:t>
            </a:r>
            <a:endParaRPr lang="en-US" sz="4000" b="1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EG" sz="36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1- زيادة ركوع     </a:t>
            </a:r>
          </a:p>
          <a:p>
            <a:pPr algn="r" rtl="1">
              <a:defRPr/>
            </a:pPr>
            <a:r>
              <a:rPr lang="ar-EG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2- </a:t>
            </a:r>
            <a:r>
              <a:rPr lang="ar-EG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.......................................................... ..........................................................</a:t>
            </a:r>
            <a:endParaRPr lang="ar-EG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7875" y="5283200"/>
            <a:ext cx="1954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زيادة سجود</a:t>
            </a:r>
          </a:p>
        </p:txBody>
      </p:sp>
      <p:cxnSp>
        <p:nvCxnSpPr>
          <p:cNvPr id="9" name="رابط مستقيم 8"/>
          <p:cNvCxnSpPr/>
          <p:nvPr/>
        </p:nvCxnSpPr>
        <p:spPr>
          <a:xfrm rot="10800000">
            <a:off x="7286625" y="3500438"/>
            <a:ext cx="785813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ث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لى احمد ش 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6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ن خل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6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زياده نقص ش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زياد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مثل بامث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6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زياده ركو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زيادةِ سجو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692275" y="1571625"/>
            <a:ext cx="6551613" cy="5029200"/>
            <a:chOff x="431" y="300"/>
            <a:chExt cx="4905" cy="3330"/>
          </a:xfrm>
        </p:grpSpPr>
        <p:sp>
          <p:nvSpPr>
            <p:cNvPr id="307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31" y="300"/>
              <a:ext cx="4905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729" y="981"/>
              <a:ext cx="3718" cy="2325"/>
            </a:xfrm>
            <a:prstGeom prst="rect">
              <a:avLst/>
            </a:prstGeom>
            <a:solidFill>
              <a:srgbClr val="FF007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ar-E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" name="Rectangle 12"/>
            <p:cNvSpPr>
              <a:spLocks noChangeArrowheads="1"/>
            </p:cNvSpPr>
            <p:nvPr/>
          </p:nvSpPr>
          <p:spPr bwMode="auto">
            <a:xfrm>
              <a:off x="1615" y="1304"/>
              <a:ext cx="3716" cy="232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ar-E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" name="Freeform 13"/>
            <p:cNvSpPr>
              <a:spLocks/>
            </p:cNvSpPr>
            <p:nvPr/>
          </p:nvSpPr>
          <p:spPr bwMode="auto">
            <a:xfrm>
              <a:off x="729" y="981"/>
              <a:ext cx="886" cy="2647"/>
            </a:xfrm>
            <a:custGeom>
              <a:avLst/>
              <a:gdLst>
                <a:gd name="T0" fmla="*/ 0 w 886"/>
                <a:gd name="T1" fmla="*/ 0 h 2647"/>
                <a:gd name="T2" fmla="*/ 886 w 886"/>
                <a:gd name="T3" fmla="*/ 322 h 2647"/>
                <a:gd name="T4" fmla="*/ 886 w 886"/>
                <a:gd name="T5" fmla="*/ 2647 h 2647"/>
                <a:gd name="T6" fmla="*/ 0 w 886"/>
                <a:gd name="T7" fmla="*/ 2325 h 2647"/>
                <a:gd name="T8" fmla="*/ 0 w 886"/>
                <a:gd name="T9" fmla="*/ 0 h 2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6"/>
                <a:gd name="T16" fmla="*/ 0 h 2647"/>
                <a:gd name="T17" fmla="*/ 886 w 886"/>
                <a:gd name="T18" fmla="*/ 2647 h 2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6" h="2647">
                  <a:moveTo>
                    <a:pt x="0" y="0"/>
                  </a:moveTo>
                  <a:lnTo>
                    <a:pt x="886" y="322"/>
                  </a:lnTo>
                  <a:lnTo>
                    <a:pt x="886" y="2647"/>
                  </a:lnTo>
                  <a:lnTo>
                    <a:pt x="0" y="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1" name="Freeform 14"/>
            <p:cNvSpPr>
              <a:spLocks/>
            </p:cNvSpPr>
            <p:nvPr/>
          </p:nvSpPr>
          <p:spPr bwMode="auto">
            <a:xfrm>
              <a:off x="729" y="981"/>
              <a:ext cx="4602" cy="323"/>
            </a:xfrm>
            <a:custGeom>
              <a:avLst/>
              <a:gdLst>
                <a:gd name="T0" fmla="*/ 0 w 4602"/>
                <a:gd name="T1" fmla="*/ 0 h 323"/>
                <a:gd name="T2" fmla="*/ 3716 w 4602"/>
                <a:gd name="T3" fmla="*/ 0 h 323"/>
                <a:gd name="T4" fmla="*/ 4602 w 4602"/>
                <a:gd name="T5" fmla="*/ 323 h 323"/>
                <a:gd name="T6" fmla="*/ 886 w 4602"/>
                <a:gd name="T7" fmla="*/ 323 h 323"/>
                <a:gd name="T8" fmla="*/ 0 w 4602"/>
                <a:gd name="T9" fmla="*/ 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02"/>
                <a:gd name="T16" fmla="*/ 0 h 323"/>
                <a:gd name="T17" fmla="*/ 4602 w 4602"/>
                <a:gd name="T18" fmla="*/ 323 h 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02" h="323">
                  <a:moveTo>
                    <a:pt x="0" y="0"/>
                  </a:moveTo>
                  <a:lnTo>
                    <a:pt x="3716" y="0"/>
                  </a:lnTo>
                  <a:lnTo>
                    <a:pt x="4602" y="323"/>
                  </a:lnTo>
                  <a:lnTo>
                    <a:pt x="886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2" name="Freeform 15"/>
            <p:cNvSpPr>
              <a:spLocks/>
            </p:cNvSpPr>
            <p:nvPr/>
          </p:nvSpPr>
          <p:spPr bwMode="auto">
            <a:xfrm>
              <a:off x="919" y="1041"/>
              <a:ext cx="4064" cy="2450"/>
            </a:xfrm>
            <a:custGeom>
              <a:avLst/>
              <a:gdLst>
                <a:gd name="T0" fmla="*/ 0 w 4064"/>
                <a:gd name="T1" fmla="*/ 2344 h 2450"/>
                <a:gd name="T2" fmla="*/ 0 w 4064"/>
                <a:gd name="T3" fmla="*/ 0 h 2450"/>
                <a:gd name="T4" fmla="*/ 3700 w 4064"/>
                <a:gd name="T5" fmla="*/ 0 h 2450"/>
                <a:gd name="T6" fmla="*/ 4064 w 4064"/>
                <a:gd name="T7" fmla="*/ 126 h 2450"/>
                <a:gd name="T8" fmla="*/ 346 w 4064"/>
                <a:gd name="T9" fmla="*/ 127 h 2450"/>
                <a:gd name="T10" fmla="*/ 327 w 4064"/>
                <a:gd name="T11" fmla="*/ 2450 h 2450"/>
                <a:gd name="T12" fmla="*/ 0 w 4064"/>
                <a:gd name="T13" fmla="*/ 2334 h 2450"/>
                <a:gd name="T14" fmla="*/ 0 w 4064"/>
                <a:gd name="T15" fmla="*/ 2344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4"/>
                <a:gd name="T25" fmla="*/ 0 h 2450"/>
                <a:gd name="T26" fmla="*/ 4064 w 4064"/>
                <a:gd name="T27" fmla="*/ 2450 h 24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4" h="2450">
                  <a:moveTo>
                    <a:pt x="0" y="2344"/>
                  </a:moveTo>
                  <a:lnTo>
                    <a:pt x="0" y="0"/>
                  </a:lnTo>
                  <a:lnTo>
                    <a:pt x="3700" y="0"/>
                  </a:lnTo>
                  <a:lnTo>
                    <a:pt x="4064" y="126"/>
                  </a:lnTo>
                  <a:lnTo>
                    <a:pt x="346" y="127"/>
                  </a:lnTo>
                  <a:lnTo>
                    <a:pt x="327" y="2450"/>
                  </a:lnTo>
                  <a:lnTo>
                    <a:pt x="0" y="2334"/>
                  </a:lnTo>
                  <a:lnTo>
                    <a:pt x="0" y="2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972" y="1059"/>
              <a:ext cx="3928" cy="2423"/>
            </a:xfrm>
            <a:custGeom>
              <a:avLst/>
              <a:gdLst>
                <a:gd name="T0" fmla="*/ 0 w 3928"/>
                <a:gd name="T1" fmla="*/ 2336 h 2423"/>
                <a:gd name="T2" fmla="*/ 0 w 3928"/>
                <a:gd name="T3" fmla="*/ 0 h 2423"/>
                <a:gd name="T4" fmla="*/ 3702 w 3928"/>
                <a:gd name="T5" fmla="*/ 0 h 2423"/>
                <a:gd name="T6" fmla="*/ 3928 w 3928"/>
                <a:gd name="T7" fmla="*/ 88 h 2423"/>
                <a:gd name="T8" fmla="*/ 243 w 3928"/>
                <a:gd name="T9" fmla="*/ 88 h 2423"/>
                <a:gd name="T10" fmla="*/ 243 w 3928"/>
                <a:gd name="T11" fmla="*/ 2423 h 2423"/>
                <a:gd name="T12" fmla="*/ 0 w 3928"/>
                <a:gd name="T13" fmla="*/ 2336 h 24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8"/>
                <a:gd name="T22" fmla="*/ 0 h 2423"/>
                <a:gd name="T23" fmla="*/ 3928 w 3928"/>
                <a:gd name="T24" fmla="*/ 2423 h 24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8" h="2423">
                  <a:moveTo>
                    <a:pt x="0" y="2336"/>
                  </a:moveTo>
                  <a:lnTo>
                    <a:pt x="0" y="0"/>
                  </a:lnTo>
                  <a:lnTo>
                    <a:pt x="3702" y="0"/>
                  </a:lnTo>
                  <a:lnTo>
                    <a:pt x="3928" y="88"/>
                  </a:lnTo>
                  <a:lnTo>
                    <a:pt x="243" y="88"/>
                  </a:lnTo>
                  <a:lnTo>
                    <a:pt x="243" y="2423"/>
                  </a:lnTo>
                  <a:lnTo>
                    <a:pt x="0" y="2336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2370" y="300"/>
              <a:ext cx="1041" cy="819"/>
            </a:xfrm>
            <a:custGeom>
              <a:avLst/>
              <a:gdLst>
                <a:gd name="T0" fmla="*/ 681 w 1041"/>
                <a:gd name="T1" fmla="*/ 816 h 819"/>
                <a:gd name="T2" fmla="*/ 712 w 1041"/>
                <a:gd name="T3" fmla="*/ 800 h 819"/>
                <a:gd name="T4" fmla="*/ 765 w 1041"/>
                <a:gd name="T5" fmla="*/ 766 h 819"/>
                <a:gd name="T6" fmla="*/ 832 w 1041"/>
                <a:gd name="T7" fmla="*/ 714 h 819"/>
                <a:gd name="T8" fmla="*/ 903 w 1041"/>
                <a:gd name="T9" fmla="*/ 642 h 819"/>
                <a:gd name="T10" fmla="*/ 967 w 1041"/>
                <a:gd name="T11" fmla="*/ 549 h 819"/>
                <a:gd name="T12" fmla="*/ 1015 w 1041"/>
                <a:gd name="T13" fmla="*/ 435 h 819"/>
                <a:gd name="T14" fmla="*/ 1036 w 1041"/>
                <a:gd name="T15" fmla="*/ 336 h 819"/>
                <a:gd name="T16" fmla="*/ 1041 w 1041"/>
                <a:gd name="T17" fmla="*/ 222 h 819"/>
                <a:gd name="T18" fmla="*/ 1020 w 1041"/>
                <a:gd name="T19" fmla="*/ 154 h 819"/>
                <a:gd name="T20" fmla="*/ 972 w 1041"/>
                <a:gd name="T21" fmla="*/ 102 h 819"/>
                <a:gd name="T22" fmla="*/ 903 w 1041"/>
                <a:gd name="T23" fmla="*/ 61 h 819"/>
                <a:gd name="T24" fmla="*/ 827 w 1041"/>
                <a:gd name="T25" fmla="*/ 33 h 819"/>
                <a:gd name="T26" fmla="*/ 746 w 1041"/>
                <a:gd name="T27" fmla="*/ 16 h 819"/>
                <a:gd name="T28" fmla="*/ 674 w 1041"/>
                <a:gd name="T29" fmla="*/ 5 h 819"/>
                <a:gd name="T30" fmla="*/ 617 w 1041"/>
                <a:gd name="T31" fmla="*/ 0 h 819"/>
                <a:gd name="T32" fmla="*/ 553 w 1041"/>
                <a:gd name="T33" fmla="*/ 1 h 819"/>
                <a:gd name="T34" fmla="*/ 508 w 1041"/>
                <a:gd name="T35" fmla="*/ 6 h 819"/>
                <a:gd name="T36" fmla="*/ 462 w 1041"/>
                <a:gd name="T37" fmla="*/ 17 h 819"/>
                <a:gd name="T38" fmla="*/ 403 w 1041"/>
                <a:gd name="T39" fmla="*/ 44 h 819"/>
                <a:gd name="T40" fmla="*/ 355 w 1041"/>
                <a:gd name="T41" fmla="*/ 57 h 819"/>
                <a:gd name="T42" fmla="*/ 288 w 1041"/>
                <a:gd name="T43" fmla="*/ 66 h 819"/>
                <a:gd name="T44" fmla="*/ 215 w 1041"/>
                <a:gd name="T45" fmla="*/ 71 h 819"/>
                <a:gd name="T46" fmla="*/ 126 w 1041"/>
                <a:gd name="T47" fmla="*/ 72 h 819"/>
                <a:gd name="T48" fmla="*/ 67 w 1041"/>
                <a:gd name="T49" fmla="*/ 76 h 819"/>
                <a:gd name="T50" fmla="*/ 17 w 1041"/>
                <a:gd name="T51" fmla="*/ 92 h 819"/>
                <a:gd name="T52" fmla="*/ 0 w 1041"/>
                <a:gd name="T53" fmla="*/ 116 h 819"/>
                <a:gd name="T54" fmla="*/ 7 w 1041"/>
                <a:gd name="T55" fmla="*/ 147 h 819"/>
                <a:gd name="T56" fmla="*/ 33 w 1041"/>
                <a:gd name="T57" fmla="*/ 179 h 819"/>
                <a:gd name="T58" fmla="*/ 72 w 1041"/>
                <a:gd name="T59" fmla="*/ 214 h 819"/>
                <a:gd name="T60" fmla="*/ 162 w 1041"/>
                <a:gd name="T61" fmla="*/ 300 h 819"/>
                <a:gd name="T62" fmla="*/ 431 w 1041"/>
                <a:gd name="T63" fmla="*/ 555 h 819"/>
                <a:gd name="T64" fmla="*/ 534 w 1041"/>
                <a:gd name="T65" fmla="*/ 649 h 819"/>
                <a:gd name="T66" fmla="*/ 617 w 1041"/>
                <a:gd name="T67" fmla="*/ 728 h 819"/>
                <a:gd name="T68" fmla="*/ 648 w 1041"/>
                <a:gd name="T69" fmla="*/ 758 h 819"/>
                <a:gd name="T70" fmla="*/ 672 w 1041"/>
                <a:gd name="T71" fmla="*/ 782 h 819"/>
                <a:gd name="T72" fmla="*/ 689 w 1041"/>
                <a:gd name="T73" fmla="*/ 796 h 819"/>
                <a:gd name="T74" fmla="*/ 693 w 1041"/>
                <a:gd name="T75" fmla="*/ 801 h 8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1"/>
                <a:gd name="T115" fmla="*/ 0 h 819"/>
                <a:gd name="T116" fmla="*/ 1041 w 1041"/>
                <a:gd name="T117" fmla="*/ 819 h 8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1" h="819">
                  <a:moveTo>
                    <a:pt x="677" y="819"/>
                  </a:moveTo>
                  <a:lnTo>
                    <a:pt x="681" y="816"/>
                  </a:lnTo>
                  <a:lnTo>
                    <a:pt x="693" y="810"/>
                  </a:lnTo>
                  <a:lnTo>
                    <a:pt x="712" y="800"/>
                  </a:lnTo>
                  <a:lnTo>
                    <a:pt x="736" y="785"/>
                  </a:lnTo>
                  <a:lnTo>
                    <a:pt x="765" y="766"/>
                  </a:lnTo>
                  <a:lnTo>
                    <a:pt x="798" y="742"/>
                  </a:lnTo>
                  <a:lnTo>
                    <a:pt x="832" y="714"/>
                  </a:lnTo>
                  <a:lnTo>
                    <a:pt x="867" y="680"/>
                  </a:lnTo>
                  <a:lnTo>
                    <a:pt x="903" y="642"/>
                  </a:lnTo>
                  <a:lnTo>
                    <a:pt x="936" y="598"/>
                  </a:lnTo>
                  <a:lnTo>
                    <a:pt x="967" y="549"/>
                  </a:lnTo>
                  <a:lnTo>
                    <a:pt x="994" y="495"/>
                  </a:lnTo>
                  <a:lnTo>
                    <a:pt x="1015" y="435"/>
                  </a:lnTo>
                  <a:lnTo>
                    <a:pt x="1032" y="371"/>
                  </a:lnTo>
                  <a:lnTo>
                    <a:pt x="1036" y="336"/>
                  </a:lnTo>
                  <a:lnTo>
                    <a:pt x="1041" y="299"/>
                  </a:lnTo>
                  <a:lnTo>
                    <a:pt x="1041" y="222"/>
                  </a:lnTo>
                  <a:lnTo>
                    <a:pt x="1034" y="186"/>
                  </a:lnTo>
                  <a:lnTo>
                    <a:pt x="1020" y="154"/>
                  </a:lnTo>
                  <a:lnTo>
                    <a:pt x="998" y="126"/>
                  </a:lnTo>
                  <a:lnTo>
                    <a:pt x="972" y="102"/>
                  </a:lnTo>
                  <a:lnTo>
                    <a:pt x="939" y="80"/>
                  </a:lnTo>
                  <a:lnTo>
                    <a:pt x="903" y="61"/>
                  </a:lnTo>
                  <a:lnTo>
                    <a:pt x="865" y="47"/>
                  </a:lnTo>
                  <a:lnTo>
                    <a:pt x="827" y="33"/>
                  </a:lnTo>
                  <a:lnTo>
                    <a:pt x="786" y="24"/>
                  </a:lnTo>
                  <a:lnTo>
                    <a:pt x="746" y="16"/>
                  </a:lnTo>
                  <a:lnTo>
                    <a:pt x="708" y="10"/>
                  </a:lnTo>
                  <a:lnTo>
                    <a:pt x="674" y="5"/>
                  </a:lnTo>
                  <a:lnTo>
                    <a:pt x="643" y="2"/>
                  </a:lnTo>
                  <a:lnTo>
                    <a:pt x="617" y="0"/>
                  </a:lnTo>
                  <a:lnTo>
                    <a:pt x="584" y="0"/>
                  </a:lnTo>
                  <a:lnTo>
                    <a:pt x="553" y="1"/>
                  </a:lnTo>
                  <a:lnTo>
                    <a:pt x="529" y="4"/>
                  </a:lnTo>
                  <a:lnTo>
                    <a:pt x="508" y="6"/>
                  </a:lnTo>
                  <a:lnTo>
                    <a:pt x="488" y="10"/>
                  </a:lnTo>
                  <a:lnTo>
                    <a:pt x="462" y="17"/>
                  </a:lnTo>
                  <a:lnTo>
                    <a:pt x="441" y="25"/>
                  </a:lnTo>
                  <a:lnTo>
                    <a:pt x="403" y="44"/>
                  </a:lnTo>
                  <a:lnTo>
                    <a:pt x="374" y="53"/>
                  </a:lnTo>
                  <a:lnTo>
                    <a:pt x="355" y="57"/>
                  </a:lnTo>
                  <a:lnTo>
                    <a:pt x="334" y="61"/>
                  </a:lnTo>
                  <a:lnTo>
                    <a:pt x="288" y="66"/>
                  </a:lnTo>
                  <a:lnTo>
                    <a:pt x="248" y="69"/>
                  </a:lnTo>
                  <a:lnTo>
                    <a:pt x="215" y="71"/>
                  </a:lnTo>
                  <a:lnTo>
                    <a:pt x="184" y="71"/>
                  </a:lnTo>
                  <a:lnTo>
                    <a:pt x="126" y="72"/>
                  </a:lnTo>
                  <a:lnTo>
                    <a:pt x="98" y="73"/>
                  </a:lnTo>
                  <a:lnTo>
                    <a:pt x="67" y="76"/>
                  </a:lnTo>
                  <a:lnTo>
                    <a:pt x="38" y="82"/>
                  </a:lnTo>
                  <a:lnTo>
                    <a:pt x="17" y="92"/>
                  </a:lnTo>
                  <a:lnTo>
                    <a:pt x="5" y="103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7" y="147"/>
                  </a:lnTo>
                  <a:lnTo>
                    <a:pt x="17" y="163"/>
                  </a:lnTo>
                  <a:lnTo>
                    <a:pt x="33" y="179"/>
                  </a:lnTo>
                  <a:lnTo>
                    <a:pt x="53" y="196"/>
                  </a:lnTo>
                  <a:lnTo>
                    <a:pt x="72" y="214"/>
                  </a:lnTo>
                  <a:lnTo>
                    <a:pt x="114" y="255"/>
                  </a:lnTo>
                  <a:lnTo>
                    <a:pt x="162" y="300"/>
                  </a:lnTo>
                  <a:lnTo>
                    <a:pt x="215" y="349"/>
                  </a:lnTo>
                  <a:lnTo>
                    <a:pt x="431" y="555"/>
                  </a:lnTo>
                  <a:lnTo>
                    <a:pt x="484" y="604"/>
                  </a:lnTo>
                  <a:lnTo>
                    <a:pt x="534" y="649"/>
                  </a:lnTo>
                  <a:lnTo>
                    <a:pt x="577" y="691"/>
                  </a:lnTo>
                  <a:lnTo>
                    <a:pt x="617" y="728"/>
                  </a:lnTo>
                  <a:lnTo>
                    <a:pt x="634" y="743"/>
                  </a:lnTo>
                  <a:lnTo>
                    <a:pt x="648" y="758"/>
                  </a:lnTo>
                  <a:lnTo>
                    <a:pt x="662" y="771"/>
                  </a:lnTo>
                  <a:lnTo>
                    <a:pt x="672" y="782"/>
                  </a:lnTo>
                  <a:lnTo>
                    <a:pt x="681" y="790"/>
                  </a:lnTo>
                  <a:lnTo>
                    <a:pt x="689" y="796"/>
                  </a:lnTo>
                  <a:lnTo>
                    <a:pt x="691" y="800"/>
                  </a:lnTo>
                  <a:lnTo>
                    <a:pt x="693" y="801"/>
                  </a:lnTo>
                  <a:lnTo>
                    <a:pt x="677" y="8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2413" y="311"/>
              <a:ext cx="974" cy="747"/>
            </a:xfrm>
            <a:custGeom>
              <a:avLst/>
              <a:gdLst>
                <a:gd name="T0" fmla="*/ 41 w 974"/>
                <a:gd name="T1" fmla="*/ 73 h 747"/>
                <a:gd name="T2" fmla="*/ 105 w 974"/>
                <a:gd name="T3" fmla="*/ 67 h 747"/>
                <a:gd name="T4" fmla="*/ 226 w 974"/>
                <a:gd name="T5" fmla="*/ 64 h 747"/>
                <a:gd name="T6" fmla="*/ 317 w 974"/>
                <a:gd name="T7" fmla="*/ 56 h 747"/>
                <a:gd name="T8" fmla="*/ 386 w 974"/>
                <a:gd name="T9" fmla="*/ 39 h 747"/>
                <a:gd name="T10" fmla="*/ 429 w 974"/>
                <a:gd name="T11" fmla="*/ 20 h 747"/>
                <a:gd name="T12" fmla="*/ 476 w 974"/>
                <a:gd name="T13" fmla="*/ 6 h 747"/>
                <a:gd name="T14" fmla="*/ 536 w 974"/>
                <a:gd name="T15" fmla="*/ 0 h 747"/>
                <a:gd name="T16" fmla="*/ 596 w 974"/>
                <a:gd name="T17" fmla="*/ 1 h 747"/>
                <a:gd name="T18" fmla="*/ 703 w 974"/>
                <a:gd name="T19" fmla="*/ 14 h 747"/>
                <a:gd name="T20" fmla="*/ 803 w 974"/>
                <a:gd name="T21" fmla="*/ 43 h 747"/>
                <a:gd name="T22" fmla="*/ 891 w 974"/>
                <a:gd name="T23" fmla="*/ 83 h 747"/>
                <a:gd name="T24" fmla="*/ 934 w 974"/>
                <a:gd name="T25" fmla="*/ 118 h 747"/>
                <a:gd name="T26" fmla="*/ 962 w 974"/>
                <a:gd name="T27" fmla="*/ 156 h 747"/>
                <a:gd name="T28" fmla="*/ 974 w 974"/>
                <a:gd name="T29" fmla="*/ 199 h 747"/>
                <a:gd name="T30" fmla="*/ 970 w 974"/>
                <a:gd name="T31" fmla="*/ 319 h 747"/>
                <a:gd name="T32" fmla="*/ 958 w 974"/>
                <a:gd name="T33" fmla="*/ 388 h 747"/>
                <a:gd name="T34" fmla="*/ 941 w 974"/>
                <a:gd name="T35" fmla="*/ 449 h 747"/>
                <a:gd name="T36" fmla="*/ 917 w 974"/>
                <a:gd name="T37" fmla="*/ 504 h 747"/>
                <a:gd name="T38" fmla="*/ 874 w 974"/>
                <a:gd name="T39" fmla="*/ 573 h 747"/>
                <a:gd name="T40" fmla="*/ 810 w 974"/>
                <a:gd name="T41" fmla="*/ 644 h 747"/>
                <a:gd name="T42" fmla="*/ 746 w 974"/>
                <a:gd name="T43" fmla="*/ 694 h 747"/>
                <a:gd name="T44" fmla="*/ 688 w 974"/>
                <a:gd name="T45" fmla="*/ 725 h 747"/>
                <a:gd name="T46" fmla="*/ 648 w 974"/>
                <a:gd name="T47" fmla="*/ 742 h 747"/>
                <a:gd name="T48" fmla="*/ 631 w 974"/>
                <a:gd name="T49" fmla="*/ 747 h 747"/>
                <a:gd name="T50" fmla="*/ 634 w 974"/>
                <a:gd name="T51" fmla="*/ 732 h 747"/>
                <a:gd name="T52" fmla="*/ 641 w 974"/>
                <a:gd name="T53" fmla="*/ 694 h 747"/>
                <a:gd name="T54" fmla="*/ 646 w 974"/>
                <a:gd name="T55" fmla="*/ 638 h 747"/>
                <a:gd name="T56" fmla="*/ 643 w 974"/>
                <a:gd name="T57" fmla="*/ 568 h 747"/>
                <a:gd name="T58" fmla="*/ 634 w 974"/>
                <a:gd name="T59" fmla="*/ 489 h 747"/>
                <a:gd name="T60" fmla="*/ 607 w 974"/>
                <a:gd name="T61" fmla="*/ 406 h 747"/>
                <a:gd name="T62" fmla="*/ 565 w 974"/>
                <a:gd name="T63" fmla="*/ 327 h 747"/>
                <a:gd name="T64" fmla="*/ 500 w 974"/>
                <a:gd name="T65" fmla="*/ 256 h 747"/>
                <a:gd name="T66" fmla="*/ 412 w 974"/>
                <a:gd name="T67" fmla="*/ 196 h 747"/>
                <a:gd name="T68" fmla="*/ 317 w 974"/>
                <a:gd name="T69" fmla="*/ 155 h 747"/>
                <a:gd name="T70" fmla="*/ 226 w 974"/>
                <a:gd name="T71" fmla="*/ 129 h 747"/>
                <a:gd name="T72" fmla="*/ 141 w 974"/>
                <a:gd name="T73" fmla="*/ 113 h 747"/>
                <a:gd name="T74" fmla="*/ 71 w 974"/>
                <a:gd name="T75" fmla="*/ 105 h 747"/>
                <a:gd name="T76" fmla="*/ 21 w 974"/>
                <a:gd name="T77" fmla="*/ 99 h 747"/>
                <a:gd name="T78" fmla="*/ 0 w 974"/>
                <a:gd name="T79" fmla="*/ 92 h 747"/>
                <a:gd name="T80" fmla="*/ 10 w 974"/>
                <a:gd name="T81" fmla="*/ 80 h 7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4"/>
                <a:gd name="T124" fmla="*/ 0 h 747"/>
                <a:gd name="T125" fmla="*/ 974 w 974"/>
                <a:gd name="T126" fmla="*/ 747 h 7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4" h="747">
                  <a:moveTo>
                    <a:pt x="12" y="80"/>
                  </a:moveTo>
                  <a:lnTo>
                    <a:pt x="41" y="73"/>
                  </a:lnTo>
                  <a:lnTo>
                    <a:pt x="71" y="69"/>
                  </a:lnTo>
                  <a:lnTo>
                    <a:pt x="105" y="67"/>
                  </a:lnTo>
                  <a:lnTo>
                    <a:pt x="143" y="67"/>
                  </a:lnTo>
                  <a:lnTo>
                    <a:pt x="226" y="64"/>
                  </a:lnTo>
                  <a:lnTo>
                    <a:pt x="269" y="61"/>
                  </a:lnTo>
                  <a:lnTo>
                    <a:pt x="317" y="56"/>
                  </a:lnTo>
                  <a:lnTo>
                    <a:pt x="357" y="48"/>
                  </a:lnTo>
                  <a:lnTo>
                    <a:pt x="386" y="39"/>
                  </a:lnTo>
                  <a:lnTo>
                    <a:pt x="410" y="30"/>
                  </a:lnTo>
                  <a:lnTo>
                    <a:pt x="429" y="20"/>
                  </a:lnTo>
                  <a:lnTo>
                    <a:pt x="450" y="12"/>
                  </a:lnTo>
                  <a:lnTo>
                    <a:pt x="476" y="6"/>
                  </a:lnTo>
                  <a:lnTo>
                    <a:pt x="512" y="1"/>
                  </a:lnTo>
                  <a:lnTo>
                    <a:pt x="536" y="0"/>
                  </a:lnTo>
                  <a:lnTo>
                    <a:pt x="562" y="0"/>
                  </a:lnTo>
                  <a:lnTo>
                    <a:pt x="596" y="1"/>
                  </a:lnTo>
                  <a:lnTo>
                    <a:pt x="631" y="3"/>
                  </a:lnTo>
                  <a:lnTo>
                    <a:pt x="703" y="14"/>
                  </a:lnTo>
                  <a:lnTo>
                    <a:pt x="769" y="32"/>
                  </a:lnTo>
                  <a:lnTo>
                    <a:pt x="803" y="43"/>
                  </a:lnTo>
                  <a:lnTo>
                    <a:pt x="834" y="55"/>
                  </a:lnTo>
                  <a:lnTo>
                    <a:pt x="891" y="83"/>
                  </a:lnTo>
                  <a:lnTo>
                    <a:pt x="915" y="100"/>
                  </a:lnTo>
                  <a:lnTo>
                    <a:pt x="934" y="118"/>
                  </a:lnTo>
                  <a:lnTo>
                    <a:pt x="951" y="137"/>
                  </a:lnTo>
                  <a:lnTo>
                    <a:pt x="962" y="156"/>
                  </a:lnTo>
                  <a:lnTo>
                    <a:pt x="972" y="178"/>
                  </a:lnTo>
                  <a:lnTo>
                    <a:pt x="974" y="199"/>
                  </a:lnTo>
                  <a:lnTo>
                    <a:pt x="974" y="281"/>
                  </a:lnTo>
                  <a:lnTo>
                    <a:pt x="970" y="319"/>
                  </a:lnTo>
                  <a:lnTo>
                    <a:pt x="965" y="354"/>
                  </a:lnTo>
                  <a:lnTo>
                    <a:pt x="958" y="388"/>
                  </a:lnTo>
                  <a:lnTo>
                    <a:pt x="951" y="419"/>
                  </a:lnTo>
                  <a:lnTo>
                    <a:pt x="941" y="449"/>
                  </a:lnTo>
                  <a:lnTo>
                    <a:pt x="929" y="478"/>
                  </a:lnTo>
                  <a:lnTo>
                    <a:pt x="917" y="504"/>
                  </a:lnTo>
                  <a:lnTo>
                    <a:pt x="903" y="528"/>
                  </a:lnTo>
                  <a:lnTo>
                    <a:pt x="874" y="573"/>
                  </a:lnTo>
                  <a:lnTo>
                    <a:pt x="843" y="612"/>
                  </a:lnTo>
                  <a:lnTo>
                    <a:pt x="810" y="644"/>
                  </a:lnTo>
                  <a:lnTo>
                    <a:pt x="777" y="671"/>
                  </a:lnTo>
                  <a:lnTo>
                    <a:pt x="746" y="694"/>
                  </a:lnTo>
                  <a:lnTo>
                    <a:pt x="715" y="712"/>
                  </a:lnTo>
                  <a:lnTo>
                    <a:pt x="688" y="725"/>
                  </a:lnTo>
                  <a:lnTo>
                    <a:pt x="665" y="735"/>
                  </a:lnTo>
                  <a:lnTo>
                    <a:pt x="648" y="742"/>
                  </a:lnTo>
                  <a:lnTo>
                    <a:pt x="636" y="746"/>
                  </a:lnTo>
                  <a:lnTo>
                    <a:pt x="631" y="747"/>
                  </a:lnTo>
                  <a:lnTo>
                    <a:pt x="631" y="743"/>
                  </a:lnTo>
                  <a:lnTo>
                    <a:pt x="634" y="732"/>
                  </a:lnTo>
                  <a:lnTo>
                    <a:pt x="636" y="717"/>
                  </a:lnTo>
                  <a:lnTo>
                    <a:pt x="641" y="694"/>
                  </a:lnTo>
                  <a:lnTo>
                    <a:pt x="643" y="668"/>
                  </a:lnTo>
                  <a:lnTo>
                    <a:pt x="646" y="638"/>
                  </a:lnTo>
                  <a:lnTo>
                    <a:pt x="646" y="603"/>
                  </a:lnTo>
                  <a:lnTo>
                    <a:pt x="643" y="568"/>
                  </a:lnTo>
                  <a:lnTo>
                    <a:pt x="641" y="528"/>
                  </a:lnTo>
                  <a:lnTo>
                    <a:pt x="634" y="489"/>
                  </a:lnTo>
                  <a:lnTo>
                    <a:pt x="622" y="447"/>
                  </a:lnTo>
                  <a:lnTo>
                    <a:pt x="607" y="406"/>
                  </a:lnTo>
                  <a:lnTo>
                    <a:pt x="588" y="367"/>
                  </a:lnTo>
                  <a:lnTo>
                    <a:pt x="565" y="327"/>
                  </a:lnTo>
                  <a:lnTo>
                    <a:pt x="536" y="290"/>
                  </a:lnTo>
                  <a:lnTo>
                    <a:pt x="500" y="256"/>
                  </a:lnTo>
                  <a:lnTo>
                    <a:pt x="457" y="223"/>
                  </a:lnTo>
                  <a:lnTo>
                    <a:pt x="412" y="196"/>
                  </a:lnTo>
                  <a:lnTo>
                    <a:pt x="364" y="173"/>
                  </a:lnTo>
                  <a:lnTo>
                    <a:pt x="317" y="155"/>
                  </a:lnTo>
                  <a:lnTo>
                    <a:pt x="272" y="140"/>
                  </a:lnTo>
                  <a:lnTo>
                    <a:pt x="226" y="129"/>
                  </a:lnTo>
                  <a:lnTo>
                    <a:pt x="181" y="120"/>
                  </a:lnTo>
                  <a:lnTo>
                    <a:pt x="141" y="113"/>
                  </a:lnTo>
                  <a:lnTo>
                    <a:pt x="105" y="109"/>
                  </a:lnTo>
                  <a:lnTo>
                    <a:pt x="71" y="105"/>
                  </a:lnTo>
                  <a:lnTo>
                    <a:pt x="43" y="103"/>
                  </a:lnTo>
                  <a:lnTo>
                    <a:pt x="21" y="99"/>
                  </a:lnTo>
                  <a:lnTo>
                    <a:pt x="7" y="97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0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3297" y="1023"/>
              <a:ext cx="2010" cy="324"/>
            </a:xfrm>
            <a:custGeom>
              <a:avLst/>
              <a:gdLst>
                <a:gd name="T0" fmla="*/ 52 w 2010"/>
                <a:gd name="T1" fmla="*/ 87 h 324"/>
                <a:gd name="T2" fmla="*/ 95 w 2010"/>
                <a:gd name="T3" fmla="*/ 92 h 324"/>
                <a:gd name="T4" fmla="*/ 174 w 2010"/>
                <a:gd name="T5" fmla="*/ 102 h 324"/>
                <a:gd name="T6" fmla="*/ 281 w 2010"/>
                <a:gd name="T7" fmla="*/ 114 h 324"/>
                <a:gd name="T8" fmla="*/ 414 w 2010"/>
                <a:gd name="T9" fmla="*/ 126 h 324"/>
                <a:gd name="T10" fmla="*/ 564 w 2010"/>
                <a:gd name="T11" fmla="*/ 135 h 324"/>
                <a:gd name="T12" fmla="*/ 807 w 2010"/>
                <a:gd name="T13" fmla="*/ 141 h 324"/>
                <a:gd name="T14" fmla="*/ 974 w 2010"/>
                <a:gd name="T15" fmla="*/ 138 h 324"/>
                <a:gd name="T16" fmla="*/ 1136 w 2010"/>
                <a:gd name="T17" fmla="*/ 126 h 324"/>
                <a:gd name="T18" fmla="*/ 1289 w 2010"/>
                <a:gd name="T19" fmla="*/ 107 h 324"/>
                <a:gd name="T20" fmla="*/ 1429 w 2010"/>
                <a:gd name="T21" fmla="*/ 85 h 324"/>
                <a:gd name="T22" fmla="*/ 1555 w 2010"/>
                <a:gd name="T23" fmla="*/ 61 h 324"/>
                <a:gd name="T24" fmla="*/ 1658 w 2010"/>
                <a:gd name="T25" fmla="*/ 38 h 324"/>
                <a:gd name="T26" fmla="*/ 1736 w 2010"/>
                <a:gd name="T27" fmla="*/ 18 h 324"/>
                <a:gd name="T28" fmla="*/ 1789 w 2010"/>
                <a:gd name="T29" fmla="*/ 5 h 324"/>
                <a:gd name="T30" fmla="*/ 1806 w 2010"/>
                <a:gd name="T31" fmla="*/ 0 h 324"/>
                <a:gd name="T32" fmla="*/ 2010 w 2010"/>
                <a:gd name="T33" fmla="*/ 154 h 324"/>
                <a:gd name="T34" fmla="*/ 2003 w 2010"/>
                <a:gd name="T35" fmla="*/ 157 h 324"/>
                <a:gd name="T36" fmla="*/ 1984 w 2010"/>
                <a:gd name="T37" fmla="*/ 161 h 324"/>
                <a:gd name="T38" fmla="*/ 1913 w 2010"/>
                <a:gd name="T39" fmla="*/ 181 h 324"/>
                <a:gd name="T40" fmla="*/ 1801 w 2010"/>
                <a:gd name="T41" fmla="*/ 208 h 324"/>
                <a:gd name="T42" fmla="*/ 1658 w 2010"/>
                <a:gd name="T43" fmla="*/ 239 h 324"/>
                <a:gd name="T44" fmla="*/ 1491 w 2010"/>
                <a:gd name="T45" fmla="*/ 270 h 324"/>
                <a:gd name="T46" fmla="*/ 1308 w 2010"/>
                <a:gd name="T47" fmla="*/ 298 h 324"/>
                <a:gd name="T48" fmla="*/ 1117 w 2010"/>
                <a:gd name="T49" fmla="*/ 317 h 324"/>
                <a:gd name="T50" fmla="*/ 927 w 2010"/>
                <a:gd name="T51" fmla="*/ 324 h 324"/>
                <a:gd name="T52" fmla="*/ 803 w 2010"/>
                <a:gd name="T53" fmla="*/ 322 h 324"/>
                <a:gd name="T54" fmla="*/ 583 w 2010"/>
                <a:gd name="T55" fmla="*/ 301 h 324"/>
                <a:gd name="T56" fmla="*/ 405 w 2010"/>
                <a:gd name="T57" fmla="*/ 268 h 324"/>
                <a:gd name="T58" fmla="*/ 262 w 2010"/>
                <a:gd name="T59" fmla="*/ 227 h 324"/>
                <a:gd name="T60" fmla="*/ 155 w 2010"/>
                <a:gd name="T61" fmla="*/ 183 h 324"/>
                <a:gd name="T62" fmla="*/ 76 w 2010"/>
                <a:gd name="T63" fmla="*/ 141 h 324"/>
                <a:gd name="T64" fmla="*/ 26 w 2010"/>
                <a:gd name="T65" fmla="*/ 108 h 324"/>
                <a:gd name="T66" fmla="*/ 2 w 2010"/>
                <a:gd name="T67" fmla="*/ 89 h 324"/>
                <a:gd name="T68" fmla="*/ 47 w 2010"/>
                <a:gd name="T69" fmla="*/ 86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10"/>
                <a:gd name="T106" fmla="*/ 0 h 324"/>
                <a:gd name="T107" fmla="*/ 2010 w 2010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10" h="324">
                  <a:moveTo>
                    <a:pt x="47" y="86"/>
                  </a:moveTo>
                  <a:lnTo>
                    <a:pt x="52" y="87"/>
                  </a:lnTo>
                  <a:lnTo>
                    <a:pt x="69" y="90"/>
                  </a:lnTo>
                  <a:lnTo>
                    <a:pt x="95" y="92"/>
                  </a:lnTo>
                  <a:lnTo>
                    <a:pt x="131" y="97"/>
                  </a:lnTo>
                  <a:lnTo>
                    <a:pt x="174" y="102"/>
                  </a:lnTo>
                  <a:lnTo>
                    <a:pt x="224" y="108"/>
                  </a:lnTo>
                  <a:lnTo>
                    <a:pt x="281" y="114"/>
                  </a:lnTo>
                  <a:lnTo>
                    <a:pt x="345" y="120"/>
                  </a:lnTo>
                  <a:lnTo>
                    <a:pt x="414" y="126"/>
                  </a:lnTo>
                  <a:lnTo>
                    <a:pt x="488" y="130"/>
                  </a:lnTo>
                  <a:lnTo>
                    <a:pt x="564" y="135"/>
                  </a:lnTo>
                  <a:lnTo>
                    <a:pt x="643" y="138"/>
                  </a:lnTo>
                  <a:lnTo>
                    <a:pt x="807" y="141"/>
                  </a:lnTo>
                  <a:lnTo>
                    <a:pt x="891" y="140"/>
                  </a:lnTo>
                  <a:lnTo>
                    <a:pt x="974" y="138"/>
                  </a:lnTo>
                  <a:lnTo>
                    <a:pt x="1055" y="133"/>
                  </a:lnTo>
                  <a:lnTo>
                    <a:pt x="1136" y="126"/>
                  </a:lnTo>
                  <a:lnTo>
                    <a:pt x="1215" y="117"/>
                  </a:lnTo>
                  <a:lnTo>
                    <a:pt x="1289" y="107"/>
                  </a:lnTo>
                  <a:lnTo>
                    <a:pt x="1360" y="96"/>
                  </a:lnTo>
                  <a:lnTo>
                    <a:pt x="1429" y="85"/>
                  </a:lnTo>
                  <a:lnTo>
                    <a:pt x="1493" y="73"/>
                  </a:lnTo>
                  <a:lnTo>
                    <a:pt x="1555" y="61"/>
                  </a:lnTo>
                  <a:lnTo>
                    <a:pt x="1608" y="49"/>
                  </a:lnTo>
                  <a:lnTo>
                    <a:pt x="1658" y="38"/>
                  </a:lnTo>
                  <a:lnTo>
                    <a:pt x="1701" y="28"/>
                  </a:lnTo>
                  <a:lnTo>
                    <a:pt x="1736" y="18"/>
                  </a:lnTo>
                  <a:lnTo>
                    <a:pt x="1767" y="11"/>
                  </a:lnTo>
                  <a:lnTo>
                    <a:pt x="1789" y="5"/>
                  </a:lnTo>
                  <a:lnTo>
                    <a:pt x="1801" y="1"/>
                  </a:lnTo>
                  <a:lnTo>
                    <a:pt x="1806" y="0"/>
                  </a:lnTo>
                  <a:lnTo>
                    <a:pt x="1617" y="154"/>
                  </a:lnTo>
                  <a:lnTo>
                    <a:pt x="2010" y="154"/>
                  </a:lnTo>
                  <a:lnTo>
                    <a:pt x="2008" y="154"/>
                  </a:lnTo>
                  <a:lnTo>
                    <a:pt x="2003" y="157"/>
                  </a:lnTo>
                  <a:lnTo>
                    <a:pt x="1996" y="159"/>
                  </a:lnTo>
                  <a:lnTo>
                    <a:pt x="1984" y="161"/>
                  </a:lnTo>
                  <a:lnTo>
                    <a:pt x="1953" y="170"/>
                  </a:lnTo>
                  <a:lnTo>
                    <a:pt x="1913" y="181"/>
                  </a:lnTo>
                  <a:lnTo>
                    <a:pt x="1860" y="194"/>
                  </a:lnTo>
                  <a:lnTo>
                    <a:pt x="1801" y="208"/>
                  </a:lnTo>
                  <a:lnTo>
                    <a:pt x="1732" y="224"/>
                  </a:lnTo>
                  <a:lnTo>
                    <a:pt x="1658" y="239"/>
                  </a:lnTo>
                  <a:lnTo>
                    <a:pt x="1577" y="255"/>
                  </a:lnTo>
                  <a:lnTo>
                    <a:pt x="1491" y="270"/>
                  </a:lnTo>
                  <a:lnTo>
                    <a:pt x="1401" y="285"/>
                  </a:lnTo>
                  <a:lnTo>
                    <a:pt x="1308" y="298"/>
                  </a:lnTo>
                  <a:lnTo>
                    <a:pt x="1212" y="309"/>
                  </a:lnTo>
                  <a:lnTo>
                    <a:pt x="1117" y="317"/>
                  </a:lnTo>
                  <a:lnTo>
                    <a:pt x="1022" y="322"/>
                  </a:lnTo>
                  <a:lnTo>
                    <a:pt x="927" y="324"/>
                  </a:lnTo>
                  <a:lnTo>
                    <a:pt x="862" y="323"/>
                  </a:lnTo>
                  <a:lnTo>
                    <a:pt x="803" y="322"/>
                  </a:lnTo>
                  <a:lnTo>
                    <a:pt x="688" y="313"/>
                  </a:lnTo>
                  <a:lnTo>
                    <a:pt x="583" y="301"/>
                  </a:lnTo>
                  <a:lnTo>
                    <a:pt x="491" y="286"/>
                  </a:lnTo>
                  <a:lnTo>
                    <a:pt x="405" y="268"/>
                  </a:lnTo>
                  <a:lnTo>
                    <a:pt x="329" y="249"/>
                  </a:lnTo>
                  <a:lnTo>
                    <a:pt x="262" y="227"/>
                  </a:lnTo>
                  <a:lnTo>
                    <a:pt x="205" y="205"/>
                  </a:lnTo>
                  <a:lnTo>
                    <a:pt x="155" y="183"/>
                  </a:lnTo>
                  <a:lnTo>
                    <a:pt x="112" y="161"/>
                  </a:lnTo>
                  <a:lnTo>
                    <a:pt x="76" y="141"/>
                  </a:lnTo>
                  <a:lnTo>
                    <a:pt x="47" y="123"/>
                  </a:lnTo>
                  <a:lnTo>
                    <a:pt x="26" y="108"/>
                  </a:lnTo>
                  <a:lnTo>
                    <a:pt x="12" y="97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3311" y="1073"/>
              <a:ext cx="1887" cy="266"/>
            </a:xfrm>
            <a:custGeom>
              <a:avLst/>
              <a:gdLst>
                <a:gd name="T0" fmla="*/ 22 w 1887"/>
                <a:gd name="T1" fmla="*/ 36 h 266"/>
                <a:gd name="T2" fmla="*/ 57 w 1887"/>
                <a:gd name="T3" fmla="*/ 43 h 266"/>
                <a:gd name="T4" fmla="*/ 126 w 1887"/>
                <a:gd name="T5" fmla="*/ 54 h 266"/>
                <a:gd name="T6" fmla="*/ 219 w 1887"/>
                <a:gd name="T7" fmla="*/ 68 h 266"/>
                <a:gd name="T8" fmla="*/ 336 w 1887"/>
                <a:gd name="T9" fmla="*/ 84 h 266"/>
                <a:gd name="T10" fmla="*/ 472 w 1887"/>
                <a:gd name="T11" fmla="*/ 97 h 266"/>
                <a:gd name="T12" fmla="*/ 617 w 1887"/>
                <a:gd name="T13" fmla="*/ 108 h 266"/>
                <a:gd name="T14" fmla="*/ 770 w 1887"/>
                <a:gd name="T15" fmla="*/ 111 h 266"/>
                <a:gd name="T16" fmla="*/ 927 w 1887"/>
                <a:gd name="T17" fmla="*/ 109 h 266"/>
                <a:gd name="T18" fmla="*/ 1155 w 1887"/>
                <a:gd name="T19" fmla="*/ 91 h 266"/>
                <a:gd name="T20" fmla="*/ 1296 w 1887"/>
                <a:gd name="T21" fmla="*/ 72 h 266"/>
                <a:gd name="T22" fmla="*/ 1422 w 1887"/>
                <a:gd name="T23" fmla="*/ 53 h 266"/>
                <a:gd name="T24" fmla="*/ 1527 w 1887"/>
                <a:gd name="T25" fmla="*/ 34 h 266"/>
                <a:gd name="T26" fmla="*/ 1610 w 1887"/>
                <a:gd name="T27" fmla="*/ 17 h 266"/>
                <a:gd name="T28" fmla="*/ 1663 w 1887"/>
                <a:gd name="T29" fmla="*/ 5 h 266"/>
                <a:gd name="T30" fmla="*/ 1682 w 1887"/>
                <a:gd name="T31" fmla="*/ 0 h 266"/>
                <a:gd name="T32" fmla="*/ 1887 w 1887"/>
                <a:gd name="T33" fmla="*/ 111 h 266"/>
                <a:gd name="T34" fmla="*/ 1880 w 1887"/>
                <a:gd name="T35" fmla="*/ 113 h 266"/>
                <a:gd name="T36" fmla="*/ 1834 w 1887"/>
                <a:gd name="T37" fmla="*/ 125 h 266"/>
                <a:gd name="T38" fmla="*/ 1749 w 1887"/>
                <a:gd name="T39" fmla="*/ 146 h 266"/>
                <a:gd name="T40" fmla="*/ 1632 w 1887"/>
                <a:gd name="T41" fmla="*/ 171 h 266"/>
                <a:gd name="T42" fmla="*/ 1489 w 1887"/>
                <a:gd name="T43" fmla="*/ 200 h 266"/>
                <a:gd name="T44" fmla="*/ 1329 w 1887"/>
                <a:gd name="T45" fmla="*/ 226 h 266"/>
                <a:gd name="T46" fmla="*/ 1158 w 1887"/>
                <a:gd name="T47" fmla="*/ 248 h 266"/>
                <a:gd name="T48" fmla="*/ 982 w 1887"/>
                <a:gd name="T49" fmla="*/ 262 h 266"/>
                <a:gd name="T50" fmla="*/ 808 w 1887"/>
                <a:gd name="T51" fmla="*/ 264 h 266"/>
                <a:gd name="T52" fmla="*/ 639 w 1887"/>
                <a:gd name="T53" fmla="*/ 248 h 266"/>
                <a:gd name="T54" fmla="*/ 479 w 1887"/>
                <a:gd name="T55" fmla="*/ 215 h 266"/>
                <a:gd name="T56" fmla="*/ 336 w 1887"/>
                <a:gd name="T57" fmla="*/ 175 h 266"/>
                <a:gd name="T58" fmla="*/ 212 w 1887"/>
                <a:gd name="T59" fmla="*/ 132 h 266"/>
                <a:gd name="T60" fmla="*/ 114 w 1887"/>
                <a:gd name="T61" fmla="*/ 90 h 266"/>
                <a:gd name="T62" fmla="*/ 43 w 1887"/>
                <a:gd name="T63" fmla="*/ 57 h 266"/>
                <a:gd name="T64" fmla="*/ 5 w 1887"/>
                <a:gd name="T65" fmla="*/ 37 h 266"/>
                <a:gd name="T66" fmla="*/ 17 w 1887"/>
                <a:gd name="T67" fmla="*/ 35 h 2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87"/>
                <a:gd name="T103" fmla="*/ 0 h 266"/>
                <a:gd name="T104" fmla="*/ 1887 w 1887"/>
                <a:gd name="T105" fmla="*/ 266 h 2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87" h="266">
                  <a:moveTo>
                    <a:pt x="17" y="35"/>
                  </a:moveTo>
                  <a:lnTo>
                    <a:pt x="22" y="36"/>
                  </a:lnTo>
                  <a:lnTo>
                    <a:pt x="36" y="39"/>
                  </a:lnTo>
                  <a:lnTo>
                    <a:pt x="57" y="43"/>
                  </a:lnTo>
                  <a:lnTo>
                    <a:pt x="88" y="48"/>
                  </a:lnTo>
                  <a:lnTo>
                    <a:pt x="126" y="54"/>
                  </a:lnTo>
                  <a:lnTo>
                    <a:pt x="169" y="61"/>
                  </a:lnTo>
                  <a:lnTo>
                    <a:pt x="219" y="68"/>
                  </a:lnTo>
                  <a:lnTo>
                    <a:pt x="276" y="77"/>
                  </a:lnTo>
                  <a:lnTo>
                    <a:pt x="336" y="84"/>
                  </a:lnTo>
                  <a:lnTo>
                    <a:pt x="403" y="91"/>
                  </a:lnTo>
                  <a:lnTo>
                    <a:pt x="472" y="97"/>
                  </a:lnTo>
                  <a:lnTo>
                    <a:pt x="543" y="103"/>
                  </a:lnTo>
                  <a:lnTo>
                    <a:pt x="617" y="108"/>
                  </a:lnTo>
                  <a:lnTo>
                    <a:pt x="693" y="110"/>
                  </a:lnTo>
                  <a:lnTo>
                    <a:pt x="770" y="111"/>
                  </a:lnTo>
                  <a:lnTo>
                    <a:pt x="848" y="111"/>
                  </a:lnTo>
                  <a:lnTo>
                    <a:pt x="927" y="109"/>
                  </a:lnTo>
                  <a:lnTo>
                    <a:pt x="1003" y="104"/>
                  </a:lnTo>
                  <a:lnTo>
                    <a:pt x="1155" y="91"/>
                  </a:lnTo>
                  <a:lnTo>
                    <a:pt x="1227" y="82"/>
                  </a:lnTo>
                  <a:lnTo>
                    <a:pt x="1296" y="72"/>
                  </a:lnTo>
                  <a:lnTo>
                    <a:pt x="1360" y="62"/>
                  </a:lnTo>
                  <a:lnTo>
                    <a:pt x="1422" y="53"/>
                  </a:lnTo>
                  <a:lnTo>
                    <a:pt x="1477" y="43"/>
                  </a:lnTo>
                  <a:lnTo>
                    <a:pt x="1527" y="34"/>
                  </a:lnTo>
                  <a:lnTo>
                    <a:pt x="1572" y="24"/>
                  </a:lnTo>
                  <a:lnTo>
                    <a:pt x="1610" y="17"/>
                  </a:lnTo>
                  <a:lnTo>
                    <a:pt x="1641" y="10"/>
                  </a:lnTo>
                  <a:lnTo>
                    <a:pt x="1663" y="5"/>
                  </a:lnTo>
                  <a:lnTo>
                    <a:pt x="1677" y="2"/>
                  </a:lnTo>
                  <a:lnTo>
                    <a:pt x="1682" y="0"/>
                  </a:lnTo>
                  <a:lnTo>
                    <a:pt x="1541" y="121"/>
                  </a:lnTo>
                  <a:lnTo>
                    <a:pt x="1887" y="111"/>
                  </a:lnTo>
                  <a:lnTo>
                    <a:pt x="1884" y="111"/>
                  </a:lnTo>
                  <a:lnTo>
                    <a:pt x="1880" y="113"/>
                  </a:lnTo>
                  <a:lnTo>
                    <a:pt x="1863" y="117"/>
                  </a:lnTo>
                  <a:lnTo>
                    <a:pt x="1834" y="125"/>
                  </a:lnTo>
                  <a:lnTo>
                    <a:pt x="1796" y="134"/>
                  </a:lnTo>
                  <a:lnTo>
                    <a:pt x="1749" y="146"/>
                  </a:lnTo>
                  <a:lnTo>
                    <a:pt x="1694" y="158"/>
                  </a:lnTo>
                  <a:lnTo>
                    <a:pt x="1632" y="171"/>
                  </a:lnTo>
                  <a:lnTo>
                    <a:pt x="1563" y="186"/>
                  </a:lnTo>
                  <a:lnTo>
                    <a:pt x="1489" y="200"/>
                  </a:lnTo>
                  <a:lnTo>
                    <a:pt x="1410" y="213"/>
                  </a:lnTo>
                  <a:lnTo>
                    <a:pt x="1329" y="226"/>
                  </a:lnTo>
                  <a:lnTo>
                    <a:pt x="1244" y="238"/>
                  </a:lnTo>
                  <a:lnTo>
                    <a:pt x="1158" y="248"/>
                  </a:lnTo>
                  <a:lnTo>
                    <a:pt x="1070" y="256"/>
                  </a:lnTo>
                  <a:lnTo>
                    <a:pt x="982" y="262"/>
                  </a:lnTo>
                  <a:lnTo>
                    <a:pt x="896" y="266"/>
                  </a:lnTo>
                  <a:lnTo>
                    <a:pt x="808" y="264"/>
                  </a:lnTo>
                  <a:lnTo>
                    <a:pt x="722" y="259"/>
                  </a:lnTo>
                  <a:lnTo>
                    <a:pt x="639" y="248"/>
                  </a:lnTo>
                  <a:lnTo>
                    <a:pt x="558" y="233"/>
                  </a:lnTo>
                  <a:lnTo>
                    <a:pt x="479" y="215"/>
                  </a:lnTo>
                  <a:lnTo>
                    <a:pt x="405" y="196"/>
                  </a:lnTo>
                  <a:lnTo>
                    <a:pt x="336" y="175"/>
                  </a:lnTo>
                  <a:lnTo>
                    <a:pt x="272" y="153"/>
                  </a:lnTo>
                  <a:lnTo>
                    <a:pt x="212" y="132"/>
                  </a:lnTo>
                  <a:lnTo>
                    <a:pt x="160" y="110"/>
                  </a:lnTo>
                  <a:lnTo>
                    <a:pt x="114" y="90"/>
                  </a:lnTo>
                  <a:lnTo>
                    <a:pt x="74" y="72"/>
                  </a:lnTo>
                  <a:lnTo>
                    <a:pt x="43" y="57"/>
                  </a:lnTo>
                  <a:lnTo>
                    <a:pt x="19" y="46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3156" y="431"/>
              <a:ext cx="1434" cy="677"/>
            </a:xfrm>
            <a:custGeom>
              <a:avLst/>
              <a:gdLst>
                <a:gd name="T0" fmla="*/ 300 w 1434"/>
                <a:gd name="T1" fmla="*/ 299 h 677"/>
                <a:gd name="T2" fmla="*/ 324 w 1434"/>
                <a:gd name="T3" fmla="*/ 272 h 677"/>
                <a:gd name="T4" fmla="*/ 384 w 1434"/>
                <a:gd name="T5" fmla="*/ 218 h 677"/>
                <a:gd name="T6" fmla="*/ 539 w 1434"/>
                <a:gd name="T7" fmla="*/ 93 h 677"/>
                <a:gd name="T8" fmla="*/ 622 w 1434"/>
                <a:gd name="T9" fmla="*/ 38 h 677"/>
                <a:gd name="T10" fmla="*/ 677 w 1434"/>
                <a:gd name="T11" fmla="*/ 9 h 677"/>
                <a:gd name="T12" fmla="*/ 729 w 1434"/>
                <a:gd name="T13" fmla="*/ 0 h 677"/>
                <a:gd name="T14" fmla="*/ 777 w 1434"/>
                <a:gd name="T15" fmla="*/ 10 h 677"/>
                <a:gd name="T16" fmla="*/ 827 w 1434"/>
                <a:gd name="T17" fmla="*/ 34 h 677"/>
                <a:gd name="T18" fmla="*/ 898 w 1434"/>
                <a:gd name="T19" fmla="*/ 88 h 677"/>
                <a:gd name="T20" fmla="*/ 1006 w 1434"/>
                <a:gd name="T21" fmla="*/ 167 h 677"/>
                <a:gd name="T22" fmla="*/ 1068 w 1434"/>
                <a:gd name="T23" fmla="*/ 201 h 677"/>
                <a:gd name="T24" fmla="*/ 1127 w 1434"/>
                <a:gd name="T25" fmla="*/ 226 h 677"/>
                <a:gd name="T26" fmla="*/ 1175 w 1434"/>
                <a:gd name="T27" fmla="*/ 246 h 677"/>
                <a:gd name="T28" fmla="*/ 1251 w 1434"/>
                <a:gd name="T29" fmla="*/ 271 h 677"/>
                <a:gd name="T30" fmla="*/ 1346 w 1434"/>
                <a:gd name="T31" fmla="*/ 309 h 677"/>
                <a:gd name="T32" fmla="*/ 1382 w 1434"/>
                <a:gd name="T33" fmla="*/ 329 h 677"/>
                <a:gd name="T34" fmla="*/ 1415 w 1434"/>
                <a:gd name="T35" fmla="*/ 355 h 677"/>
                <a:gd name="T36" fmla="*/ 1432 w 1434"/>
                <a:gd name="T37" fmla="*/ 384 h 677"/>
                <a:gd name="T38" fmla="*/ 1432 w 1434"/>
                <a:gd name="T39" fmla="*/ 418 h 677"/>
                <a:gd name="T40" fmla="*/ 1418 w 1434"/>
                <a:gd name="T41" fmla="*/ 452 h 677"/>
                <a:gd name="T42" fmla="*/ 1382 w 1434"/>
                <a:gd name="T43" fmla="*/ 488 h 677"/>
                <a:gd name="T44" fmla="*/ 1325 w 1434"/>
                <a:gd name="T45" fmla="*/ 524 h 677"/>
                <a:gd name="T46" fmla="*/ 1249 w 1434"/>
                <a:gd name="T47" fmla="*/ 559 h 677"/>
                <a:gd name="T48" fmla="*/ 1146 w 1434"/>
                <a:gd name="T49" fmla="*/ 593 h 677"/>
                <a:gd name="T50" fmla="*/ 1017 w 1434"/>
                <a:gd name="T51" fmla="*/ 622 h 677"/>
                <a:gd name="T52" fmla="*/ 867 w 1434"/>
                <a:gd name="T53" fmla="*/ 642 h 677"/>
                <a:gd name="T54" fmla="*/ 546 w 1434"/>
                <a:gd name="T55" fmla="*/ 667 h 677"/>
                <a:gd name="T56" fmla="*/ 400 w 1434"/>
                <a:gd name="T57" fmla="*/ 673 h 677"/>
                <a:gd name="T58" fmla="*/ 281 w 1434"/>
                <a:gd name="T59" fmla="*/ 676 h 677"/>
                <a:gd name="T60" fmla="*/ 172 w 1434"/>
                <a:gd name="T61" fmla="*/ 677 h 677"/>
                <a:gd name="T62" fmla="*/ 3 w 1434"/>
                <a:gd name="T63" fmla="*/ 603 h 677"/>
                <a:gd name="T64" fmla="*/ 15 w 1434"/>
                <a:gd name="T65" fmla="*/ 592 h 677"/>
                <a:gd name="T66" fmla="*/ 36 w 1434"/>
                <a:gd name="T67" fmla="*/ 573 h 677"/>
                <a:gd name="T68" fmla="*/ 67 w 1434"/>
                <a:gd name="T69" fmla="*/ 544 h 677"/>
                <a:gd name="T70" fmla="*/ 107 w 1434"/>
                <a:gd name="T71" fmla="*/ 506 h 677"/>
                <a:gd name="T72" fmla="*/ 153 w 1434"/>
                <a:gd name="T73" fmla="*/ 459 h 677"/>
                <a:gd name="T74" fmla="*/ 203 w 1434"/>
                <a:gd name="T75" fmla="*/ 406 h 677"/>
                <a:gd name="T76" fmla="*/ 258 w 1434"/>
                <a:gd name="T77" fmla="*/ 344 h 677"/>
                <a:gd name="T78" fmla="*/ 291 w 1434"/>
                <a:gd name="T79" fmla="*/ 309 h 6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4"/>
                <a:gd name="T121" fmla="*/ 0 h 677"/>
                <a:gd name="T122" fmla="*/ 1434 w 1434"/>
                <a:gd name="T123" fmla="*/ 677 h 6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4" h="677">
                  <a:moveTo>
                    <a:pt x="291" y="309"/>
                  </a:moveTo>
                  <a:lnTo>
                    <a:pt x="300" y="299"/>
                  </a:lnTo>
                  <a:lnTo>
                    <a:pt x="310" y="286"/>
                  </a:lnTo>
                  <a:lnTo>
                    <a:pt x="324" y="272"/>
                  </a:lnTo>
                  <a:lnTo>
                    <a:pt x="343" y="255"/>
                  </a:lnTo>
                  <a:lnTo>
                    <a:pt x="384" y="218"/>
                  </a:lnTo>
                  <a:lnTo>
                    <a:pt x="431" y="176"/>
                  </a:lnTo>
                  <a:lnTo>
                    <a:pt x="539" y="93"/>
                  </a:lnTo>
                  <a:lnTo>
                    <a:pt x="596" y="54"/>
                  </a:lnTo>
                  <a:lnTo>
                    <a:pt x="622" y="38"/>
                  </a:lnTo>
                  <a:lnTo>
                    <a:pt x="648" y="22"/>
                  </a:lnTo>
                  <a:lnTo>
                    <a:pt x="677" y="9"/>
                  </a:lnTo>
                  <a:lnTo>
                    <a:pt x="703" y="3"/>
                  </a:lnTo>
                  <a:lnTo>
                    <a:pt x="729" y="0"/>
                  </a:lnTo>
                  <a:lnTo>
                    <a:pt x="753" y="3"/>
                  </a:lnTo>
                  <a:lnTo>
                    <a:pt x="777" y="10"/>
                  </a:lnTo>
                  <a:lnTo>
                    <a:pt x="803" y="21"/>
                  </a:lnTo>
                  <a:lnTo>
                    <a:pt x="827" y="34"/>
                  </a:lnTo>
                  <a:lnTo>
                    <a:pt x="851" y="51"/>
                  </a:lnTo>
                  <a:lnTo>
                    <a:pt x="898" y="88"/>
                  </a:lnTo>
                  <a:lnTo>
                    <a:pt x="951" y="127"/>
                  </a:lnTo>
                  <a:lnTo>
                    <a:pt x="1006" y="167"/>
                  </a:lnTo>
                  <a:lnTo>
                    <a:pt x="1037" y="186"/>
                  </a:lnTo>
                  <a:lnTo>
                    <a:pt x="1068" y="201"/>
                  </a:lnTo>
                  <a:lnTo>
                    <a:pt x="1098" y="214"/>
                  </a:lnTo>
                  <a:lnTo>
                    <a:pt x="1127" y="226"/>
                  </a:lnTo>
                  <a:lnTo>
                    <a:pt x="1153" y="236"/>
                  </a:lnTo>
                  <a:lnTo>
                    <a:pt x="1175" y="246"/>
                  </a:lnTo>
                  <a:lnTo>
                    <a:pt x="1218" y="259"/>
                  </a:lnTo>
                  <a:lnTo>
                    <a:pt x="1251" y="271"/>
                  </a:lnTo>
                  <a:lnTo>
                    <a:pt x="1315" y="293"/>
                  </a:lnTo>
                  <a:lnTo>
                    <a:pt x="1346" y="309"/>
                  </a:lnTo>
                  <a:lnTo>
                    <a:pt x="1363" y="318"/>
                  </a:lnTo>
                  <a:lnTo>
                    <a:pt x="1382" y="329"/>
                  </a:lnTo>
                  <a:lnTo>
                    <a:pt x="1401" y="341"/>
                  </a:lnTo>
                  <a:lnTo>
                    <a:pt x="1415" y="355"/>
                  </a:lnTo>
                  <a:lnTo>
                    <a:pt x="1425" y="370"/>
                  </a:lnTo>
                  <a:lnTo>
                    <a:pt x="1432" y="384"/>
                  </a:lnTo>
                  <a:lnTo>
                    <a:pt x="1434" y="401"/>
                  </a:lnTo>
                  <a:lnTo>
                    <a:pt x="1432" y="418"/>
                  </a:lnTo>
                  <a:lnTo>
                    <a:pt x="1427" y="434"/>
                  </a:lnTo>
                  <a:lnTo>
                    <a:pt x="1418" y="452"/>
                  </a:lnTo>
                  <a:lnTo>
                    <a:pt x="1401" y="469"/>
                  </a:lnTo>
                  <a:lnTo>
                    <a:pt x="1382" y="488"/>
                  </a:lnTo>
                  <a:lnTo>
                    <a:pt x="1356" y="506"/>
                  </a:lnTo>
                  <a:lnTo>
                    <a:pt x="1325" y="524"/>
                  </a:lnTo>
                  <a:lnTo>
                    <a:pt x="1289" y="542"/>
                  </a:lnTo>
                  <a:lnTo>
                    <a:pt x="1249" y="559"/>
                  </a:lnTo>
                  <a:lnTo>
                    <a:pt x="1201" y="577"/>
                  </a:lnTo>
                  <a:lnTo>
                    <a:pt x="1146" y="593"/>
                  </a:lnTo>
                  <a:lnTo>
                    <a:pt x="1084" y="609"/>
                  </a:lnTo>
                  <a:lnTo>
                    <a:pt x="1017" y="622"/>
                  </a:lnTo>
                  <a:lnTo>
                    <a:pt x="944" y="633"/>
                  </a:lnTo>
                  <a:lnTo>
                    <a:pt x="867" y="642"/>
                  </a:lnTo>
                  <a:lnTo>
                    <a:pt x="705" y="658"/>
                  </a:lnTo>
                  <a:lnTo>
                    <a:pt x="546" y="667"/>
                  </a:lnTo>
                  <a:lnTo>
                    <a:pt x="470" y="671"/>
                  </a:lnTo>
                  <a:lnTo>
                    <a:pt x="400" y="673"/>
                  </a:lnTo>
                  <a:lnTo>
                    <a:pt x="336" y="675"/>
                  </a:lnTo>
                  <a:lnTo>
                    <a:pt x="281" y="676"/>
                  </a:lnTo>
                  <a:lnTo>
                    <a:pt x="236" y="677"/>
                  </a:lnTo>
                  <a:lnTo>
                    <a:pt x="172" y="677"/>
                  </a:lnTo>
                  <a:lnTo>
                    <a:pt x="0" y="604"/>
                  </a:lnTo>
                  <a:lnTo>
                    <a:pt x="3" y="603"/>
                  </a:lnTo>
                  <a:lnTo>
                    <a:pt x="7" y="599"/>
                  </a:lnTo>
                  <a:lnTo>
                    <a:pt x="15" y="592"/>
                  </a:lnTo>
                  <a:lnTo>
                    <a:pt x="24" y="584"/>
                  </a:lnTo>
                  <a:lnTo>
                    <a:pt x="36" y="573"/>
                  </a:lnTo>
                  <a:lnTo>
                    <a:pt x="50" y="560"/>
                  </a:lnTo>
                  <a:lnTo>
                    <a:pt x="67" y="544"/>
                  </a:lnTo>
                  <a:lnTo>
                    <a:pt x="86" y="526"/>
                  </a:lnTo>
                  <a:lnTo>
                    <a:pt x="107" y="506"/>
                  </a:lnTo>
                  <a:lnTo>
                    <a:pt x="129" y="485"/>
                  </a:lnTo>
                  <a:lnTo>
                    <a:pt x="153" y="459"/>
                  </a:lnTo>
                  <a:lnTo>
                    <a:pt x="177" y="433"/>
                  </a:lnTo>
                  <a:lnTo>
                    <a:pt x="203" y="406"/>
                  </a:lnTo>
                  <a:lnTo>
                    <a:pt x="229" y="376"/>
                  </a:lnTo>
                  <a:lnTo>
                    <a:pt x="258" y="344"/>
                  </a:lnTo>
                  <a:lnTo>
                    <a:pt x="286" y="310"/>
                  </a:lnTo>
                  <a:lnTo>
                    <a:pt x="291" y="3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89" name="Freeform 22"/>
            <p:cNvSpPr>
              <a:spLocks/>
            </p:cNvSpPr>
            <p:nvPr/>
          </p:nvSpPr>
          <p:spPr bwMode="auto">
            <a:xfrm>
              <a:off x="3273" y="457"/>
              <a:ext cx="1279" cy="480"/>
            </a:xfrm>
            <a:custGeom>
              <a:avLst/>
              <a:gdLst>
                <a:gd name="T0" fmla="*/ 0 w 1279"/>
                <a:gd name="T1" fmla="*/ 471 h 480"/>
                <a:gd name="T2" fmla="*/ 10 w 1279"/>
                <a:gd name="T3" fmla="*/ 463 h 480"/>
                <a:gd name="T4" fmla="*/ 29 w 1279"/>
                <a:gd name="T5" fmla="*/ 448 h 480"/>
                <a:gd name="T6" fmla="*/ 55 w 1279"/>
                <a:gd name="T7" fmla="*/ 424 h 480"/>
                <a:gd name="T8" fmla="*/ 93 w 1279"/>
                <a:gd name="T9" fmla="*/ 390 h 480"/>
                <a:gd name="T10" fmla="*/ 141 w 1279"/>
                <a:gd name="T11" fmla="*/ 347 h 480"/>
                <a:gd name="T12" fmla="*/ 200 w 1279"/>
                <a:gd name="T13" fmla="*/ 294 h 480"/>
                <a:gd name="T14" fmla="*/ 269 w 1279"/>
                <a:gd name="T15" fmla="*/ 230 h 480"/>
                <a:gd name="T16" fmla="*/ 343 w 1279"/>
                <a:gd name="T17" fmla="*/ 163 h 480"/>
                <a:gd name="T18" fmla="*/ 422 w 1279"/>
                <a:gd name="T19" fmla="*/ 99 h 480"/>
                <a:gd name="T20" fmla="*/ 503 w 1279"/>
                <a:gd name="T21" fmla="*/ 43 h 480"/>
                <a:gd name="T22" fmla="*/ 536 w 1279"/>
                <a:gd name="T23" fmla="*/ 21 h 480"/>
                <a:gd name="T24" fmla="*/ 562 w 1279"/>
                <a:gd name="T25" fmla="*/ 7 h 480"/>
                <a:gd name="T26" fmla="*/ 581 w 1279"/>
                <a:gd name="T27" fmla="*/ 1 h 480"/>
                <a:gd name="T28" fmla="*/ 629 w 1279"/>
                <a:gd name="T29" fmla="*/ 1 h 480"/>
                <a:gd name="T30" fmla="*/ 672 w 1279"/>
                <a:gd name="T31" fmla="*/ 12 h 480"/>
                <a:gd name="T32" fmla="*/ 708 w 1279"/>
                <a:gd name="T33" fmla="*/ 31 h 480"/>
                <a:gd name="T34" fmla="*/ 774 w 1279"/>
                <a:gd name="T35" fmla="*/ 87 h 480"/>
                <a:gd name="T36" fmla="*/ 855 w 1279"/>
                <a:gd name="T37" fmla="*/ 151 h 480"/>
                <a:gd name="T38" fmla="*/ 967 w 1279"/>
                <a:gd name="T39" fmla="*/ 210 h 480"/>
                <a:gd name="T40" fmla="*/ 1105 w 1279"/>
                <a:gd name="T41" fmla="*/ 260 h 480"/>
                <a:gd name="T42" fmla="*/ 1201 w 1279"/>
                <a:gd name="T43" fmla="*/ 294 h 480"/>
                <a:gd name="T44" fmla="*/ 1246 w 1279"/>
                <a:gd name="T45" fmla="*/ 314 h 480"/>
                <a:gd name="T46" fmla="*/ 1274 w 1279"/>
                <a:gd name="T47" fmla="*/ 334 h 480"/>
                <a:gd name="T48" fmla="*/ 1274 w 1279"/>
                <a:gd name="T49" fmla="*/ 352 h 480"/>
                <a:gd name="T50" fmla="*/ 1248 w 1279"/>
                <a:gd name="T51" fmla="*/ 369 h 480"/>
                <a:gd name="T52" fmla="*/ 1201 w 1279"/>
                <a:gd name="T53" fmla="*/ 375 h 480"/>
                <a:gd name="T54" fmla="*/ 1136 w 1279"/>
                <a:gd name="T55" fmla="*/ 370 h 480"/>
                <a:gd name="T56" fmla="*/ 1053 w 1279"/>
                <a:gd name="T57" fmla="*/ 361 h 480"/>
                <a:gd name="T58" fmla="*/ 955 w 1279"/>
                <a:gd name="T59" fmla="*/ 349 h 480"/>
                <a:gd name="T60" fmla="*/ 843 w 1279"/>
                <a:gd name="T61" fmla="*/ 338 h 480"/>
                <a:gd name="T62" fmla="*/ 715 w 1279"/>
                <a:gd name="T63" fmla="*/ 334 h 480"/>
                <a:gd name="T64" fmla="*/ 572 w 1279"/>
                <a:gd name="T65" fmla="*/ 340 h 480"/>
                <a:gd name="T66" fmla="*/ 431 w 1279"/>
                <a:gd name="T67" fmla="*/ 356 h 480"/>
                <a:gd name="T68" fmla="*/ 317 w 1279"/>
                <a:gd name="T69" fmla="*/ 375 h 480"/>
                <a:gd name="T70" fmla="*/ 224 w 1279"/>
                <a:gd name="T71" fmla="*/ 396 h 480"/>
                <a:gd name="T72" fmla="*/ 148 w 1279"/>
                <a:gd name="T73" fmla="*/ 418 h 480"/>
                <a:gd name="T74" fmla="*/ 86 w 1279"/>
                <a:gd name="T75" fmla="*/ 439 h 480"/>
                <a:gd name="T76" fmla="*/ 43 w 1279"/>
                <a:gd name="T77" fmla="*/ 457 h 480"/>
                <a:gd name="T78" fmla="*/ 7 w 1279"/>
                <a:gd name="T79" fmla="*/ 476 h 480"/>
                <a:gd name="T80" fmla="*/ 0 w 1279"/>
                <a:gd name="T81" fmla="*/ 480 h 4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9"/>
                <a:gd name="T124" fmla="*/ 0 h 480"/>
                <a:gd name="T125" fmla="*/ 1279 w 1279"/>
                <a:gd name="T126" fmla="*/ 480 h 4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9" h="480">
                  <a:moveTo>
                    <a:pt x="0" y="472"/>
                  </a:moveTo>
                  <a:lnTo>
                    <a:pt x="0" y="471"/>
                  </a:lnTo>
                  <a:lnTo>
                    <a:pt x="5" y="468"/>
                  </a:lnTo>
                  <a:lnTo>
                    <a:pt x="10" y="463"/>
                  </a:lnTo>
                  <a:lnTo>
                    <a:pt x="19" y="456"/>
                  </a:lnTo>
                  <a:lnTo>
                    <a:pt x="29" y="448"/>
                  </a:lnTo>
                  <a:lnTo>
                    <a:pt x="40" y="437"/>
                  </a:lnTo>
                  <a:lnTo>
                    <a:pt x="55" y="424"/>
                  </a:lnTo>
                  <a:lnTo>
                    <a:pt x="74" y="408"/>
                  </a:lnTo>
                  <a:lnTo>
                    <a:pt x="93" y="390"/>
                  </a:lnTo>
                  <a:lnTo>
                    <a:pt x="117" y="370"/>
                  </a:lnTo>
                  <a:lnTo>
                    <a:pt x="141" y="347"/>
                  </a:lnTo>
                  <a:lnTo>
                    <a:pt x="169" y="322"/>
                  </a:lnTo>
                  <a:lnTo>
                    <a:pt x="200" y="294"/>
                  </a:lnTo>
                  <a:lnTo>
                    <a:pt x="233" y="264"/>
                  </a:lnTo>
                  <a:lnTo>
                    <a:pt x="269" y="230"/>
                  </a:lnTo>
                  <a:lnTo>
                    <a:pt x="307" y="194"/>
                  </a:lnTo>
                  <a:lnTo>
                    <a:pt x="343" y="163"/>
                  </a:lnTo>
                  <a:lnTo>
                    <a:pt x="381" y="131"/>
                  </a:lnTo>
                  <a:lnTo>
                    <a:pt x="422" y="99"/>
                  </a:lnTo>
                  <a:lnTo>
                    <a:pt x="462" y="69"/>
                  </a:lnTo>
                  <a:lnTo>
                    <a:pt x="503" y="43"/>
                  </a:lnTo>
                  <a:lnTo>
                    <a:pt x="519" y="31"/>
                  </a:lnTo>
                  <a:lnTo>
                    <a:pt x="536" y="21"/>
                  </a:lnTo>
                  <a:lnTo>
                    <a:pt x="550" y="13"/>
                  </a:lnTo>
                  <a:lnTo>
                    <a:pt x="562" y="7"/>
                  </a:lnTo>
                  <a:lnTo>
                    <a:pt x="574" y="3"/>
                  </a:lnTo>
                  <a:lnTo>
                    <a:pt x="581" y="1"/>
                  </a:lnTo>
                  <a:lnTo>
                    <a:pt x="607" y="0"/>
                  </a:lnTo>
                  <a:lnTo>
                    <a:pt x="629" y="1"/>
                  </a:lnTo>
                  <a:lnTo>
                    <a:pt x="650" y="6"/>
                  </a:lnTo>
                  <a:lnTo>
                    <a:pt x="672" y="12"/>
                  </a:lnTo>
                  <a:lnTo>
                    <a:pt x="688" y="21"/>
                  </a:lnTo>
                  <a:lnTo>
                    <a:pt x="708" y="31"/>
                  </a:lnTo>
                  <a:lnTo>
                    <a:pt x="741" y="57"/>
                  </a:lnTo>
                  <a:lnTo>
                    <a:pt x="774" y="87"/>
                  </a:lnTo>
                  <a:lnTo>
                    <a:pt x="812" y="119"/>
                  </a:lnTo>
                  <a:lnTo>
                    <a:pt x="855" y="151"/>
                  </a:lnTo>
                  <a:lnTo>
                    <a:pt x="905" y="182"/>
                  </a:lnTo>
                  <a:lnTo>
                    <a:pt x="967" y="210"/>
                  </a:lnTo>
                  <a:lnTo>
                    <a:pt x="1036" y="236"/>
                  </a:lnTo>
                  <a:lnTo>
                    <a:pt x="1105" y="260"/>
                  </a:lnTo>
                  <a:lnTo>
                    <a:pt x="1172" y="283"/>
                  </a:lnTo>
                  <a:lnTo>
                    <a:pt x="1201" y="294"/>
                  </a:lnTo>
                  <a:lnTo>
                    <a:pt x="1224" y="304"/>
                  </a:lnTo>
                  <a:lnTo>
                    <a:pt x="1246" y="314"/>
                  </a:lnTo>
                  <a:lnTo>
                    <a:pt x="1263" y="323"/>
                  </a:lnTo>
                  <a:lnTo>
                    <a:pt x="1274" y="334"/>
                  </a:lnTo>
                  <a:lnTo>
                    <a:pt x="1279" y="343"/>
                  </a:lnTo>
                  <a:lnTo>
                    <a:pt x="1274" y="352"/>
                  </a:lnTo>
                  <a:lnTo>
                    <a:pt x="1265" y="362"/>
                  </a:lnTo>
                  <a:lnTo>
                    <a:pt x="1248" y="369"/>
                  </a:lnTo>
                  <a:lnTo>
                    <a:pt x="1227" y="374"/>
                  </a:lnTo>
                  <a:lnTo>
                    <a:pt x="1201" y="375"/>
                  </a:lnTo>
                  <a:lnTo>
                    <a:pt x="1170" y="374"/>
                  </a:lnTo>
                  <a:lnTo>
                    <a:pt x="1136" y="370"/>
                  </a:lnTo>
                  <a:lnTo>
                    <a:pt x="1096" y="365"/>
                  </a:lnTo>
                  <a:lnTo>
                    <a:pt x="1053" y="361"/>
                  </a:lnTo>
                  <a:lnTo>
                    <a:pt x="1008" y="355"/>
                  </a:lnTo>
                  <a:lnTo>
                    <a:pt x="955" y="349"/>
                  </a:lnTo>
                  <a:lnTo>
                    <a:pt x="900" y="343"/>
                  </a:lnTo>
                  <a:lnTo>
                    <a:pt x="843" y="338"/>
                  </a:lnTo>
                  <a:lnTo>
                    <a:pt x="781" y="335"/>
                  </a:lnTo>
                  <a:lnTo>
                    <a:pt x="715" y="334"/>
                  </a:lnTo>
                  <a:lnTo>
                    <a:pt x="646" y="335"/>
                  </a:lnTo>
                  <a:lnTo>
                    <a:pt x="572" y="340"/>
                  </a:lnTo>
                  <a:lnTo>
                    <a:pt x="495" y="347"/>
                  </a:lnTo>
                  <a:lnTo>
                    <a:pt x="431" y="356"/>
                  </a:lnTo>
                  <a:lnTo>
                    <a:pt x="372" y="365"/>
                  </a:lnTo>
                  <a:lnTo>
                    <a:pt x="317" y="375"/>
                  </a:lnTo>
                  <a:lnTo>
                    <a:pt x="269" y="386"/>
                  </a:lnTo>
                  <a:lnTo>
                    <a:pt x="224" y="396"/>
                  </a:lnTo>
                  <a:lnTo>
                    <a:pt x="183" y="407"/>
                  </a:lnTo>
                  <a:lnTo>
                    <a:pt x="148" y="418"/>
                  </a:lnTo>
                  <a:lnTo>
                    <a:pt x="114" y="429"/>
                  </a:lnTo>
                  <a:lnTo>
                    <a:pt x="86" y="439"/>
                  </a:lnTo>
                  <a:lnTo>
                    <a:pt x="64" y="449"/>
                  </a:lnTo>
                  <a:lnTo>
                    <a:pt x="43" y="457"/>
                  </a:lnTo>
                  <a:lnTo>
                    <a:pt x="14" y="472"/>
                  </a:lnTo>
                  <a:lnTo>
                    <a:pt x="7" y="476"/>
                  </a:lnTo>
                  <a:lnTo>
                    <a:pt x="2" y="479"/>
                  </a:lnTo>
                  <a:lnTo>
                    <a:pt x="0" y="480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0" name="Freeform 23"/>
            <p:cNvSpPr>
              <a:spLocks/>
            </p:cNvSpPr>
            <p:nvPr/>
          </p:nvSpPr>
          <p:spPr bwMode="auto">
            <a:xfrm>
              <a:off x="3187" y="820"/>
              <a:ext cx="1384" cy="284"/>
            </a:xfrm>
            <a:custGeom>
              <a:avLst/>
              <a:gdLst>
                <a:gd name="T0" fmla="*/ 1382 w 1384"/>
                <a:gd name="T1" fmla="*/ 2 h 284"/>
                <a:gd name="T2" fmla="*/ 1382 w 1384"/>
                <a:gd name="T3" fmla="*/ 17 h 284"/>
                <a:gd name="T4" fmla="*/ 1375 w 1384"/>
                <a:gd name="T5" fmla="*/ 43 h 284"/>
                <a:gd name="T6" fmla="*/ 1349 w 1384"/>
                <a:gd name="T7" fmla="*/ 78 h 284"/>
                <a:gd name="T8" fmla="*/ 1294 w 1384"/>
                <a:gd name="T9" fmla="*/ 118 h 284"/>
                <a:gd name="T10" fmla="*/ 1203 w 1384"/>
                <a:gd name="T11" fmla="*/ 161 h 284"/>
                <a:gd name="T12" fmla="*/ 1063 w 1384"/>
                <a:gd name="T13" fmla="*/ 203 h 284"/>
                <a:gd name="T14" fmla="*/ 975 w 1384"/>
                <a:gd name="T15" fmla="*/ 222 h 284"/>
                <a:gd name="T16" fmla="*/ 867 w 1384"/>
                <a:gd name="T17" fmla="*/ 240 h 284"/>
                <a:gd name="T18" fmla="*/ 746 w 1384"/>
                <a:gd name="T19" fmla="*/ 257 h 284"/>
                <a:gd name="T20" fmla="*/ 608 w 1384"/>
                <a:gd name="T21" fmla="*/ 271 h 284"/>
                <a:gd name="T22" fmla="*/ 486 w 1384"/>
                <a:gd name="T23" fmla="*/ 281 h 284"/>
                <a:gd name="T24" fmla="*/ 384 w 1384"/>
                <a:gd name="T25" fmla="*/ 284 h 284"/>
                <a:gd name="T26" fmla="*/ 258 w 1384"/>
                <a:gd name="T27" fmla="*/ 282 h 284"/>
                <a:gd name="T28" fmla="*/ 191 w 1384"/>
                <a:gd name="T29" fmla="*/ 277 h 284"/>
                <a:gd name="T30" fmla="*/ 115 w 1384"/>
                <a:gd name="T31" fmla="*/ 263 h 284"/>
                <a:gd name="T32" fmla="*/ 48 w 1384"/>
                <a:gd name="T33" fmla="*/ 239 h 284"/>
                <a:gd name="T34" fmla="*/ 15 w 1384"/>
                <a:gd name="T35" fmla="*/ 214 h 284"/>
                <a:gd name="T36" fmla="*/ 0 w 1384"/>
                <a:gd name="T37" fmla="*/ 191 h 284"/>
                <a:gd name="T38" fmla="*/ 72 w 1384"/>
                <a:gd name="T39" fmla="*/ 176 h 284"/>
                <a:gd name="T40" fmla="*/ 153 w 1384"/>
                <a:gd name="T41" fmla="*/ 172 h 284"/>
                <a:gd name="T42" fmla="*/ 262 w 1384"/>
                <a:gd name="T43" fmla="*/ 166 h 284"/>
                <a:gd name="T44" fmla="*/ 391 w 1384"/>
                <a:gd name="T45" fmla="*/ 154 h 284"/>
                <a:gd name="T46" fmla="*/ 539 w 1384"/>
                <a:gd name="T47" fmla="*/ 136 h 284"/>
                <a:gd name="T48" fmla="*/ 701 w 1384"/>
                <a:gd name="T49" fmla="*/ 110 h 284"/>
                <a:gd name="T50" fmla="*/ 872 w 1384"/>
                <a:gd name="T51" fmla="*/ 75 h 284"/>
                <a:gd name="T52" fmla="*/ 984 w 1384"/>
                <a:gd name="T53" fmla="*/ 50 h 284"/>
                <a:gd name="T54" fmla="*/ 1065 w 1384"/>
                <a:gd name="T55" fmla="*/ 33 h 284"/>
                <a:gd name="T56" fmla="*/ 1125 w 1384"/>
                <a:gd name="T57" fmla="*/ 24 h 284"/>
                <a:gd name="T58" fmla="*/ 1165 w 1384"/>
                <a:gd name="T59" fmla="*/ 18 h 284"/>
                <a:gd name="T60" fmla="*/ 1213 w 1384"/>
                <a:gd name="T61" fmla="*/ 19 h 284"/>
                <a:gd name="T62" fmla="*/ 1263 w 1384"/>
                <a:gd name="T63" fmla="*/ 25 h 284"/>
                <a:gd name="T64" fmla="*/ 1310 w 1384"/>
                <a:gd name="T65" fmla="*/ 24 h 284"/>
                <a:gd name="T66" fmla="*/ 1349 w 1384"/>
                <a:gd name="T67" fmla="*/ 14 h 284"/>
                <a:gd name="T68" fmla="*/ 1372 w 1384"/>
                <a:gd name="T69" fmla="*/ 5 h 284"/>
                <a:gd name="T70" fmla="*/ 1382 w 1384"/>
                <a:gd name="T71" fmla="*/ 0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4"/>
                <a:gd name="T109" fmla="*/ 0 h 284"/>
                <a:gd name="T110" fmla="*/ 1384 w 1384"/>
                <a:gd name="T111" fmla="*/ 284 h 2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4" h="284">
                  <a:moveTo>
                    <a:pt x="1382" y="0"/>
                  </a:moveTo>
                  <a:lnTo>
                    <a:pt x="1382" y="2"/>
                  </a:lnTo>
                  <a:lnTo>
                    <a:pt x="1384" y="7"/>
                  </a:lnTo>
                  <a:lnTo>
                    <a:pt x="1382" y="17"/>
                  </a:lnTo>
                  <a:lnTo>
                    <a:pt x="1380" y="29"/>
                  </a:lnTo>
                  <a:lnTo>
                    <a:pt x="1375" y="43"/>
                  </a:lnTo>
                  <a:lnTo>
                    <a:pt x="1365" y="60"/>
                  </a:lnTo>
                  <a:lnTo>
                    <a:pt x="1349" y="78"/>
                  </a:lnTo>
                  <a:lnTo>
                    <a:pt x="1325" y="98"/>
                  </a:lnTo>
                  <a:lnTo>
                    <a:pt x="1294" y="118"/>
                  </a:lnTo>
                  <a:lnTo>
                    <a:pt x="1253" y="140"/>
                  </a:lnTo>
                  <a:lnTo>
                    <a:pt x="1203" y="161"/>
                  </a:lnTo>
                  <a:lnTo>
                    <a:pt x="1139" y="182"/>
                  </a:lnTo>
                  <a:lnTo>
                    <a:pt x="1063" y="203"/>
                  </a:lnTo>
                  <a:lnTo>
                    <a:pt x="1020" y="213"/>
                  </a:lnTo>
                  <a:lnTo>
                    <a:pt x="975" y="222"/>
                  </a:lnTo>
                  <a:lnTo>
                    <a:pt x="922" y="232"/>
                  </a:lnTo>
                  <a:lnTo>
                    <a:pt x="867" y="240"/>
                  </a:lnTo>
                  <a:lnTo>
                    <a:pt x="810" y="249"/>
                  </a:lnTo>
                  <a:lnTo>
                    <a:pt x="746" y="257"/>
                  </a:lnTo>
                  <a:lnTo>
                    <a:pt x="674" y="265"/>
                  </a:lnTo>
                  <a:lnTo>
                    <a:pt x="608" y="271"/>
                  </a:lnTo>
                  <a:lnTo>
                    <a:pt x="546" y="277"/>
                  </a:lnTo>
                  <a:lnTo>
                    <a:pt x="486" y="281"/>
                  </a:lnTo>
                  <a:lnTo>
                    <a:pt x="434" y="283"/>
                  </a:lnTo>
                  <a:lnTo>
                    <a:pt x="384" y="284"/>
                  </a:lnTo>
                  <a:lnTo>
                    <a:pt x="296" y="284"/>
                  </a:lnTo>
                  <a:lnTo>
                    <a:pt x="258" y="282"/>
                  </a:lnTo>
                  <a:lnTo>
                    <a:pt x="222" y="280"/>
                  </a:lnTo>
                  <a:lnTo>
                    <a:pt x="191" y="277"/>
                  </a:lnTo>
                  <a:lnTo>
                    <a:pt x="162" y="272"/>
                  </a:lnTo>
                  <a:lnTo>
                    <a:pt x="115" y="263"/>
                  </a:lnTo>
                  <a:lnTo>
                    <a:pt x="76" y="252"/>
                  </a:lnTo>
                  <a:lnTo>
                    <a:pt x="48" y="239"/>
                  </a:lnTo>
                  <a:lnTo>
                    <a:pt x="26" y="226"/>
                  </a:lnTo>
                  <a:lnTo>
                    <a:pt x="15" y="214"/>
                  </a:lnTo>
                  <a:lnTo>
                    <a:pt x="5" y="202"/>
                  </a:lnTo>
                  <a:lnTo>
                    <a:pt x="0" y="191"/>
                  </a:lnTo>
                  <a:lnTo>
                    <a:pt x="0" y="176"/>
                  </a:lnTo>
                  <a:lnTo>
                    <a:pt x="72" y="176"/>
                  </a:lnTo>
                  <a:lnTo>
                    <a:pt x="107" y="174"/>
                  </a:lnTo>
                  <a:lnTo>
                    <a:pt x="153" y="172"/>
                  </a:lnTo>
                  <a:lnTo>
                    <a:pt x="205" y="170"/>
                  </a:lnTo>
                  <a:lnTo>
                    <a:pt x="262" y="166"/>
                  </a:lnTo>
                  <a:lnTo>
                    <a:pt x="324" y="161"/>
                  </a:lnTo>
                  <a:lnTo>
                    <a:pt x="391" y="154"/>
                  </a:lnTo>
                  <a:lnTo>
                    <a:pt x="462" y="146"/>
                  </a:lnTo>
                  <a:lnTo>
                    <a:pt x="539" y="136"/>
                  </a:lnTo>
                  <a:lnTo>
                    <a:pt x="617" y="124"/>
                  </a:lnTo>
                  <a:lnTo>
                    <a:pt x="701" y="110"/>
                  </a:lnTo>
                  <a:lnTo>
                    <a:pt x="786" y="94"/>
                  </a:lnTo>
                  <a:lnTo>
                    <a:pt x="872" y="75"/>
                  </a:lnTo>
                  <a:lnTo>
                    <a:pt x="932" y="62"/>
                  </a:lnTo>
                  <a:lnTo>
                    <a:pt x="984" y="50"/>
                  </a:lnTo>
                  <a:lnTo>
                    <a:pt x="1029" y="41"/>
                  </a:lnTo>
                  <a:lnTo>
                    <a:pt x="1065" y="33"/>
                  </a:lnTo>
                  <a:lnTo>
                    <a:pt x="1098" y="27"/>
                  </a:lnTo>
                  <a:lnTo>
                    <a:pt x="1125" y="24"/>
                  </a:lnTo>
                  <a:lnTo>
                    <a:pt x="1146" y="20"/>
                  </a:lnTo>
                  <a:lnTo>
                    <a:pt x="1165" y="18"/>
                  </a:lnTo>
                  <a:lnTo>
                    <a:pt x="1191" y="18"/>
                  </a:lnTo>
                  <a:lnTo>
                    <a:pt x="1213" y="19"/>
                  </a:lnTo>
                  <a:lnTo>
                    <a:pt x="1237" y="21"/>
                  </a:lnTo>
                  <a:lnTo>
                    <a:pt x="1263" y="25"/>
                  </a:lnTo>
                  <a:lnTo>
                    <a:pt x="1287" y="26"/>
                  </a:lnTo>
                  <a:lnTo>
                    <a:pt x="1310" y="24"/>
                  </a:lnTo>
                  <a:lnTo>
                    <a:pt x="1330" y="20"/>
                  </a:lnTo>
                  <a:lnTo>
                    <a:pt x="1349" y="14"/>
                  </a:lnTo>
                  <a:lnTo>
                    <a:pt x="1363" y="10"/>
                  </a:lnTo>
                  <a:lnTo>
                    <a:pt x="1372" y="5"/>
                  </a:lnTo>
                  <a:lnTo>
                    <a:pt x="1380" y="1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1" name="Freeform 24"/>
            <p:cNvSpPr>
              <a:spLocks/>
            </p:cNvSpPr>
            <p:nvPr/>
          </p:nvSpPr>
          <p:spPr bwMode="auto">
            <a:xfrm>
              <a:off x="896" y="812"/>
              <a:ext cx="1758" cy="346"/>
            </a:xfrm>
            <a:custGeom>
              <a:avLst/>
              <a:gdLst>
                <a:gd name="T0" fmla="*/ 1743 w 1758"/>
                <a:gd name="T1" fmla="*/ 322 h 346"/>
                <a:gd name="T2" fmla="*/ 1739 w 1758"/>
                <a:gd name="T3" fmla="*/ 322 h 346"/>
                <a:gd name="T4" fmla="*/ 1722 w 1758"/>
                <a:gd name="T5" fmla="*/ 325 h 346"/>
                <a:gd name="T6" fmla="*/ 1696 w 1758"/>
                <a:gd name="T7" fmla="*/ 326 h 346"/>
                <a:gd name="T8" fmla="*/ 1660 w 1758"/>
                <a:gd name="T9" fmla="*/ 329 h 346"/>
                <a:gd name="T10" fmla="*/ 1617 w 1758"/>
                <a:gd name="T11" fmla="*/ 332 h 346"/>
                <a:gd name="T12" fmla="*/ 1567 w 1758"/>
                <a:gd name="T13" fmla="*/ 335 h 346"/>
                <a:gd name="T14" fmla="*/ 1510 w 1758"/>
                <a:gd name="T15" fmla="*/ 338 h 346"/>
                <a:gd name="T16" fmla="*/ 1448 w 1758"/>
                <a:gd name="T17" fmla="*/ 341 h 346"/>
                <a:gd name="T18" fmla="*/ 1379 w 1758"/>
                <a:gd name="T19" fmla="*/ 344 h 346"/>
                <a:gd name="T20" fmla="*/ 1307 w 1758"/>
                <a:gd name="T21" fmla="*/ 345 h 346"/>
                <a:gd name="T22" fmla="*/ 1153 w 1758"/>
                <a:gd name="T23" fmla="*/ 346 h 346"/>
                <a:gd name="T24" fmla="*/ 993 w 1758"/>
                <a:gd name="T25" fmla="*/ 343 h 346"/>
                <a:gd name="T26" fmla="*/ 912 w 1758"/>
                <a:gd name="T27" fmla="*/ 338 h 346"/>
                <a:gd name="T28" fmla="*/ 831 w 1758"/>
                <a:gd name="T29" fmla="*/ 332 h 346"/>
                <a:gd name="T30" fmla="*/ 750 w 1758"/>
                <a:gd name="T31" fmla="*/ 323 h 346"/>
                <a:gd name="T32" fmla="*/ 671 w 1758"/>
                <a:gd name="T33" fmla="*/ 313 h 346"/>
                <a:gd name="T34" fmla="*/ 521 w 1758"/>
                <a:gd name="T35" fmla="*/ 289 h 346"/>
                <a:gd name="T36" fmla="*/ 447 w 1758"/>
                <a:gd name="T37" fmla="*/ 274 h 346"/>
                <a:gd name="T38" fmla="*/ 378 w 1758"/>
                <a:gd name="T39" fmla="*/ 260 h 346"/>
                <a:gd name="T40" fmla="*/ 314 w 1758"/>
                <a:gd name="T41" fmla="*/ 246 h 346"/>
                <a:gd name="T42" fmla="*/ 254 w 1758"/>
                <a:gd name="T43" fmla="*/ 231 h 346"/>
                <a:gd name="T44" fmla="*/ 200 w 1758"/>
                <a:gd name="T45" fmla="*/ 217 h 346"/>
                <a:gd name="T46" fmla="*/ 150 w 1758"/>
                <a:gd name="T47" fmla="*/ 204 h 346"/>
                <a:gd name="T48" fmla="*/ 107 w 1758"/>
                <a:gd name="T49" fmla="*/ 192 h 346"/>
                <a:gd name="T50" fmla="*/ 69 w 1758"/>
                <a:gd name="T51" fmla="*/ 181 h 346"/>
                <a:gd name="T52" fmla="*/ 40 w 1758"/>
                <a:gd name="T53" fmla="*/ 172 h 346"/>
                <a:gd name="T54" fmla="*/ 19 w 1758"/>
                <a:gd name="T55" fmla="*/ 166 h 346"/>
                <a:gd name="T56" fmla="*/ 4 w 1758"/>
                <a:gd name="T57" fmla="*/ 161 h 346"/>
                <a:gd name="T58" fmla="*/ 0 w 1758"/>
                <a:gd name="T59" fmla="*/ 160 h 346"/>
                <a:gd name="T60" fmla="*/ 297 w 1758"/>
                <a:gd name="T61" fmla="*/ 127 h 346"/>
                <a:gd name="T62" fmla="*/ 235 w 1758"/>
                <a:gd name="T63" fmla="*/ 0 h 346"/>
                <a:gd name="T64" fmla="*/ 238 w 1758"/>
                <a:gd name="T65" fmla="*/ 1 h 346"/>
                <a:gd name="T66" fmla="*/ 247 w 1758"/>
                <a:gd name="T67" fmla="*/ 3 h 346"/>
                <a:gd name="T68" fmla="*/ 259 w 1758"/>
                <a:gd name="T69" fmla="*/ 8 h 346"/>
                <a:gd name="T70" fmla="*/ 278 w 1758"/>
                <a:gd name="T71" fmla="*/ 15 h 346"/>
                <a:gd name="T72" fmla="*/ 302 w 1758"/>
                <a:gd name="T73" fmla="*/ 22 h 346"/>
                <a:gd name="T74" fmla="*/ 328 w 1758"/>
                <a:gd name="T75" fmla="*/ 32 h 346"/>
                <a:gd name="T76" fmla="*/ 362 w 1758"/>
                <a:gd name="T77" fmla="*/ 41 h 346"/>
                <a:gd name="T78" fmla="*/ 400 w 1758"/>
                <a:gd name="T79" fmla="*/ 53 h 346"/>
                <a:gd name="T80" fmla="*/ 440 w 1758"/>
                <a:gd name="T81" fmla="*/ 65 h 346"/>
                <a:gd name="T82" fmla="*/ 488 w 1758"/>
                <a:gd name="T83" fmla="*/ 77 h 346"/>
                <a:gd name="T84" fmla="*/ 538 w 1758"/>
                <a:gd name="T85" fmla="*/ 90 h 346"/>
                <a:gd name="T86" fmla="*/ 593 w 1758"/>
                <a:gd name="T87" fmla="*/ 105 h 346"/>
                <a:gd name="T88" fmla="*/ 650 w 1758"/>
                <a:gd name="T89" fmla="*/ 118 h 346"/>
                <a:gd name="T90" fmla="*/ 712 w 1758"/>
                <a:gd name="T91" fmla="*/ 132 h 346"/>
                <a:gd name="T92" fmla="*/ 779 w 1758"/>
                <a:gd name="T93" fmla="*/ 147 h 346"/>
                <a:gd name="T94" fmla="*/ 848 w 1758"/>
                <a:gd name="T95" fmla="*/ 160 h 346"/>
                <a:gd name="T96" fmla="*/ 993 w 1758"/>
                <a:gd name="T97" fmla="*/ 187 h 346"/>
                <a:gd name="T98" fmla="*/ 1148 w 1758"/>
                <a:gd name="T99" fmla="*/ 214 h 346"/>
                <a:gd name="T100" fmla="*/ 1300 w 1758"/>
                <a:gd name="T101" fmla="*/ 237 h 346"/>
                <a:gd name="T102" fmla="*/ 1374 w 1758"/>
                <a:gd name="T103" fmla="*/ 249 h 346"/>
                <a:gd name="T104" fmla="*/ 1443 w 1758"/>
                <a:gd name="T105" fmla="*/ 260 h 346"/>
                <a:gd name="T106" fmla="*/ 1507 w 1758"/>
                <a:gd name="T107" fmla="*/ 270 h 346"/>
                <a:gd name="T108" fmla="*/ 1569 w 1758"/>
                <a:gd name="T109" fmla="*/ 278 h 346"/>
                <a:gd name="T110" fmla="*/ 1622 w 1758"/>
                <a:gd name="T111" fmla="*/ 286 h 346"/>
                <a:gd name="T112" fmla="*/ 1667 w 1758"/>
                <a:gd name="T113" fmla="*/ 294 h 346"/>
                <a:gd name="T114" fmla="*/ 1705 w 1758"/>
                <a:gd name="T115" fmla="*/ 298 h 346"/>
                <a:gd name="T116" fmla="*/ 1734 w 1758"/>
                <a:gd name="T117" fmla="*/ 302 h 346"/>
                <a:gd name="T118" fmla="*/ 1750 w 1758"/>
                <a:gd name="T119" fmla="*/ 304 h 346"/>
                <a:gd name="T120" fmla="*/ 1758 w 1758"/>
                <a:gd name="T121" fmla="*/ 306 h 346"/>
                <a:gd name="T122" fmla="*/ 1617 w 1758"/>
                <a:gd name="T123" fmla="*/ 314 h 346"/>
                <a:gd name="T124" fmla="*/ 1743 w 1758"/>
                <a:gd name="T125" fmla="*/ 322 h 3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8"/>
                <a:gd name="T190" fmla="*/ 0 h 346"/>
                <a:gd name="T191" fmla="*/ 1758 w 1758"/>
                <a:gd name="T192" fmla="*/ 346 h 3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8" h="346">
                  <a:moveTo>
                    <a:pt x="1743" y="322"/>
                  </a:moveTo>
                  <a:lnTo>
                    <a:pt x="1739" y="322"/>
                  </a:lnTo>
                  <a:lnTo>
                    <a:pt x="1722" y="325"/>
                  </a:lnTo>
                  <a:lnTo>
                    <a:pt x="1696" y="326"/>
                  </a:lnTo>
                  <a:lnTo>
                    <a:pt x="1660" y="329"/>
                  </a:lnTo>
                  <a:lnTo>
                    <a:pt x="1617" y="332"/>
                  </a:lnTo>
                  <a:lnTo>
                    <a:pt x="1567" y="335"/>
                  </a:lnTo>
                  <a:lnTo>
                    <a:pt x="1510" y="338"/>
                  </a:lnTo>
                  <a:lnTo>
                    <a:pt x="1448" y="341"/>
                  </a:lnTo>
                  <a:lnTo>
                    <a:pt x="1379" y="344"/>
                  </a:lnTo>
                  <a:lnTo>
                    <a:pt x="1307" y="345"/>
                  </a:lnTo>
                  <a:lnTo>
                    <a:pt x="1153" y="346"/>
                  </a:lnTo>
                  <a:lnTo>
                    <a:pt x="993" y="343"/>
                  </a:lnTo>
                  <a:lnTo>
                    <a:pt x="912" y="338"/>
                  </a:lnTo>
                  <a:lnTo>
                    <a:pt x="831" y="332"/>
                  </a:lnTo>
                  <a:lnTo>
                    <a:pt x="750" y="323"/>
                  </a:lnTo>
                  <a:lnTo>
                    <a:pt x="671" y="313"/>
                  </a:lnTo>
                  <a:lnTo>
                    <a:pt x="521" y="289"/>
                  </a:lnTo>
                  <a:lnTo>
                    <a:pt x="447" y="274"/>
                  </a:lnTo>
                  <a:lnTo>
                    <a:pt x="378" y="260"/>
                  </a:lnTo>
                  <a:lnTo>
                    <a:pt x="314" y="246"/>
                  </a:lnTo>
                  <a:lnTo>
                    <a:pt x="254" y="231"/>
                  </a:lnTo>
                  <a:lnTo>
                    <a:pt x="200" y="217"/>
                  </a:lnTo>
                  <a:lnTo>
                    <a:pt x="150" y="204"/>
                  </a:lnTo>
                  <a:lnTo>
                    <a:pt x="107" y="192"/>
                  </a:lnTo>
                  <a:lnTo>
                    <a:pt x="69" y="181"/>
                  </a:lnTo>
                  <a:lnTo>
                    <a:pt x="40" y="172"/>
                  </a:lnTo>
                  <a:lnTo>
                    <a:pt x="19" y="166"/>
                  </a:lnTo>
                  <a:lnTo>
                    <a:pt x="4" y="161"/>
                  </a:lnTo>
                  <a:lnTo>
                    <a:pt x="0" y="160"/>
                  </a:lnTo>
                  <a:lnTo>
                    <a:pt x="297" y="127"/>
                  </a:lnTo>
                  <a:lnTo>
                    <a:pt x="235" y="0"/>
                  </a:lnTo>
                  <a:lnTo>
                    <a:pt x="238" y="1"/>
                  </a:lnTo>
                  <a:lnTo>
                    <a:pt x="247" y="3"/>
                  </a:lnTo>
                  <a:lnTo>
                    <a:pt x="259" y="8"/>
                  </a:lnTo>
                  <a:lnTo>
                    <a:pt x="278" y="15"/>
                  </a:lnTo>
                  <a:lnTo>
                    <a:pt x="302" y="22"/>
                  </a:lnTo>
                  <a:lnTo>
                    <a:pt x="328" y="32"/>
                  </a:lnTo>
                  <a:lnTo>
                    <a:pt x="362" y="41"/>
                  </a:lnTo>
                  <a:lnTo>
                    <a:pt x="400" y="53"/>
                  </a:lnTo>
                  <a:lnTo>
                    <a:pt x="440" y="65"/>
                  </a:lnTo>
                  <a:lnTo>
                    <a:pt x="488" y="77"/>
                  </a:lnTo>
                  <a:lnTo>
                    <a:pt x="538" y="90"/>
                  </a:lnTo>
                  <a:lnTo>
                    <a:pt x="593" y="105"/>
                  </a:lnTo>
                  <a:lnTo>
                    <a:pt x="650" y="118"/>
                  </a:lnTo>
                  <a:lnTo>
                    <a:pt x="712" y="132"/>
                  </a:lnTo>
                  <a:lnTo>
                    <a:pt x="779" y="147"/>
                  </a:lnTo>
                  <a:lnTo>
                    <a:pt x="848" y="160"/>
                  </a:lnTo>
                  <a:lnTo>
                    <a:pt x="993" y="187"/>
                  </a:lnTo>
                  <a:lnTo>
                    <a:pt x="1148" y="214"/>
                  </a:lnTo>
                  <a:lnTo>
                    <a:pt x="1300" y="237"/>
                  </a:lnTo>
                  <a:lnTo>
                    <a:pt x="1374" y="249"/>
                  </a:lnTo>
                  <a:lnTo>
                    <a:pt x="1443" y="260"/>
                  </a:lnTo>
                  <a:lnTo>
                    <a:pt x="1507" y="270"/>
                  </a:lnTo>
                  <a:lnTo>
                    <a:pt x="1569" y="278"/>
                  </a:lnTo>
                  <a:lnTo>
                    <a:pt x="1622" y="286"/>
                  </a:lnTo>
                  <a:lnTo>
                    <a:pt x="1667" y="294"/>
                  </a:lnTo>
                  <a:lnTo>
                    <a:pt x="1705" y="298"/>
                  </a:lnTo>
                  <a:lnTo>
                    <a:pt x="1734" y="302"/>
                  </a:lnTo>
                  <a:lnTo>
                    <a:pt x="1750" y="304"/>
                  </a:lnTo>
                  <a:lnTo>
                    <a:pt x="1758" y="306"/>
                  </a:lnTo>
                  <a:lnTo>
                    <a:pt x="1617" y="314"/>
                  </a:lnTo>
                  <a:lnTo>
                    <a:pt x="1743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957" y="844"/>
              <a:ext cx="1597" cy="295"/>
            </a:xfrm>
            <a:custGeom>
              <a:avLst/>
              <a:gdLst>
                <a:gd name="T0" fmla="*/ 1597 w 1597"/>
                <a:gd name="T1" fmla="*/ 282 h 295"/>
                <a:gd name="T2" fmla="*/ 1592 w 1597"/>
                <a:gd name="T3" fmla="*/ 282 h 295"/>
                <a:gd name="T4" fmla="*/ 1578 w 1597"/>
                <a:gd name="T5" fmla="*/ 283 h 295"/>
                <a:gd name="T6" fmla="*/ 1556 w 1597"/>
                <a:gd name="T7" fmla="*/ 284 h 295"/>
                <a:gd name="T8" fmla="*/ 1525 w 1597"/>
                <a:gd name="T9" fmla="*/ 287 h 295"/>
                <a:gd name="T10" fmla="*/ 1487 w 1597"/>
                <a:gd name="T11" fmla="*/ 288 h 295"/>
                <a:gd name="T12" fmla="*/ 1444 w 1597"/>
                <a:gd name="T13" fmla="*/ 290 h 295"/>
                <a:gd name="T14" fmla="*/ 1394 w 1597"/>
                <a:gd name="T15" fmla="*/ 291 h 295"/>
                <a:gd name="T16" fmla="*/ 1339 w 1597"/>
                <a:gd name="T17" fmla="*/ 294 h 295"/>
                <a:gd name="T18" fmla="*/ 1280 w 1597"/>
                <a:gd name="T19" fmla="*/ 295 h 295"/>
                <a:gd name="T20" fmla="*/ 1215 w 1597"/>
                <a:gd name="T21" fmla="*/ 295 h 295"/>
                <a:gd name="T22" fmla="*/ 1080 w 1597"/>
                <a:gd name="T23" fmla="*/ 294 h 295"/>
                <a:gd name="T24" fmla="*/ 937 w 1597"/>
                <a:gd name="T25" fmla="*/ 289 h 295"/>
                <a:gd name="T26" fmla="*/ 791 w 1597"/>
                <a:gd name="T27" fmla="*/ 278 h 295"/>
                <a:gd name="T28" fmla="*/ 646 w 1597"/>
                <a:gd name="T29" fmla="*/ 262 h 295"/>
                <a:gd name="T30" fmla="*/ 506 w 1597"/>
                <a:gd name="T31" fmla="*/ 241 h 295"/>
                <a:gd name="T32" fmla="*/ 372 w 1597"/>
                <a:gd name="T33" fmla="*/ 219 h 295"/>
                <a:gd name="T34" fmla="*/ 310 w 1597"/>
                <a:gd name="T35" fmla="*/ 207 h 295"/>
                <a:gd name="T36" fmla="*/ 251 w 1597"/>
                <a:gd name="T37" fmla="*/ 195 h 295"/>
                <a:gd name="T38" fmla="*/ 198 w 1597"/>
                <a:gd name="T39" fmla="*/ 184 h 295"/>
                <a:gd name="T40" fmla="*/ 148 w 1597"/>
                <a:gd name="T41" fmla="*/ 174 h 295"/>
                <a:gd name="T42" fmla="*/ 105 w 1597"/>
                <a:gd name="T43" fmla="*/ 165 h 295"/>
                <a:gd name="T44" fmla="*/ 70 w 1597"/>
                <a:gd name="T45" fmla="*/ 156 h 295"/>
                <a:gd name="T46" fmla="*/ 41 w 1597"/>
                <a:gd name="T47" fmla="*/ 149 h 295"/>
                <a:gd name="T48" fmla="*/ 20 w 1597"/>
                <a:gd name="T49" fmla="*/ 144 h 295"/>
                <a:gd name="T50" fmla="*/ 5 w 1597"/>
                <a:gd name="T51" fmla="*/ 141 h 295"/>
                <a:gd name="T52" fmla="*/ 0 w 1597"/>
                <a:gd name="T53" fmla="*/ 140 h 295"/>
                <a:gd name="T54" fmla="*/ 293 w 1597"/>
                <a:gd name="T55" fmla="*/ 109 h 295"/>
                <a:gd name="T56" fmla="*/ 215 w 1597"/>
                <a:gd name="T57" fmla="*/ 0 h 295"/>
                <a:gd name="T58" fmla="*/ 217 w 1597"/>
                <a:gd name="T59" fmla="*/ 1 h 295"/>
                <a:gd name="T60" fmla="*/ 227 w 1597"/>
                <a:gd name="T61" fmla="*/ 5 h 295"/>
                <a:gd name="T62" fmla="*/ 241 w 1597"/>
                <a:gd name="T63" fmla="*/ 9 h 295"/>
                <a:gd name="T64" fmla="*/ 260 w 1597"/>
                <a:gd name="T65" fmla="*/ 17 h 295"/>
                <a:gd name="T66" fmla="*/ 284 w 1597"/>
                <a:gd name="T67" fmla="*/ 25 h 295"/>
                <a:gd name="T68" fmla="*/ 313 w 1597"/>
                <a:gd name="T69" fmla="*/ 35 h 295"/>
                <a:gd name="T70" fmla="*/ 346 w 1597"/>
                <a:gd name="T71" fmla="*/ 45 h 295"/>
                <a:gd name="T72" fmla="*/ 384 w 1597"/>
                <a:gd name="T73" fmla="*/ 56 h 295"/>
                <a:gd name="T74" fmla="*/ 427 w 1597"/>
                <a:gd name="T75" fmla="*/ 69 h 295"/>
                <a:gd name="T76" fmla="*/ 472 w 1597"/>
                <a:gd name="T77" fmla="*/ 81 h 295"/>
                <a:gd name="T78" fmla="*/ 572 w 1597"/>
                <a:gd name="T79" fmla="*/ 107 h 295"/>
                <a:gd name="T80" fmla="*/ 687 w 1597"/>
                <a:gd name="T81" fmla="*/ 134 h 295"/>
                <a:gd name="T82" fmla="*/ 808 w 1597"/>
                <a:gd name="T83" fmla="*/ 158 h 295"/>
                <a:gd name="T84" fmla="*/ 1084 w 1597"/>
                <a:gd name="T85" fmla="*/ 203 h 295"/>
                <a:gd name="T86" fmla="*/ 1218 w 1597"/>
                <a:gd name="T87" fmla="*/ 225 h 295"/>
                <a:gd name="T88" fmla="*/ 1280 w 1597"/>
                <a:gd name="T89" fmla="*/ 233 h 295"/>
                <a:gd name="T90" fmla="*/ 1339 w 1597"/>
                <a:gd name="T91" fmla="*/ 242 h 295"/>
                <a:gd name="T92" fmla="*/ 1392 w 1597"/>
                <a:gd name="T93" fmla="*/ 251 h 295"/>
                <a:gd name="T94" fmla="*/ 1442 w 1597"/>
                <a:gd name="T95" fmla="*/ 258 h 295"/>
                <a:gd name="T96" fmla="*/ 1487 w 1597"/>
                <a:gd name="T97" fmla="*/ 264 h 295"/>
                <a:gd name="T98" fmla="*/ 1525 w 1597"/>
                <a:gd name="T99" fmla="*/ 270 h 295"/>
                <a:gd name="T100" fmla="*/ 1554 w 1597"/>
                <a:gd name="T101" fmla="*/ 274 h 295"/>
                <a:gd name="T102" fmla="*/ 1578 w 1597"/>
                <a:gd name="T103" fmla="*/ 277 h 295"/>
                <a:gd name="T104" fmla="*/ 1592 w 1597"/>
                <a:gd name="T105" fmla="*/ 278 h 295"/>
                <a:gd name="T106" fmla="*/ 1597 w 1597"/>
                <a:gd name="T107" fmla="*/ 280 h 295"/>
                <a:gd name="T108" fmla="*/ 1597 w 1597"/>
                <a:gd name="T109" fmla="*/ 282 h 2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97"/>
                <a:gd name="T166" fmla="*/ 0 h 295"/>
                <a:gd name="T167" fmla="*/ 1597 w 1597"/>
                <a:gd name="T168" fmla="*/ 295 h 2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97" h="295">
                  <a:moveTo>
                    <a:pt x="1597" y="282"/>
                  </a:moveTo>
                  <a:lnTo>
                    <a:pt x="1592" y="282"/>
                  </a:lnTo>
                  <a:lnTo>
                    <a:pt x="1578" y="283"/>
                  </a:lnTo>
                  <a:lnTo>
                    <a:pt x="1556" y="284"/>
                  </a:lnTo>
                  <a:lnTo>
                    <a:pt x="1525" y="287"/>
                  </a:lnTo>
                  <a:lnTo>
                    <a:pt x="1487" y="288"/>
                  </a:lnTo>
                  <a:lnTo>
                    <a:pt x="1444" y="290"/>
                  </a:lnTo>
                  <a:lnTo>
                    <a:pt x="1394" y="291"/>
                  </a:lnTo>
                  <a:lnTo>
                    <a:pt x="1339" y="294"/>
                  </a:lnTo>
                  <a:lnTo>
                    <a:pt x="1280" y="295"/>
                  </a:lnTo>
                  <a:lnTo>
                    <a:pt x="1215" y="295"/>
                  </a:lnTo>
                  <a:lnTo>
                    <a:pt x="1080" y="294"/>
                  </a:lnTo>
                  <a:lnTo>
                    <a:pt x="937" y="289"/>
                  </a:lnTo>
                  <a:lnTo>
                    <a:pt x="791" y="278"/>
                  </a:lnTo>
                  <a:lnTo>
                    <a:pt x="646" y="262"/>
                  </a:lnTo>
                  <a:lnTo>
                    <a:pt x="506" y="241"/>
                  </a:lnTo>
                  <a:lnTo>
                    <a:pt x="372" y="219"/>
                  </a:lnTo>
                  <a:lnTo>
                    <a:pt x="310" y="207"/>
                  </a:lnTo>
                  <a:lnTo>
                    <a:pt x="251" y="195"/>
                  </a:lnTo>
                  <a:lnTo>
                    <a:pt x="198" y="184"/>
                  </a:lnTo>
                  <a:lnTo>
                    <a:pt x="148" y="174"/>
                  </a:lnTo>
                  <a:lnTo>
                    <a:pt x="105" y="165"/>
                  </a:lnTo>
                  <a:lnTo>
                    <a:pt x="70" y="156"/>
                  </a:lnTo>
                  <a:lnTo>
                    <a:pt x="41" y="149"/>
                  </a:lnTo>
                  <a:lnTo>
                    <a:pt x="20" y="144"/>
                  </a:lnTo>
                  <a:lnTo>
                    <a:pt x="5" y="141"/>
                  </a:lnTo>
                  <a:lnTo>
                    <a:pt x="0" y="140"/>
                  </a:lnTo>
                  <a:lnTo>
                    <a:pt x="293" y="109"/>
                  </a:lnTo>
                  <a:lnTo>
                    <a:pt x="215" y="0"/>
                  </a:lnTo>
                  <a:lnTo>
                    <a:pt x="217" y="1"/>
                  </a:lnTo>
                  <a:lnTo>
                    <a:pt x="227" y="5"/>
                  </a:lnTo>
                  <a:lnTo>
                    <a:pt x="241" y="9"/>
                  </a:lnTo>
                  <a:lnTo>
                    <a:pt x="260" y="17"/>
                  </a:lnTo>
                  <a:lnTo>
                    <a:pt x="284" y="25"/>
                  </a:lnTo>
                  <a:lnTo>
                    <a:pt x="313" y="35"/>
                  </a:lnTo>
                  <a:lnTo>
                    <a:pt x="346" y="45"/>
                  </a:lnTo>
                  <a:lnTo>
                    <a:pt x="384" y="56"/>
                  </a:lnTo>
                  <a:lnTo>
                    <a:pt x="427" y="69"/>
                  </a:lnTo>
                  <a:lnTo>
                    <a:pt x="472" y="81"/>
                  </a:lnTo>
                  <a:lnTo>
                    <a:pt x="572" y="107"/>
                  </a:lnTo>
                  <a:lnTo>
                    <a:pt x="687" y="134"/>
                  </a:lnTo>
                  <a:lnTo>
                    <a:pt x="808" y="158"/>
                  </a:lnTo>
                  <a:lnTo>
                    <a:pt x="1084" y="203"/>
                  </a:lnTo>
                  <a:lnTo>
                    <a:pt x="1218" y="225"/>
                  </a:lnTo>
                  <a:lnTo>
                    <a:pt x="1280" y="233"/>
                  </a:lnTo>
                  <a:lnTo>
                    <a:pt x="1339" y="242"/>
                  </a:lnTo>
                  <a:lnTo>
                    <a:pt x="1392" y="251"/>
                  </a:lnTo>
                  <a:lnTo>
                    <a:pt x="1442" y="258"/>
                  </a:lnTo>
                  <a:lnTo>
                    <a:pt x="1487" y="264"/>
                  </a:lnTo>
                  <a:lnTo>
                    <a:pt x="1525" y="270"/>
                  </a:lnTo>
                  <a:lnTo>
                    <a:pt x="1554" y="274"/>
                  </a:lnTo>
                  <a:lnTo>
                    <a:pt x="1578" y="277"/>
                  </a:lnTo>
                  <a:lnTo>
                    <a:pt x="1592" y="278"/>
                  </a:lnTo>
                  <a:lnTo>
                    <a:pt x="1597" y="280"/>
                  </a:lnTo>
                  <a:lnTo>
                    <a:pt x="1597" y="282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3" name="Freeform 26"/>
            <p:cNvSpPr>
              <a:spLocks/>
            </p:cNvSpPr>
            <p:nvPr/>
          </p:nvSpPr>
          <p:spPr bwMode="auto">
            <a:xfrm>
              <a:off x="1665" y="476"/>
              <a:ext cx="1365" cy="718"/>
            </a:xfrm>
            <a:custGeom>
              <a:avLst/>
              <a:gdLst>
                <a:gd name="T0" fmla="*/ 1365 w 1365"/>
                <a:gd name="T1" fmla="*/ 639 h 718"/>
                <a:gd name="T2" fmla="*/ 1360 w 1365"/>
                <a:gd name="T3" fmla="*/ 621 h 718"/>
                <a:gd name="T4" fmla="*/ 1348 w 1365"/>
                <a:gd name="T5" fmla="*/ 589 h 718"/>
                <a:gd name="T6" fmla="*/ 1332 w 1365"/>
                <a:gd name="T7" fmla="*/ 545 h 718"/>
                <a:gd name="T8" fmla="*/ 1305 w 1365"/>
                <a:gd name="T9" fmla="*/ 491 h 718"/>
                <a:gd name="T10" fmla="*/ 1253 w 1365"/>
                <a:gd name="T11" fmla="*/ 398 h 718"/>
                <a:gd name="T12" fmla="*/ 1146 w 1365"/>
                <a:gd name="T13" fmla="*/ 266 h 718"/>
                <a:gd name="T14" fmla="*/ 1070 w 1365"/>
                <a:gd name="T15" fmla="*/ 196 h 718"/>
                <a:gd name="T16" fmla="*/ 993 w 1365"/>
                <a:gd name="T17" fmla="*/ 140 h 718"/>
                <a:gd name="T18" fmla="*/ 920 w 1365"/>
                <a:gd name="T19" fmla="*/ 97 h 718"/>
                <a:gd name="T20" fmla="*/ 850 w 1365"/>
                <a:gd name="T21" fmla="*/ 64 h 718"/>
                <a:gd name="T22" fmla="*/ 779 w 1365"/>
                <a:gd name="T23" fmla="*/ 40 h 718"/>
                <a:gd name="T24" fmla="*/ 646 w 1365"/>
                <a:gd name="T25" fmla="*/ 10 h 718"/>
                <a:gd name="T26" fmla="*/ 550 w 1365"/>
                <a:gd name="T27" fmla="*/ 0 h 718"/>
                <a:gd name="T28" fmla="*/ 500 w 1365"/>
                <a:gd name="T29" fmla="*/ 2 h 718"/>
                <a:gd name="T30" fmla="*/ 460 w 1365"/>
                <a:gd name="T31" fmla="*/ 14 h 718"/>
                <a:gd name="T32" fmla="*/ 414 w 1365"/>
                <a:gd name="T33" fmla="*/ 43 h 718"/>
                <a:gd name="T34" fmla="*/ 362 w 1365"/>
                <a:gd name="T35" fmla="*/ 89 h 718"/>
                <a:gd name="T36" fmla="*/ 298 w 1365"/>
                <a:gd name="T37" fmla="*/ 130 h 718"/>
                <a:gd name="T38" fmla="*/ 255 w 1365"/>
                <a:gd name="T39" fmla="*/ 142 h 718"/>
                <a:gd name="T40" fmla="*/ 157 w 1365"/>
                <a:gd name="T41" fmla="*/ 152 h 718"/>
                <a:gd name="T42" fmla="*/ 64 w 1365"/>
                <a:gd name="T43" fmla="*/ 160 h 718"/>
                <a:gd name="T44" fmla="*/ 31 w 1365"/>
                <a:gd name="T45" fmla="*/ 169 h 718"/>
                <a:gd name="T46" fmla="*/ 7 w 1365"/>
                <a:gd name="T47" fmla="*/ 187 h 718"/>
                <a:gd name="T48" fmla="*/ 0 w 1365"/>
                <a:gd name="T49" fmla="*/ 215 h 718"/>
                <a:gd name="T50" fmla="*/ 7 w 1365"/>
                <a:gd name="T51" fmla="*/ 251 h 718"/>
                <a:gd name="T52" fmla="*/ 29 w 1365"/>
                <a:gd name="T53" fmla="*/ 291 h 718"/>
                <a:gd name="T54" fmla="*/ 64 w 1365"/>
                <a:gd name="T55" fmla="*/ 334 h 718"/>
                <a:gd name="T56" fmla="*/ 112 w 1365"/>
                <a:gd name="T57" fmla="*/ 381 h 718"/>
                <a:gd name="T58" fmla="*/ 174 w 1365"/>
                <a:gd name="T59" fmla="*/ 430 h 718"/>
                <a:gd name="T60" fmla="*/ 248 w 1365"/>
                <a:gd name="T61" fmla="*/ 479 h 718"/>
                <a:gd name="T62" fmla="*/ 338 w 1365"/>
                <a:gd name="T63" fmla="*/ 530 h 718"/>
                <a:gd name="T64" fmla="*/ 441 w 1365"/>
                <a:gd name="T65" fmla="*/ 581 h 718"/>
                <a:gd name="T66" fmla="*/ 557 w 1365"/>
                <a:gd name="T67" fmla="*/ 625 h 718"/>
                <a:gd name="T68" fmla="*/ 686 w 1365"/>
                <a:gd name="T69" fmla="*/ 658 h 718"/>
                <a:gd name="T70" fmla="*/ 817 w 1365"/>
                <a:gd name="T71" fmla="*/ 683 h 718"/>
                <a:gd name="T72" fmla="*/ 943 w 1365"/>
                <a:gd name="T73" fmla="*/ 700 h 718"/>
                <a:gd name="T74" fmla="*/ 1053 w 1365"/>
                <a:gd name="T75" fmla="*/ 710 h 718"/>
                <a:gd name="T76" fmla="*/ 1143 w 1365"/>
                <a:gd name="T77" fmla="*/ 716 h 718"/>
                <a:gd name="T78" fmla="*/ 1203 w 1365"/>
                <a:gd name="T79" fmla="*/ 718 h 718"/>
                <a:gd name="T80" fmla="*/ 1365 w 1365"/>
                <a:gd name="T81" fmla="*/ 642 h 7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5"/>
                <a:gd name="T124" fmla="*/ 0 h 718"/>
                <a:gd name="T125" fmla="*/ 1365 w 1365"/>
                <a:gd name="T126" fmla="*/ 718 h 7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5" h="718">
                  <a:moveTo>
                    <a:pt x="1365" y="642"/>
                  </a:moveTo>
                  <a:lnTo>
                    <a:pt x="1365" y="639"/>
                  </a:lnTo>
                  <a:lnTo>
                    <a:pt x="1363" y="632"/>
                  </a:lnTo>
                  <a:lnTo>
                    <a:pt x="1360" y="621"/>
                  </a:lnTo>
                  <a:lnTo>
                    <a:pt x="1355" y="607"/>
                  </a:lnTo>
                  <a:lnTo>
                    <a:pt x="1348" y="589"/>
                  </a:lnTo>
                  <a:lnTo>
                    <a:pt x="1341" y="569"/>
                  </a:lnTo>
                  <a:lnTo>
                    <a:pt x="1332" y="545"/>
                  </a:lnTo>
                  <a:lnTo>
                    <a:pt x="1320" y="518"/>
                  </a:lnTo>
                  <a:lnTo>
                    <a:pt x="1305" y="491"/>
                  </a:lnTo>
                  <a:lnTo>
                    <a:pt x="1291" y="461"/>
                  </a:lnTo>
                  <a:lnTo>
                    <a:pt x="1253" y="398"/>
                  </a:lnTo>
                  <a:lnTo>
                    <a:pt x="1205" y="332"/>
                  </a:lnTo>
                  <a:lnTo>
                    <a:pt x="1146" y="266"/>
                  </a:lnTo>
                  <a:lnTo>
                    <a:pt x="1108" y="229"/>
                  </a:lnTo>
                  <a:lnTo>
                    <a:pt x="1070" y="196"/>
                  </a:lnTo>
                  <a:lnTo>
                    <a:pt x="1031" y="166"/>
                  </a:lnTo>
                  <a:lnTo>
                    <a:pt x="993" y="140"/>
                  </a:lnTo>
                  <a:lnTo>
                    <a:pt x="958" y="117"/>
                  </a:lnTo>
                  <a:lnTo>
                    <a:pt x="920" y="97"/>
                  </a:lnTo>
                  <a:lnTo>
                    <a:pt x="884" y="79"/>
                  </a:lnTo>
                  <a:lnTo>
                    <a:pt x="850" y="64"/>
                  </a:lnTo>
                  <a:lnTo>
                    <a:pt x="815" y="51"/>
                  </a:lnTo>
                  <a:lnTo>
                    <a:pt x="779" y="40"/>
                  </a:lnTo>
                  <a:lnTo>
                    <a:pt x="712" y="22"/>
                  </a:lnTo>
                  <a:lnTo>
                    <a:pt x="646" y="10"/>
                  </a:lnTo>
                  <a:lnTo>
                    <a:pt x="581" y="2"/>
                  </a:lnTo>
                  <a:lnTo>
                    <a:pt x="550" y="0"/>
                  </a:lnTo>
                  <a:lnTo>
                    <a:pt x="524" y="0"/>
                  </a:lnTo>
                  <a:lnTo>
                    <a:pt x="500" y="2"/>
                  </a:lnTo>
                  <a:lnTo>
                    <a:pt x="479" y="7"/>
                  </a:lnTo>
                  <a:lnTo>
                    <a:pt x="460" y="14"/>
                  </a:lnTo>
                  <a:lnTo>
                    <a:pt x="443" y="22"/>
                  </a:lnTo>
                  <a:lnTo>
                    <a:pt x="414" y="43"/>
                  </a:lnTo>
                  <a:lnTo>
                    <a:pt x="388" y="65"/>
                  </a:lnTo>
                  <a:lnTo>
                    <a:pt x="362" y="89"/>
                  </a:lnTo>
                  <a:lnTo>
                    <a:pt x="334" y="112"/>
                  </a:lnTo>
                  <a:lnTo>
                    <a:pt x="298" y="130"/>
                  </a:lnTo>
                  <a:lnTo>
                    <a:pt x="276" y="137"/>
                  </a:lnTo>
                  <a:lnTo>
                    <a:pt x="255" y="142"/>
                  </a:lnTo>
                  <a:lnTo>
                    <a:pt x="207" y="148"/>
                  </a:lnTo>
                  <a:lnTo>
                    <a:pt x="157" y="152"/>
                  </a:lnTo>
                  <a:lnTo>
                    <a:pt x="107" y="154"/>
                  </a:lnTo>
                  <a:lnTo>
                    <a:pt x="64" y="160"/>
                  </a:lnTo>
                  <a:lnTo>
                    <a:pt x="45" y="163"/>
                  </a:lnTo>
                  <a:lnTo>
                    <a:pt x="31" y="169"/>
                  </a:lnTo>
                  <a:lnTo>
                    <a:pt x="17" y="178"/>
                  </a:lnTo>
                  <a:lnTo>
                    <a:pt x="7" y="187"/>
                  </a:lnTo>
                  <a:lnTo>
                    <a:pt x="2" y="199"/>
                  </a:lnTo>
                  <a:lnTo>
                    <a:pt x="0" y="215"/>
                  </a:lnTo>
                  <a:lnTo>
                    <a:pt x="2" y="233"/>
                  </a:lnTo>
                  <a:lnTo>
                    <a:pt x="7" y="251"/>
                  </a:lnTo>
                  <a:lnTo>
                    <a:pt x="17" y="270"/>
                  </a:lnTo>
                  <a:lnTo>
                    <a:pt x="29" y="291"/>
                  </a:lnTo>
                  <a:lnTo>
                    <a:pt x="45" y="313"/>
                  </a:lnTo>
                  <a:lnTo>
                    <a:pt x="64" y="334"/>
                  </a:lnTo>
                  <a:lnTo>
                    <a:pt x="86" y="357"/>
                  </a:lnTo>
                  <a:lnTo>
                    <a:pt x="112" y="381"/>
                  </a:lnTo>
                  <a:lnTo>
                    <a:pt x="141" y="405"/>
                  </a:lnTo>
                  <a:lnTo>
                    <a:pt x="174" y="430"/>
                  </a:lnTo>
                  <a:lnTo>
                    <a:pt x="210" y="455"/>
                  </a:lnTo>
                  <a:lnTo>
                    <a:pt x="248" y="479"/>
                  </a:lnTo>
                  <a:lnTo>
                    <a:pt x="291" y="505"/>
                  </a:lnTo>
                  <a:lnTo>
                    <a:pt x="338" y="530"/>
                  </a:lnTo>
                  <a:lnTo>
                    <a:pt x="388" y="556"/>
                  </a:lnTo>
                  <a:lnTo>
                    <a:pt x="441" y="581"/>
                  </a:lnTo>
                  <a:lnTo>
                    <a:pt x="498" y="605"/>
                  </a:lnTo>
                  <a:lnTo>
                    <a:pt x="557" y="625"/>
                  </a:lnTo>
                  <a:lnTo>
                    <a:pt x="622" y="643"/>
                  </a:lnTo>
                  <a:lnTo>
                    <a:pt x="686" y="658"/>
                  </a:lnTo>
                  <a:lnTo>
                    <a:pt x="753" y="671"/>
                  </a:lnTo>
                  <a:lnTo>
                    <a:pt x="817" y="683"/>
                  </a:lnTo>
                  <a:lnTo>
                    <a:pt x="881" y="692"/>
                  </a:lnTo>
                  <a:lnTo>
                    <a:pt x="943" y="700"/>
                  </a:lnTo>
                  <a:lnTo>
                    <a:pt x="1001" y="705"/>
                  </a:lnTo>
                  <a:lnTo>
                    <a:pt x="1053" y="710"/>
                  </a:lnTo>
                  <a:lnTo>
                    <a:pt x="1101" y="713"/>
                  </a:lnTo>
                  <a:lnTo>
                    <a:pt x="1143" y="716"/>
                  </a:lnTo>
                  <a:lnTo>
                    <a:pt x="1177" y="717"/>
                  </a:lnTo>
                  <a:lnTo>
                    <a:pt x="1203" y="718"/>
                  </a:lnTo>
                  <a:lnTo>
                    <a:pt x="1224" y="718"/>
                  </a:lnTo>
                  <a:lnTo>
                    <a:pt x="1365" y="6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4" name="Freeform 27"/>
            <p:cNvSpPr>
              <a:spLocks/>
            </p:cNvSpPr>
            <p:nvPr/>
          </p:nvSpPr>
          <p:spPr bwMode="auto">
            <a:xfrm>
              <a:off x="1698" y="700"/>
              <a:ext cx="1232" cy="484"/>
            </a:xfrm>
            <a:custGeom>
              <a:avLst/>
              <a:gdLst>
                <a:gd name="T0" fmla="*/ 262 w 1232"/>
                <a:gd name="T1" fmla="*/ 65 h 484"/>
                <a:gd name="T2" fmla="*/ 253 w 1232"/>
                <a:gd name="T3" fmla="*/ 52 h 484"/>
                <a:gd name="T4" fmla="*/ 227 w 1232"/>
                <a:gd name="T5" fmla="*/ 34 h 484"/>
                <a:gd name="T6" fmla="*/ 186 w 1232"/>
                <a:gd name="T7" fmla="*/ 24 h 484"/>
                <a:gd name="T8" fmla="*/ 122 w 1232"/>
                <a:gd name="T9" fmla="*/ 27 h 484"/>
                <a:gd name="T10" fmla="*/ 62 w 1232"/>
                <a:gd name="T11" fmla="*/ 22 h 484"/>
                <a:gd name="T12" fmla="*/ 24 w 1232"/>
                <a:gd name="T13" fmla="*/ 11 h 484"/>
                <a:gd name="T14" fmla="*/ 3 w 1232"/>
                <a:gd name="T15" fmla="*/ 2 h 484"/>
                <a:gd name="T16" fmla="*/ 0 w 1232"/>
                <a:gd name="T17" fmla="*/ 3 h 484"/>
                <a:gd name="T18" fmla="*/ 10 w 1232"/>
                <a:gd name="T19" fmla="*/ 21 h 484"/>
                <a:gd name="T20" fmla="*/ 31 w 1232"/>
                <a:gd name="T21" fmla="*/ 52 h 484"/>
                <a:gd name="T22" fmla="*/ 65 w 1232"/>
                <a:gd name="T23" fmla="*/ 96 h 484"/>
                <a:gd name="T24" fmla="*/ 115 w 1232"/>
                <a:gd name="T25" fmla="*/ 147 h 484"/>
                <a:gd name="T26" fmla="*/ 179 w 1232"/>
                <a:gd name="T27" fmla="*/ 204 h 484"/>
                <a:gd name="T28" fmla="*/ 267 w 1232"/>
                <a:gd name="T29" fmla="*/ 261 h 484"/>
                <a:gd name="T30" fmla="*/ 374 w 1232"/>
                <a:gd name="T31" fmla="*/ 318 h 484"/>
                <a:gd name="T32" fmla="*/ 505 w 1232"/>
                <a:gd name="T33" fmla="*/ 370 h 484"/>
                <a:gd name="T34" fmla="*/ 644 w 1232"/>
                <a:gd name="T35" fmla="*/ 410 h 484"/>
                <a:gd name="T36" fmla="*/ 782 w 1232"/>
                <a:gd name="T37" fmla="*/ 440 h 484"/>
                <a:gd name="T38" fmla="*/ 910 w 1232"/>
                <a:gd name="T39" fmla="*/ 461 h 484"/>
                <a:gd name="T40" fmla="*/ 1025 w 1232"/>
                <a:gd name="T41" fmla="*/ 474 h 484"/>
                <a:gd name="T42" fmla="*/ 1120 w 1232"/>
                <a:gd name="T43" fmla="*/ 481 h 484"/>
                <a:gd name="T44" fmla="*/ 1189 w 1232"/>
                <a:gd name="T45" fmla="*/ 483 h 484"/>
                <a:gd name="T46" fmla="*/ 1232 w 1232"/>
                <a:gd name="T47" fmla="*/ 484 h 484"/>
                <a:gd name="T48" fmla="*/ 1218 w 1232"/>
                <a:gd name="T49" fmla="*/ 392 h 484"/>
                <a:gd name="T50" fmla="*/ 1187 w 1232"/>
                <a:gd name="T51" fmla="*/ 389 h 484"/>
                <a:gd name="T52" fmla="*/ 1132 w 1232"/>
                <a:gd name="T53" fmla="*/ 383 h 484"/>
                <a:gd name="T54" fmla="*/ 1056 w 1232"/>
                <a:gd name="T55" fmla="*/ 373 h 484"/>
                <a:gd name="T56" fmla="*/ 917 w 1232"/>
                <a:gd name="T57" fmla="*/ 351 h 484"/>
                <a:gd name="T58" fmla="*/ 720 w 1232"/>
                <a:gd name="T59" fmla="*/ 305 h 484"/>
                <a:gd name="T60" fmla="*/ 627 w 1232"/>
                <a:gd name="T61" fmla="*/ 275 h 484"/>
                <a:gd name="T62" fmla="*/ 472 w 1232"/>
                <a:gd name="T63" fmla="*/ 207 h 484"/>
                <a:gd name="T64" fmla="*/ 362 w 1232"/>
                <a:gd name="T65" fmla="*/ 141 h 484"/>
                <a:gd name="T66" fmla="*/ 322 w 1232"/>
                <a:gd name="T67" fmla="*/ 114 h 484"/>
                <a:gd name="T68" fmla="*/ 296 w 1232"/>
                <a:gd name="T69" fmla="*/ 91 h 484"/>
                <a:gd name="T70" fmla="*/ 279 w 1232"/>
                <a:gd name="T71" fmla="*/ 77 h 484"/>
                <a:gd name="T72" fmla="*/ 274 w 1232"/>
                <a:gd name="T73" fmla="*/ 72 h 4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2"/>
                <a:gd name="T112" fmla="*/ 0 h 484"/>
                <a:gd name="T113" fmla="*/ 1232 w 1232"/>
                <a:gd name="T114" fmla="*/ 484 h 4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2" h="484">
                  <a:moveTo>
                    <a:pt x="265" y="67"/>
                  </a:moveTo>
                  <a:lnTo>
                    <a:pt x="262" y="65"/>
                  </a:lnTo>
                  <a:lnTo>
                    <a:pt x="260" y="59"/>
                  </a:lnTo>
                  <a:lnTo>
                    <a:pt x="253" y="52"/>
                  </a:lnTo>
                  <a:lnTo>
                    <a:pt x="241" y="42"/>
                  </a:lnTo>
                  <a:lnTo>
                    <a:pt x="227" y="34"/>
                  </a:lnTo>
                  <a:lnTo>
                    <a:pt x="208" y="28"/>
                  </a:lnTo>
                  <a:lnTo>
                    <a:pt x="186" y="24"/>
                  </a:lnTo>
                  <a:lnTo>
                    <a:pt x="158" y="24"/>
                  </a:lnTo>
                  <a:lnTo>
                    <a:pt x="122" y="27"/>
                  </a:lnTo>
                  <a:lnTo>
                    <a:pt x="91" y="26"/>
                  </a:lnTo>
                  <a:lnTo>
                    <a:pt x="62" y="22"/>
                  </a:lnTo>
                  <a:lnTo>
                    <a:pt x="41" y="16"/>
                  </a:lnTo>
                  <a:lnTo>
                    <a:pt x="24" y="11"/>
                  </a:lnTo>
                  <a:lnTo>
                    <a:pt x="1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10"/>
                  </a:lnTo>
                  <a:lnTo>
                    <a:pt x="10" y="21"/>
                  </a:lnTo>
                  <a:lnTo>
                    <a:pt x="19" y="35"/>
                  </a:lnTo>
                  <a:lnTo>
                    <a:pt x="31" y="52"/>
                  </a:lnTo>
                  <a:lnTo>
                    <a:pt x="46" y="73"/>
                  </a:lnTo>
                  <a:lnTo>
                    <a:pt x="65" y="96"/>
                  </a:lnTo>
                  <a:lnTo>
                    <a:pt x="86" y="121"/>
                  </a:lnTo>
                  <a:lnTo>
                    <a:pt x="115" y="147"/>
                  </a:lnTo>
                  <a:lnTo>
                    <a:pt x="143" y="175"/>
                  </a:lnTo>
                  <a:lnTo>
                    <a:pt x="179" y="204"/>
                  </a:lnTo>
                  <a:lnTo>
                    <a:pt x="220" y="232"/>
                  </a:lnTo>
                  <a:lnTo>
                    <a:pt x="267" y="261"/>
                  </a:lnTo>
                  <a:lnTo>
                    <a:pt x="317" y="290"/>
                  </a:lnTo>
                  <a:lnTo>
                    <a:pt x="374" y="318"/>
                  </a:lnTo>
                  <a:lnTo>
                    <a:pt x="436" y="345"/>
                  </a:lnTo>
                  <a:lnTo>
                    <a:pt x="505" y="370"/>
                  </a:lnTo>
                  <a:lnTo>
                    <a:pt x="574" y="391"/>
                  </a:lnTo>
                  <a:lnTo>
                    <a:pt x="644" y="410"/>
                  </a:lnTo>
                  <a:lnTo>
                    <a:pt x="713" y="427"/>
                  </a:lnTo>
                  <a:lnTo>
                    <a:pt x="782" y="440"/>
                  </a:lnTo>
                  <a:lnTo>
                    <a:pt x="846" y="452"/>
                  </a:lnTo>
                  <a:lnTo>
                    <a:pt x="910" y="461"/>
                  </a:lnTo>
                  <a:lnTo>
                    <a:pt x="970" y="469"/>
                  </a:lnTo>
                  <a:lnTo>
                    <a:pt x="1025" y="474"/>
                  </a:lnTo>
                  <a:lnTo>
                    <a:pt x="1075" y="479"/>
                  </a:lnTo>
                  <a:lnTo>
                    <a:pt x="1120" y="481"/>
                  </a:lnTo>
                  <a:lnTo>
                    <a:pt x="1158" y="483"/>
                  </a:lnTo>
                  <a:lnTo>
                    <a:pt x="1189" y="483"/>
                  </a:lnTo>
                  <a:lnTo>
                    <a:pt x="1213" y="484"/>
                  </a:lnTo>
                  <a:lnTo>
                    <a:pt x="1232" y="484"/>
                  </a:lnTo>
                  <a:lnTo>
                    <a:pt x="1222" y="392"/>
                  </a:lnTo>
                  <a:lnTo>
                    <a:pt x="1218" y="392"/>
                  </a:lnTo>
                  <a:lnTo>
                    <a:pt x="1206" y="391"/>
                  </a:lnTo>
                  <a:lnTo>
                    <a:pt x="1187" y="389"/>
                  </a:lnTo>
                  <a:lnTo>
                    <a:pt x="1163" y="386"/>
                  </a:lnTo>
                  <a:lnTo>
                    <a:pt x="1132" y="383"/>
                  </a:lnTo>
                  <a:lnTo>
                    <a:pt x="1096" y="378"/>
                  </a:lnTo>
                  <a:lnTo>
                    <a:pt x="1056" y="373"/>
                  </a:lnTo>
                  <a:lnTo>
                    <a:pt x="1013" y="366"/>
                  </a:lnTo>
                  <a:lnTo>
                    <a:pt x="917" y="351"/>
                  </a:lnTo>
                  <a:lnTo>
                    <a:pt x="817" y="330"/>
                  </a:lnTo>
                  <a:lnTo>
                    <a:pt x="720" y="305"/>
                  </a:lnTo>
                  <a:lnTo>
                    <a:pt x="672" y="291"/>
                  </a:lnTo>
                  <a:lnTo>
                    <a:pt x="627" y="275"/>
                  </a:lnTo>
                  <a:lnTo>
                    <a:pt x="543" y="242"/>
                  </a:lnTo>
                  <a:lnTo>
                    <a:pt x="472" y="207"/>
                  </a:lnTo>
                  <a:lnTo>
                    <a:pt x="410" y="173"/>
                  </a:lnTo>
                  <a:lnTo>
                    <a:pt x="362" y="141"/>
                  </a:lnTo>
                  <a:lnTo>
                    <a:pt x="341" y="127"/>
                  </a:lnTo>
                  <a:lnTo>
                    <a:pt x="322" y="114"/>
                  </a:lnTo>
                  <a:lnTo>
                    <a:pt x="308" y="102"/>
                  </a:lnTo>
                  <a:lnTo>
                    <a:pt x="296" y="91"/>
                  </a:lnTo>
                  <a:lnTo>
                    <a:pt x="286" y="83"/>
                  </a:lnTo>
                  <a:lnTo>
                    <a:pt x="279" y="77"/>
                  </a:lnTo>
                  <a:lnTo>
                    <a:pt x="277" y="73"/>
                  </a:lnTo>
                  <a:lnTo>
                    <a:pt x="274" y="72"/>
                  </a:lnTo>
                  <a:lnTo>
                    <a:pt x="265" y="67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5" name="Freeform 28"/>
            <p:cNvSpPr>
              <a:spLocks/>
            </p:cNvSpPr>
            <p:nvPr/>
          </p:nvSpPr>
          <p:spPr bwMode="auto">
            <a:xfrm>
              <a:off x="1713" y="504"/>
              <a:ext cx="1269" cy="614"/>
            </a:xfrm>
            <a:custGeom>
              <a:avLst/>
              <a:gdLst>
                <a:gd name="T0" fmla="*/ 1036 w 1269"/>
                <a:gd name="T1" fmla="*/ 232 h 614"/>
                <a:gd name="T2" fmla="*/ 1124 w 1269"/>
                <a:gd name="T3" fmla="*/ 323 h 614"/>
                <a:gd name="T4" fmla="*/ 1207 w 1269"/>
                <a:gd name="T5" fmla="*/ 445 h 614"/>
                <a:gd name="T6" fmla="*/ 1234 w 1269"/>
                <a:gd name="T7" fmla="*/ 498 h 614"/>
                <a:gd name="T8" fmla="*/ 1255 w 1269"/>
                <a:gd name="T9" fmla="*/ 541 h 614"/>
                <a:gd name="T10" fmla="*/ 1265 w 1269"/>
                <a:gd name="T11" fmla="*/ 568 h 614"/>
                <a:gd name="T12" fmla="*/ 1269 w 1269"/>
                <a:gd name="T13" fmla="*/ 579 h 614"/>
                <a:gd name="T14" fmla="*/ 1219 w 1269"/>
                <a:gd name="T15" fmla="*/ 611 h 614"/>
                <a:gd name="T16" fmla="*/ 1196 w 1269"/>
                <a:gd name="T17" fmla="*/ 592 h 614"/>
                <a:gd name="T18" fmla="*/ 1150 w 1269"/>
                <a:gd name="T19" fmla="*/ 559 h 614"/>
                <a:gd name="T20" fmla="*/ 1086 w 1269"/>
                <a:gd name="T21" fmla="*/ 513 h 614"/>
                <a:gd name="T22" fmla="*/ 1007 w 1269"/>
                <a:gd name="T23" fmla="*/ 462 h 614"/>
                <a:gd name="T24" fmla="*/ 869 w 1269"/>
                <a:gd name="T25" fmla="*/ 379 h 614"/>
                <a:gd name="T26" fmla="*/ 712 w 1269"/>
                <a:gd name="T27" fmla="*/ 304 h 614"/>
                <a:gd name="T28" fmla="*/ 602 w 1269"/>
                <a:gd name="T29" fmla="*/ 263 h 614"/>
                <a:gd name="T30" fmla="*/ 488 w 1269"/>
                <a:gd name="T31" fmla="*/ 237 h 614"/>
                <a:gd name="T32" fmla="*/ 376 w 1269"/>
                <a:gd name="T33" fmla="*/ 222 h 614"/>
                <a:gd name="T34" fmla="*/ 269 w 1269"/>
                <a:gd name="T35" fmla="*/ 213 h 614"/>
                <a:gd name="T36" fmla="*/ 174 w 1269"/>
                <a:gd name="T37" fmla="*/ 210 h 614"/>
                <a:gd name="T38" fmla="*/ 95 w 1269"/>
                <a:gd name="T39" fmla="*/ 206 h 614"/>
                <a:gd name="T40" fmla="*/ 38 w 1269"/>
                <a:gd name="T41" fmla="*/ 200 h 614"/>
                <a:gd name="T42" fmla="*/ 4 w 1269"/>
                <a:gd name="T43" fmla="*/ 188 h 614"/>
                <a:gd name="T44" fmla="*/ 2 w 1269"/>
                <a:gd name="T45" fmla="*/ 168 h 614"/>
                <a:gd name="T46" fmla="*/ 16 w 1269"/>
                <a:gd name="T47" fmla="*/ 153 h 614"/>
                <a:gd name="T48" fmla="*/ 59 w 1269"/>
                <a:gd name="T49" fmla="*/ 143 h 614"/>
                <a:gd name="T50" fmla="*/ 145 w 1269"/>
                <a:gd name="T51" fmla="*/ 139 h 614"/>
                <a:gd name="T52" fmla="*/ 245 w 1269"/>
                <a:gd name="T53" fmla="*/ 128 h 614"/>
                <a:gd name="T54" fmla="*/ 295 w 1269"/>
                <a:gd name="T55" fmla="*/ 114 h 614"/>
                <a:gd name="T56" fmla="*/ 338 w 1269"/>
                <a:gd name="T57" fmla="*/ 85 h 614"/>
                <a:gd name="T58" fmla="*/ 383 w 1269"/>
                <a:gd name="T59" fmla="*/ 33 h 614"/>
                <a:gd name="T60" fmla="*/ 424 w 1269"/>
                <a:gd name="T61" fmla="*/ 8 h 614"/>
                <a:gd name="T62" fmla="*/ 488 w 1269"/>
                <a:gd name="T63" fmla="*/ 0 h 614"/>
                <a:gd name="T64" fmla="*/ 559 w 1269"/>
                <a:gd name="T65" fmla="*/ 3 h 614"/>
                <a:gd name="T66" fmla="*/ 629 w 1269"/>
                <a:gd name="T67" fmla="*/ 14 h 614"/>
                <a:gd name="T68" fmla="*/ 698 w 1269"/>
                <a:gd name="T69" fmla="*/ 33 h 614"/>
                <a:gd name="T70" fmla="*/ 764 w 1269"/>
                <a:gd name="T71" fmla="*/ 58 h 614"/>
                <a:gd name="T72" fmla="*/ 831 w 1269"/>
                <a:gd name="T73" fmla="*/ 91 h 614"/>
                <a:gd name="T74" fmla="*/ 933 w 1269"/>
                <a:gd name="T75" fmla="*/ 155 h 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9"/>
                <a:gd name="T115" fmla="*/ 0 h 614"/>
                <a:gd name="T116" fmla="*/ 1269 w 1269"/>
                <a:gd name="T117" fmla="*/ 614 h 6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9" h="614">
                  <a:moveTo>
                    <a:pt x="1003" y="205"/>
                  </a:moveTo>
                  <a:lnTo>
                    <a:pt x="1036" y="232"/>
                  </a:lnTo>
                  <a:lnTo>
                    <a:pt x="1067" y="261"/>
                  </a:lnTo>
                  <a:lnTo>
                    <a:pt x="1124" y="323"/>
                  </a:lnTo>
                  <a:lnTo>
                    <a:pt x="1169" y="385"/>
                  </a:lnTo>
                  <a:lnTo>
                    <a:pt x="1207" y="445"/>
                  </a:lnTo>
                  <a:lnTo>
                    <a:pt x="1222" y="473"/>
                  </a:lnTo>
                  <a:lnTo>
                    <a:pt x="1234" y="498"/>
                  </a:lnTo>
                  <a:lnTo>
                    <a:pt x="1246" y="520"/>
                  </a:lnTo>
                  <a:lnTo>
                    <a:pt x="1255" y="541"/>
                  </a:lnTo>
                  <a:lnTo>
                    <a:pt x="1260" y="556"/>
                  </a:lnTo>
                  <a:lnTo>
                    <a:pt x="1265" y="568"/>
                  </a:lnTo>
                  <a:lnTo>
                    <a:pt x="1269" y="577"/>
                  </a:lnTo>
                  <a:lnTo>
                    <a:pt x="1269" y="579"/>
                  </a:lnTo>
                  <a:lnTo>
                    <a:pt x="1222" y="614"/>
                  </a:lnTo>
                  <a:lnTo>
                    <a:pt x="1219" y="611"/>
                  </a:lnTo>
                  <a:lnTo>
                    <a:pt x="1210" y="604"/>
                  </a:lnTo>
                  <a:lnTo>
                    <a:pt x="1196" y="592"/>
                  </a:lnTo>
                  <a:lnTo>
                    <a:pt x="1174" y="577"/>
                  </a:lnTo>
                  <a:lnTo>
                    <a:pt x="1150" y="559"/>
                  </a:lnTo>
                  <a:lnTo>
                    <a:pt x="1119" y="537"/>
                  </a:lnTo>
                  <a:lnTo>
                    <a:pt x="1086" y="513"/>
                  </a:lnTo>
                  <a:lnTo>
                    <a:pt x="1050" y="488"/>
                  </a:lnTo>
                  <a:lnTo>
                    <a:pt x="1007" y="462"/>
                  </a:lnTo>
                  <a:lnTo>
                    <a:pt x="964" y="434"/>
                  </a:lnTo>
                  <a:lnTo>
                    <a:pt x="869" y="379"/>
                  </a:lnTo>
                  <a:lnTo>
                    <a:pt x="764" y="328"/>
                  </a:lnTo>
                  <a:lnTo>
                    <a:pt x="712" y="304"/>
                  </a:lnTo>
                  <a:lnTo>
                    <a:pt x="657" y="282"/>
                  </a:lnTo>
                  <a:lnTo>
                    <a:pt x="602" y="263"/>
                  </a:lnTo>
                  <a:lnTo>
                    <a:pt x="545" y="249"/>
                  </a:lnTo>
                  <a:lnTo>
                    <a:pt x="488" y="237"/>
                  </a:lnTo>
                  <a:lnTo>
                    <a:pt x="431" y="227"/>
                  </a:lnTo>
                  <a:lnTo>
                    <a:pt x="376" y="222"/>
                  </a:lnTo>
                  <a:lnTo>
                    <a:pt x="321" y="217"/>
                  </a:lnTo>
                  <a:lnTo>
                    <a:pt x="269" y="213"/>
                  </a:lnTo>
                  <a:lnTo>
                    <a:pt x="221" y="211"/>
                  </a:lnTo>
                  <a:lnTo>
                    <a:pt x="174" y="210"/>
                  </a:lnTo>
                  <a:lnTo>
                    <a:pt x="133" y="208"/>
                  </a:lnTo>
                  <a:lnTo>
                    <a:pt x="95" y="206"/>
                  </a:lnTo>
                  <a:lnTo>
                    <a:pt x="64" y="204"/>
                  </a:lnTo>
                  <a:lnTo>
                    <a:pt x="38" y="200"/>
                  </a:lnTo>
                  <a:lnTo>
                    <a:pt x="16" y="195"/>
                  </a:lnTo>
                  <a:lnTo>
                    <a:pt x="4" y="188"/>
                  </a:lnTo>
                  <a:lnTo>
                    <a:pt x="0" y="178"/>
                  </a:lnTo>
                  <a:lnTo>
                    <a:pt x="2" y="168"/>
                  </a:lnTo>
                  <a:lnTo>
                    <a:pt x="7" y="159"/>
                  </a:lnTo>
                  <a:lnTo>
                    <a:pt x="16" y="153"/>
                  </a:lnTo>
                  <a:lnTo>
                    <a:pt x="28" y="149"/>
                  </a:lnTo>
                  <a:lnTo>
                    <a:pt x="59" y="143"/>
                  </a:lnTo>
                  <a:lnTo>
                    <a:pt x="100" y="140"/>
                  </a:lnTo>
                  <a:lnTo>
                    <a:pt x="145" y="139"/>
                  </a:lnTo>
                  <a:lnTo>
                    <a:pt x="195" y="135"/>
                  </a:lnTo>
                  <a:lnTo>
                    <a:pt x="245" y="128"/>
                  </a:lnTo>
                  <a:lnTo>
                    <a:pt x="271" y="122"/>
                  </a:lnTo>
                  <a:lnTo>
                    <a:pt x="295" y="114"/>
                  </a:lnTo>
                  <a:lnTo>
                    <a:pt x="319" y="101"/>
                  </a:lnTo>
                  <a:lnTo>
                    <a:pt x="338" y="85"/>
                  </a:lnTo>
                  <a:lnTo>
                    <a:pt x="369" y="49"/>
                  </a:lnTo>
                  <a:lnTo>
                    <a:pt x="383" y="33"/>
                  </a:lnTo>
                  <a:lnTo>
                    <a:pt x="402" y="18"/>
                  </a:lnTo>
                  <a:lnTo>
                    <a:pt x="424" y="8"/>
                  </a:lnTo>
                  <a:lnTo>
                    <a:pt x="452" y="3"/>
                  </a:lnTo>
                  <a:lnTo>
                    <a:pt x="488" y="0"/>
                  </a:lnTo>
                  <a:lnTo>
                    <a:pt x="526" y="2"/>
                  </a:lnTo>
                  <a:lnTo>
                    <a:pt x="559" y="3"/>
                  </a:lnTo>
                  <a:lnTo>
                    <a:pt x="595" y="8"/>
                  </a:lnTo>
                  <a:lnTo>
                    <a:pt x="629" y="14"/>
                  </a:lnTo>
                  <a:lnTo>
                    <a:pt x="664" y="22"/>
                  </a:lnTo>
                  <a:lnTo>
                    <a:pt x="698" y="33"/>
                  </a:lnTo>
                  <a:lnTo>
                    <a:pt x="731" y="45"/>
                  </a:lnTo>
                  <a:lnTo>
                    <a:pt x="764" y="58"/>
                  </a:lnTo>
                  <a:lnTo>
                    <a:pt x="798" y="73"/>
                  </a:lnTo>
                  <a:lnTo>
                    <a:pt x="831" y="91"/>
                  </a:lnTo>
                  <a:lnTo>
                    <a:pt x="864" y="110"/>
                  </a:lnTo>
                  <a:lnTo>
                    <a:pt x="933" y="155"/>
                  </a:lnTo>
                  <a:lnTo>
                    <a:pt x="1003" y="205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6" name="Freeform 29"/>
            <p:cNvSpPr>
              <a:spLocks/>
            </p:cNvSpPr>
            <p:nvPr/>
          </p:nvSpPr>
          <p:spPr bwMode="auto">
            <a:xfrm>
              <a:off x="431" y="1188"/>
              <a:ext cx="772" cy="1760"/>
            </a:xfrm>
            <a:custGeom>
              <a:avLst/>
              <a:gdLst>
                <a:gd name="T0" fmla="*/ 288 w 772"/>
                <a:gd name="T1" fmla="*/ 1 h 1760"/>
                <a:gd name="T2" fmla="*/ 248 w 772"/>
                <a:gd name="T3" fmla="*/ 16 h 1760"/>
                <a:gd name="T4" fmla="*/ 186 w 772"/>
                <a:gd name="T5" fmla="*/ 55 h 1760"/>
                <a:gd name="T6" fmla="*/ 114 w 772"/>
                <a:gd name="T7" fmla="*/ 133 h 1760"/>
                <a:gd name="T8" fmla="*/ 48 w 772"/>
                <a:gd name="T9" fmla="*/ 261 h 1760"/>
                <a:gd name="T10" fmla="*/ 19 w 772"/>
                <a:gd name="T11" fmla="*/ 348 h 1760"/>
                <a:gd name="T12" fmla="*/ 0 w 772"/>
                <a:gd name="T13" fmla="*/ 516 h 1760"/>
                <a:gd name="T14" fmla="*/ 17 w 772"/>
                <a:gd name="T15" fmla="*/ 606 h 1760"/>
                <a:gd name="T16" fmla="*/ 52 w 772"/>
                <a:gd name="T17" fmla="*/ 681 h 1760"/>
                <a:gd name="T18" fmla="*/ 105 w 772"/>
                <a:gd name="T19" fmla="*/ 739 h 1760"/>
                <a:gd name="T20" fmla="*/ 174 w 772"/>
                <a:gd name="T21" fmla="*/ 775 h 1760"/>
                <a:gd name="T22" fmla="*/ 267 w 772"/>
                <a:gd name="T23" fmla="*/ 781 h 1760"/>
                <a:gd name="T24" fmla="*/ 362 w 772"/>
                <a:gd name="T25" fmla="*/ 758 h 1760"/>
                <a:gd name="T26" fmla="*/ 524 w 772"/>
                <a:gd name="T27" fmla="*/ 701 h 1760"/>
                <a:gd name="T28" fmla="*/ 612 w 772"/>
                <a:gd name="T29" fmla="*/ 683 h 1760"/>
                <a:gd name="T30" fmla="*/ 667 w 772"/>
                <a:gd name="T31" fmla="*/ 746 h 1760"/>
                <a:gd name="T32" fmla="*/ 612 w 772"/>
                <a:gd name="T33" fmla="*/ 918 h 1760"/>
                <a:gd name="T34" fmla="*/ 474 w 772"/>
                <a:gd name="T35" fmla="*/ 1170 h 1760"/>
                <a:gd name="T36" fmla="*/ 431 w 772"/>
                <a:gd name="T37" fmla="*/ 1219 h 1760"/>
                <a:gd name="T38" fmla="*/ 379 w 772"/>
                <a:gd name="T39" fmla="*/ 1243 h 1760"/>
                <a:gd name="T40" fmla="*/ 326 w 772"/>
                <a:gd name="T41" fmla="*/ 1259 h 1760"/>
                <a:gd name="T42" fmla="*/ 283 w 772"/>
                <a:gd name="T43" fmla="*/ 1291 h 1760"/>
                <a:gd name="T44" fmla="*/ 219 w 772"/>
                <a:gd name="T45" fmla="*/ 1381 h 1760"/>
                <a:gd name="T46" fmla="*/ 172 w 772"/>
                <a:gd name="T47" fmla="*/ 1505 h 1760"/>
                <a:gd name="T48" fmla="*/ 162 w 772"/>
                <a:gd name="T49" fmla="*/ 1618 h 1760"/>
                <a:gd name="T50" fmla="*/ 188 w 772"/>
                <a:gd name="T51" fmla="*/ 1712 h 1760"/>
                <a:gd name="T52" fmla="*/ 222 w 772"/>
                <a:gd name="T53" fmla="*/ 1756 h 1760"/>
                <a:gd name="T54" fmla="*/ 305 w 772"/>
                <a:gd name="T55" fmla="*/ 1653 h 1760"/>
                <a:gd name="T56" fmla="*/ 407 w 772"/>
                <a:gd name="T57" fmla="*/ 1732 h 1760"/>
                <a:gd name="T58" fmla="*/ 381 w 772"/>
                <a:gd name="T59" fmla="*/ 1682 h 1760"/>
                <a:gd name="T60" fmla="*/ 350 w 772"/>
                <a:gd name="T61" fmla="*/ 1603 h 1760"/>
                <a:gd name="T62" fmla="*/ 312 w 772"/>
                <a:gd name="T63" fmla="*/ 1448 h 1760"/>
                <a:gd name="T64" fmla="*/ 322 w 772"/>
                <a:gd name="T65" fmla="*/ 1364 h 1760"/>
                <a:gd name="T66" fmla="*/ 353 w 772"/>
                <a:gd name="T67" fmla="*/ 1312 h 1760"/>
                <a:gd name="T68" fmla="*/ 393 w 772"/>
                <a:gd name="T69" fmla="*/ 1295 h 1760"/>
                <a:gd name="T70" fmla="*/ 481 w 772"/>
                <a:gd name="T71" fmla="*/ 1283 h 1760"/>
                <a:gd name="T72" fmla="*/ 543 w 772"/>
                <a:gd name="T73" fmla="*/ 1253 h 1760"/>
                <a:gd name="T74" fmla="*/ 627 w 772"/>
                <a:gd name="T75" fmla="*/ 1159 h 1760"/>
                <a:gd name="T76" fmla="*/ 712 w 772"/>
                <a:gd name="T77" fmla="*/ 1015 h 1760"/>
                <a:gd name="T78" fmla="*/ 755 w 772"/>
                <a:gd name="T79" fmla="*/ 891 h 1760"/>
                <a:gd name="T80" fmla="*/ 772 w 772"/>
                <a:gd name="T81" fmla="*/ 794 h 1760"/>
                <a:gd name="T82" fmla="*/ 769 w 772"/>
                <a:gd name="T83" fmla="*/ 708 h 1760"/>
                <a:gd name="T84" fmla="*/ 762 w 772"/>
                <a:gd name="T85" fmla="*/ 649 h 1760"/>
                <a:gd name="T86" fmla="*/ 727 w 772"/>
                <a:gd name="T87" fmla="*/ 561 h 1760"/>
                <a:gd name="T88" fmla="*/ 667 w 772"/>
                <a:gd name="T89" fmla="*/ 507 h 1760"/>
                <a:gd name="T90" fmla="*/ 562 w 772"/>
                <a:gd name="T91" fmla="*/ 485 h 1760"/>
                <a:gd name="T92" fmla="*/ 484 w 772"/>
                <a:gd name="T93" fmla="*/ 496 h 1760"/>
                <a:gd name="T94" fmla="*/ 405 w 772"/>
                <a:gd name="T95" fmla="*/ 528 h 1760"/>
                <a:gd name="T96" fmla="*/ 303 w 772"/>
                <a:gd name="T97" fmla="*/ 607 h 1760"/>
                <a:gd name="T98" fmla="*/ 264 w 772"/>
                <a:gd name="T99" fmla="*/ 635 h 1760"/>
                <a:gd name="T100" fmla="*/ 224 w 772"/>
                <a:gd name="T101" fmla="*/ 637 h 1760"/>
                <a:gd name="T102" fmla="*/ 188 w 772"/>
                <a:gd name="T103" fmla="*/ 613 h 1760"/>
                <a:gd name="T104" fmla="*/ 169 w 772"/>
                <a:gd name="T105" fmla="*/ 540 h 1760"/>
                <a:gd name="T106" fmla="*/ 188 w 772"/>
                <a:gd name="T107" fmla="*/ 433 h 1760"/>
                <a:gd name="T108" fmla="*/ 253 w 772"/>
                <a:gd name="T109" fmla="*/ 283 h 1760"/>
                <a:gd name="T110" fmla="*/ 288 w 772"/>
                <a:gd name="T111" fmla="*/ 204 h 1760"/>
                <a:gd name="T112" fmla="*/ 303 w 772"/>
                <a:gd name="T113" fmla="*/ 178 h 1760"/>
                <a:gd name="T114" fmla="*/ 305 w 772"/>
                <a:gd name="T115" fmla="*/ 0 h 1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2"/>
                <a:gd name="T175" fmla="*/ 0 h 1760"/>
                <a:gd name="T176" fmla="*/ 772 w 772"/>
                <a:gd name="T177" fmla="*/ 1760 h 17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2" h="1760">
                  <a:moveTo>
                    <a:pt x="298" y="0"/>
                  </a:moveTo>
                  <a:lnTo>
                    <a:pt x="295" y="0"/>
                  </a:lnTo>
                  <a:lnTo>
                    <a:pt x="288" y="1"/>
                  </a:lnTo>
                  <a:lnTo>
                    <a:pt x="279" y="5"/>
                  </a:lnTo>
                  <a:lnTo>
                    <a:pt x="264" y="8"/>
                  </a:lnTo>
                  <a:lnTo>
                    <a:pt x="248" y="16"/>
                  </a:lnTo>
                  <a:lnTo>
                    <a:pt x="229" y="25"/>
                  </a:lnTo>
                  <a:lnTo>
                    <a:pt x="207" y="38"/>
                  </a:lnTo>
                  <a:lnTo>
                    <a:pt x="186" y="55"/>
                  </a:lnTo>
                  <a:lnTo>
                    <a:pt x="162" y="77"/>
                  </a:lnTo>
                  <a:lnTo>
                    <a:pt x="138" y="102"/>
                  </a:lnTo>
                  <a:lnTo>
                    <a:pt x="114" y="133"/>
                  </a:lnTo>
                  <a:lnTo>
                    <a:pt x="91" y="169"/>
                  </a:lnTo>
                  <a:lnTo>
                    <a:pt x="69" y="212"/>
                  </a:lnTo>
                  <a:lnTo>
                    <a:pt x="48" y="261"/>
                  </a:lnTo>
                  <a:lnTo>
                    <a:pt x="38" y="288"/>
                  </a:lnTo>
                  <a:lnTo>
                    <a:pt x="29" y="317"/>
                  </a:lnTo>
                  <a:lnTo>
                    <a:pt x="19" y="348"/>
                  </a:lnTo>
                  <a:lnTo>
                    <a:pt x="12" y="380"/>
                  </a:lnTo>
                  <a:lnTo>
                    <a:pt x="0" y="449"/>
                  </a:lnTo>
                  <a:lnTo>
                    <a:pt x="0" y="516"/>
                  </a:lnTo>
                  <a:lnTo>
                    <a:pt x="5" y="548"/>
                  </a:lnTo>
                  <a:lnTo>
                    <a:pt x="10" y="577"/>
                  </a:lnTo>
                  <a:lnTo>
                    <a:pt x="17" y="606"/>
                  </a:lnTo>
                  <a:lnTo>
                    <a:pt x="26" y="634"/>
                  </a:lnTo>
                  <a:lnTo>
                    <a:pt x="38" y="659"/>
                  </a:lnTo>
                  <a:lnTo>
                    <a:pt x="52" y="681"/>
                  </a:lnTo>
                  <a:lnTo>
                    <a:pt x="69" y="703"/>
                  </a:lnTo>
                  <a:lnTo>
                    <a:pt x="86" y="722"/>
                  </a:lnTo>
                  <a:lnTo>
                    <a:pt x="105" y="739"/>
                  </a:lnTo>
                  <a:lnTo>
                    <a:pt x="126" y="753"/>
                  </a:lnTo>
                  <a:lnTo>
                    <a:pt x="150" y="765"/>
                  </a:lnTo>
                  <a:lnTo>
                    <a:pt x="174" y="775"/>
                  </a:lnTo>
                  <a:lnTo>
                    <a:pt x="205" y="781"/>
                  </a:lnTo>
                  <a:lnTo>
                    <a:pt x="233" y="783"/>
                  </a:lnTo>
                  <a:lnTo>
                    <a:pt x="267" y="781"/>
                  </a:lnTo>
                  <a:lnTo>
                    <a:pt x="298" y="776"/>
                  </a:lnTo>
                  <a:lnTo>
                    <a:pt x="331" y="769"/>
                  </a:lnTo>
                  <a:lnTo>
                    <a:pt x="362" y="758"/>
                  </a:lnTo>
                  <a:lnTo>
                    <a:pt x="429" y="735"/>
                  </a:lnTo>
                  <a:lnTo>
                    <a:pt x="491" y="711"/>
                  </a:lnTo>
                  <a:lnTo>
                    <a:pt x="524" y="701"/>
                  </a:lnTo>
                  <a:lnTo>
                    <a:pt x="553" y="692"/>
                  </a:lnTo>
                  <a:lnTo>
                    <a:pt x="584" y="686"/>
                  </a:lnTo>
                  <a:lnTo>
                    <a:pt x="612" y="683"/>
                  </a:lnTo>
                  <a:lnTo>
                    <a:pt x="641" y="683"/>
                  </a:lnTo>
                  <a:lnTo>
                    <a:pt x="667" y="687"/>
                  </a:lnTo>
                  <a:lnTo>
                    <a:pt x="667" y="746"/>
                  </a:lnTo>
                  <a:lnTo>
                    <a:pt x="655" y="803"/>
                  </a:lnTo>
                  <a:lnTo>
                    <a:pt x="636" y="861"/>
                  </a:lnTo>
                  <a:lnTo>
                    <a:pt x="612" y="918"/>
                  </a:lnTo>
                  <a:lnTo>
                    <a:pt x="553" y="1032"/>
                  </a:lnTo>
                  <a:lnTo>
                    <a:pt x="488" y="1145"/>
                  </a:lnTo>
                  <a:lnTo>
                    <a:pt x="474" y="1170"/>
                  </a:lnTo>
                  <a:lnTo>
                    <a:pt x="457" y="1192"/>
                  </a:lnTo>
                  <a:lnTo>
                    <a:pt x="443" y="1207"/>
                  </a:lnTo>
                  <a:lnTo>
                    <a:pt x="431" y="1219"/>
                  </a:lnTo>
                  <a:lnTo>
                    <a:pt x="417" y="1229"/>
                  </a:lnTo>
                  <a:lnTo>
                    <a:pt x="403" y="1235"/>
                  </a:lnTo>
                  <a:lnTo>
                    <a:pt x="379" y="1243"/>
                  </a:lnTo>
                  <a:lnTo>
                    <a:pt x="364" y="1247"/>
                  </a:lnTo>
                  <a:lnTo>
                    <a:pt x="353" y="1249"/>
                  </a:lnTo>
                  <a:lnTo>
                    <a:pt x="326" y="1259"/>
                  </a:lnTo>
                  <a:lnTo>
                    <a:pt x="312" y="1266"/>
                  </a:lnTo>
                  <a:lnTo>
                    <a:pt x="298" y="1277"/>
                  </a:lnTo>
                  <a:lnTo>
                    <a:pt x="283" y="1291"/>
                  </a:lnTo>
                  <a:lnTo>
                    <a:pt x="269" y="1309"/>
                  </a:lnTo>
                  <a:lnTo>
                    <a:pt x="243" y="1347"/>
                  </a:lnTo>
                  <a:lnTo>
                    <a:pt x="219" y="1381"/>
                  </a:lnTo>
                  <a:lnTo>
                    <a:pt x="202" y="1413"/>
                  </a:lnTo>
                  <a:lnTo>
                    <a:pt x="179" y="1473"/>
                  </a:lnTo>
                  <a:lnTo>
                    <a:pt x="172" y="1505"/>
                  </a:lnTo>
                  <a:lnTo>
                    <a:pt x="167" y="1540"/>
                  </a:lnTo>
                  <a:lnTo>
                    <a:pt x="162" y="1579"/>
                  </a:lnTo>
                  <a:lnTo>
                    <a:pt x="162" y="1618"/>
                  </a:lnTo>
                  <a:lnTo>
                    <a:pt x="167" y="1654"/>
                  </a:lnTo>
                  <a:lnTo>
                    <a:pt x="176" y="1685"/>
                  </a:lnTo>
                  <a:lnTo>
                    <a:pt x="188" y="1712"/>
                  </a:lnTo>
                  <a:lnTo>
                    <a:pt x="200" y="1732"/>
                  </a:lnTo>
                  <a:lnTo>
                    <a:pt x="212" y="1748"/>
                  </a:lnTo>
                  <a:lnTo>
                    <a:pt x="222" y="1756"/>
                  </a:lnTo>
                  <a:lnTo>
                    <a:pt x="224" y="1758"/>
                  </a:lnTo>
                  <a:lnTo>
                    <a:pt x="224" y="1760"/>
                  </a:lnTo>
                  <a:lnTo>
                    <a:pt x="305" y="1653"/>
                  </a:lnTo>
                  <a:lnTo>
                    <a:pt x="412" y="1743"/>
                  </a:lnTo>
                  <a:lnTo>
                    <a:pt x="410" y="1740"/>
                  </a:lnTo>
                  <a:lnTo>
                    <a:pt x="407" y="1732"/>
                  </a:lnTo>
                  <a:lnTo>
                    <a:pt x="400" y="1719"/>
                  </a:lnTo>
                  <a:lnTo>
                    <a:pt x="391" y="1702"/>
                  </a:lnTo>
                  <a:lnTo>
                    <a:pt x="381" y="1682"/>
                  </a:lnTo>
                  <a:lnTo>
                    <a:pt x="372" y="1658"/>
                  </a:lnTo>
                  <a:lnTo>
                    <a:pt x="360" y="1632"/>
                  </a:lnTo>
                  <a:lnTo>
                    <a:pt x="350" y="1603"/>
                  </a:lnTo>
                  <a:lnTo>
                    <a:pt x="331" y="1542"/>
                  </a:lnTo>
                  <a:lnTo>
                    <a:pt x="317" y="1479"/>
                  </a:lnTo>
                  <a:lnTo>
                    <a:pt x="312" y="1448"/>
                  </a:lnTo>
                  <a:lnTo>
                    <a:pt x="312" y="1418"/>
                  </a:lnTo>
                  <a:lnTo>
                    <a:pt x="314" y="1390"/>
                  </a:lnTo>
                  <a:lnTo>
                    <a:pt x="322" y="1364"/>
                  </a:lnTo>
                  <a:lnTo>
                    <a:pt x="331" y="1342"/>
                  </a:lnTo>
                  <a:lnTo>
                    <a:pt x="341" y="1324"/>
                  </a:lnTo>
                  <a:lnTo>
                    <a:pt x="353" y="1312"/>
                  </a:lnTo>
                  <a:lnTo>
                    <a:pt x="364" y="1304"/>
                  </a:lnTo>
                  <a:lnTo>
                    <a:pt x="379" y="1298"/>
                  </a:lnTo>
                  <a:lnTo>
                    <a:pt x="393" y="1295"/>
                  </a:lnTo>
                  <a:lnTo>
                    <a:pt x="426" y="1291"/>
                  </a:lnTo>
                  <a:lnTo>
                    <a:pt x="462" y="1286"/>
                  </a:lnTo>
                  <a:lnTo>
                    <a:pt x="481" y="1283"/>
                  </a:lnTo>
                  <a:lnTo>
                    <a:pt x="503" y="1275"/>
                  </a:lnTo>
                  <a:lnTo>
                    <a:pt x="522" y="1266"/>
                  </a:lnTo>
                  <a:lnTo>
                    <a:pt x="543" y="1253"/>
                  </a:lnTo>
                  <a:lnTo>
                    <a:pt x="565" y="1235"/>
                  </a:lnTo>
                  <a:lnTo>
                    <a:pt x="586" y="1211"/>
                  </a:lnTo>
                  <a:lnTo>
                    <a:pt x="627" y="1159"/>
                  </a:lnTo>
                  <a:lnTo>
                    <a:pt x="660" y="1109"/>
                  </a:lnTo>
                  <a:lnTo>
                    <a:pt x="688" y="1060"/>
                  </a:lnTo>
                  <a:lnTo>
                    <a:pt x="712" y="1015"/>
                  </a:lnTo>
                  <a:lnTo>
                    <a:pt x="729" y="971"/>
                  </a:lnTo>
                  <a:lnTo>
                    <a:pt x="746" y="929"/>
                  </a:lnTo>
                  <a:lnTo>
                    <a:pt x="755" y="891"/>
                  </a:lnTo>
                  <a:lnTo>
                    <a:pt x="765" y="855"/>
                  </a:lnTo>
                  <a:lnTo>
                    <a:pt x="769" y="822"/>
                  </a:lnTo>
                  <a:lnTo>
                    <a:pt x="772" y="794"/>
                  </a:lnTo>
                  <a:lnTo>
                    <a:pt x="772" y="717"/>
                  </a:lnTo>
                  <a:lnTo>
                    <a:pt x="769" y="710"/>
                  </a:lnTo>
                  <a:lnTo>
                    <a:pt x="769" y="708"/>
                  </a:lnTo>
                  <a:lnTo>
                    <a:pt x="769" y="684"/>
                  </a:lnTo>
                  <a:lnTo>
                    <a:pt x="767" y="668"/>
                  </a:lnTo>
                  <a:lnTo>
                    <a:pt x="762" y="649"/>
                  </a:lnTo>
                  <a:lnTo>
                    <a:pt x="758" y="628"/>
                  </a:lnTo>
                  <a:lnTo>
                    <a:pt x="741" y="583"/>
                  </a:lnTo>
                  <a:lnTo>
                    <a:pt x="727" y="561"/>
                  </a:lnTo>
                  <a:lnTo>
                    <a:pt x="710" y="540"/>
                  </a:lnTo>
                  <a:lnTo>
                    <a:pt x="691" y="522"/>
                  </a:lnTo>
                  <a:lnTo>
                    <a:pt x="667" y="507"/>
                  </a:lnTo>
                  <a:lnTo>
                    <a:pt x="636" y="495"/>
                  </a:lnTo>
                  <a:lnTo>
                    <a:pt x="603" y="488"/>
                  </a:lnTo>
                  <a:lnTo>
                    <a:pt x="562" y="485"/>
                  </a:lnTo>
                  <a:lnTo>
                    <a:pt x="541" y="487"/>
                  </a:lnTo>
                  <a:lnTo>
                    <a:pt x="517" y="490"/>
                  </a:lnTo>
                  <a:lnTo>
                    <a:pt x="484" y="496"/>
                  </a:lnTo>
                  <a:lnTo>
                    <a:pt x="455" y="506"/>
                  </a:lnTo>
                  <a:lnTo>
                    <a:pt x="429" y="516"/>
                  </a:lnTo>
                  <a:lnTo>
                    <a:pt x="405" y="528"/>
                  </a:lnTo>
                  <a:lnTo>
                    <a:pt x="364" y="555"/>
                  </a:lnTo>
                  <a:lnTo>
                    <a:pt x="331" y="582"/>
                  </a:lnTo>
                  <a:lnTo>
                    <a:pt x="303" y="607"/>
                  </a:lnTo>
                  <a:lnTo>
                    <a:pt x="291" y="619"/>
                  </a:lnTo>
                  <a:lnTo>
                    <a:pt x="276" y="628"/>
                  </a:lnTo>
                  <a:lnTo>
                    <a:pt x="264" y="635"/>
                  </a:lnTo>
                  <a:lnTo>
                    <a:pt x="253" y="638"/>
                  </a:lnTo>
                  <a:lnTo>
                    <a:pt x="238" y="640"/>
                  </a:lnTo>
                  <a:lnTo>
                    <a:pt x="224" y="637"/>
                  </a:lnTo>
                  <a:lnTo>
                    <a:pt x="210" y="631"/>
                  </a:lnTo>
                  <a:lnTo>
                    <a:pt x="198" y="624"/>
                  </a:lnTo>
                  <a:lnTo>
                    <a:pt x="188" y="613"/>
                  </a:lnTo>
                  <a:lnTo>
                    <a:pt x="181" y="602"/>
                  </a:lnTo>
                  <a:lnTo>
                    <a:pt x="172" y="574"/>
                  </a:lnTo>
                  <a:lnTo>
                    <a:pt x="169" y="540"/>
                  </a:lnTo>
                  <a:lnTo>
                    <a:pt x="172" y="506"/>
                  </a:lnTo>
                  <a:lnTo>
                    <a:pt x="179" y="469"/>
                  </a:lnTo>
                  <a:lnTo>
                    <a:pt x="188" y="433"/>
                  </a:lnTo>
                  <a:lnTo>
                    <a:pt x="200" y="400"/>
                  </a:lnTo>
                  <a:lnTo>
                    <a:pt x="233" y="322"/>
                  </a:lnTo>
                  <a:lnTo>
                    <a:pt x="253" y="283"/>
                  </a:lnTo>
                  <a:lnTo>
                    <a:pt x="269" y="249"/>
                  </a:lnTo>
                  <a:lnTo>
                    <a:pt x="283" y="218"/>
                  </a:lnTo>
                  <a:lnTo>
                    <a:pt x="288" y="204"/>
                  </a:lnTo>
                  <a:lnTo>
                    <a:pt x="295" y="194"/>
                  </a:lnTo>
                  <a:lnTo>
                    <a:pt x="298" y="184"/>
                  </a:lnTo>
                  <a:lnTo>
                    <a:pt x="303" y="178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5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7" name="Freeform 30"/>
            <p:cNvSpPr>
              <a:spLocks/>
            </p:cNvSpPr>
            <p:nvPr/>
          </p:nvSpPr>
          <p:spPr bwMode="auto">
            <a:xfrm>
              <a:off x="443" y="1200"/>
              <a:ext cx="283" cy="607"/>
            </a:xfrm>
            <a:custGeom>
              <a:avLst/>
              <a:gdLst>
                <a:gd name="T0" fmla="*/ 283 w 283"/>
                <a:gd name="T1" fmla="*/ 0 h 607"/>
                <a:gd name="T2" fmla="*/ 281 w 283"/>
                <a:gd name="T3" fmla="*/ 0 h 607"/>
                <a:gd name="T4" fmla="*/ 271 w 283"/>
                <a:gd name="T5" fmla="*/ 1 h 607"/>
                <a:gd name="T6" fmla="*/ 257 w 283"/>
                <a:gd name="T7" fmla="*/ 5 h 607"/>
                <a:gd name="T8" fmla="*/ 238 w 283"/>
                <a:gd name="T9" fmla="*/ 12 h 607"/>
                <a:gd name="T10" fmla="*/ 217 w 283"/>
                <a:gd name="T11" fmla="*/ 25 h 607"/>
                <a:gd name="T12" fmla="*/ 202 w 283"/>
                <a:gd name="T13" fmla="*/ 33 h 607"/>
                <a:gd name="T14" fmla="*/ 190 w 283"/>
                <a:gd name="T15" fmla="*/ 44 h 607"/>
                <a:gd name="T16" fmla="*/ 176 w 283"/>
                <a:gd name="T17" fmla="*/ 56 h 607"/>
                <a:gd name="T18" fmla="*/ 160 w 283"/>
                <a:gd name="T19" fmla="*/ 71 h 607"/>
                <a:gd name="T20" fmla="*/ 145 w 283"/>
                <a:gd name="T21" fmla="*/ 88 h 607"/>
                <a:gd name="T22" fmla="*/ 129 w 283"/>
                <a:gd name="T23" fmla="*/ 108 h 607"/>
                <a:gd name="T24" fmla="*/ 112 w 283"/>
                <a:gd name="T25" fmla="*/ 129 h 607"/>
                <a:gd name="T26" fmla="*/ 98 w 283"/>
                <a:gd name="T27" fmla="*/ 154 h 607"/>
                <a:gd name="T28" fmla="*/ 81 w 283"/>
                <a:gd name="T29" fmla="*/ 181 h 607"/>
                <a:gd name="T30" fmla="*/ 67 w 283"/>
                <a:gd name="T31" fmla="*/ 209 h 607"/>
                <a:gd name="T32" fmla="*/ 43 w 283"/>
                <a:gd name="T33" fmla="*/ 270 h 607"/>
                <a:gd name="T34" fmla="*/ 24 w 283"/>
                <a:gd name="T35" fmla="*/ 332 h 607"/>
                <a:gd name="T36" fmla="*/ 7 w 283"/>
                <a:gd name="T37" fmla="*/ 391 h 607"/>
                <a:gd name="T38" fmla="*/ 2 w 283"/>
                <a:gd name="T39" fmla="*/ 417 h 607"/>
                <a:gd name="T40" fmla="*/ 0 w 283"/>
                <a:gd name="T41" fmla="*/ 442 h 607"/>
                <a:gd name="T42" fmla="*/ 0 w 283"/>
                <a:gd name="T43" fmla="*/ 484 h 607"/>
                <a:gd name="T44" fmla="*/ 5 w 283"/>
                <a:gd name="T45" fmla="*/ 500 h 607"/>
                <a:gd name="T46" fmla="*/ 9 w 283"/>
                <a:gd name="T47" fmla="*/ 510 h 607"/>
                <a:gd name="T48" fmla="*/ 31 w 283"/>
                <a:gd name="T49" fmla="*/ 532 h 607"/>
                <a:gd name="T50" fmla="*/ 55 w 283"/>
                <a:gd name="T51" fmla="*/ 551 h 607"/>
                <a:gd name="T52" fmla="*/ 81 w 283"/>
                <a:gd name="T53" fmla="*/ 568 h 607"/>
                <a:gd name="T54" fmla="*/ 109 w 283"/>
                <a:gd name="T55" fmla="*/ 581 h 607"/>
                <a:gd name="T56" fmla="*/ 133 w 283"/>
                <a:gd name="T57" fmla="*/ 593 h 607"/>
                <a:gd name="T58" fmla="*/ 152 w 283"/>
                <a:gd name="T59" fmla="*/ 600 h 607"/>
                <a:gd name="T60" fmla="*/ 167 w 283"/>
                <a:gd name="T61" fmla="*/ 606 h 607"/>
                <a:gd name="T62" fmla="*/ 171 w 283"/>
                <a:gd name="T63" fmla="*/ 607 h 607"/>
                <a:gd name="T64" fmla="*/ 169 w 283"/>
                <a:gd name="T65" fmla="*/ 605 h 607"/>
                <a:gd name="T66" fmla="*/ 167 w 283"/>
                <a:gd name="T67" fmla="*/ 596 h 607"/>
                <a:gd name="T68" fmla="*/ 162 w 283"/>
                <a:gd name="T69" fmla="*/ 585 h 607"/>
                <a:gd name="T70" fmla="*/ 157 w 283"/>
                <a:gd name="T71" fmla="*/ 569 h 607"/>
                <a:gd name="T72" fmla="*/ 152 w 283"/>
                <a:gd name="T73" fmla="*/ 551 h 607"/>
                <a:gd name="T74" fmla="*/ 148 w 283"/>
                <a:gd name="T75" fmla="*/ 530 h 607"/>
                <a:gd name="T76" fmla="*/ 148 w 283"/>
                <a:gd name="T77" fmla="*/ 506 h 607"/>
                <a:gd name="T78" fmla="*/ 150 w 283"/>
                <a:gd name="T79" fmla="*/ 481 h 607"/>
                <a:gd name="T80" fmla="*/ 155 w 283"/>
                <a:gd name="T81" fmla="*/ 461 h 607"/>
                <a:gd name="T82" fmla="*/ 160 w 283"/>
                <a:gd name="T83" fmla="*/ 440 h 607"/>
                <a:gd name="T84" fmla="*/ 169 w 283"/>
                <a:gd name="T85" fmla="*/ 417 h 607"/>
                <a:gd name="T86" fmla="*/ 179 w 283"/>
                <a:gd name="T87" fmla="*/ 392 h 607"/>
                <a:gd name="T88" fmla="*/ 221 w 283"/>
                <a:gd name="T89" fmla="*/ 287 h 607"/>
                <a:gd name="T90" fmla="*/ 243 w 283"/>
                <a:gd name="T91" fmla="*/ 239 h 607"/>
                <a:gd name="T92" fmla="*/ 255 w 283"/>
                <a:gd name="T93" fmla="*/ 219 h 607"/>
                <a:gd name="T94" fmla="*/ 262 w 283"/>
                <a:gd name="T95" fmla="*/ 200 h 607"/>
                <a:gd name="T96" fmla="*/ 271 w 283"/>
                <a:gd name="T97" fmla="*/ 185 h 607"/>
                <a:gd name="T98" fmla="*/ 276 w 283"/>
                <a:gd name="T99" fmla="*/ 173 h 607"/>
                <a:gd name="T100" fmla="*/ 279 w 283"/>
                <a:gd name="T101" fmla="*/ 166 h 607"/>
                <a:gd name="T102" fmla="*/ 281 w 283"/>
                <a:gd name="T103" fmla="*/ 164 h 607"/>
                <a:gd name="T104" fmla="*/ 283 w 283"/>
                <a:gd name="T105" fmla="*/ 0 h 6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3"/>
                <a:gd name="T160" fmla="*/ 0 h 607"/>
                <a:gd name="T161" fmla="*/ 283 w 283"/>
                <a:gd name="T162" fmla="*/ 607 h 6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3" h="607">
                  <a:moveTo>
                    <a:pt x="283" y="0"/>
                  </a:moveTo>
                  <a:lnTo>
                    <a:pt x="281" y="0"/>
                  </a:lnTo>
                  <a:lnTo>
                    <a:pt x="271" y="1"/>
                  </a:lnTo>
                  <a:lnTo>
                    <a:pt x="257" y="5"/>
                  </a:lnTo>
                  <a:lnTo>
                    <a:pt x="238" y="12"/>
                  </a:lnTo>
                  <a:lnTo>
                    <a:pt x="217" y="25"/>
                  </a:lnTo>
                  <a:lnTo>
                    <a:pt x="202" y="33"/>
                  </a:lnTo>
                  <a:lnTo>
                    <a:pt x="190" y="44"/>
                  </a:lnTo>
                  <a:lnTo>
                    <a:pt x="176" y="56"/>
                  </a:lnTo>
                  <a:lnTo>
                    <a:pt x="160" y="71"/>
                  </a:lnTo>
                  <a:lnTo>
                    <a:pt x="145" y="88"/>
                  </a:lnTo>
                  <a:lnTo>
                    <a:pt x="129" y="108"/>
                  </a:lnTo>
                  <a:lnTo>
                    <a:pt x="112" y="129"/>
                  </a:lnTo>
                  <a:lnTo>
                    <a:pt x="98" y="154"/>
                  </a:lnTo>
                  <a:lnTo>
                    <a:pt x="81" y="181"/>
                  </a:lnTo>
                  <a:lnTo>
                    <a:pt x="67" y="209"/>
                  </a:lnTo>
                  <a:lnTo>
                    <a:pt x="43" y="270"/>
                  </a:lnTo>
                  <a:lnTo>
                    <a:pt x="24" y="332"/>
                  </a:lnTo>
                  <a:lnTo>
                    <a:pt x="7" y="391"/>
                  </a:lnTo>
                  <a:lnTo>
                    <a:pt x="2" y="417"/>
                  </a:lnTo>
                  <a:lnTo>
                    <a:pt x="0" y="442"/>
                  </a:lnTo>
                  <a:lnTo>
                    <a:pt x="0" y="484"/>
                  </a:lnTo>
                  <a:lnTo>
                    <a:pt x="5" y="500"/>
                  </a:lnTo>
                  <a:lnTo>
                    <a:pt x="9" y="510"/>
                  </a:lnTo>
                  <a:lnTo>
                    <a:pt x="31" y="532"/>
                  </a:lnTo>
                  <a:lnTo>
                    <a:pt x="55" y="551"/>
                  </a:lnTo>
                  <a:lnTo>
                    <a:pt x="81" y="568"/>
                  </a:lnTo>
                  <a:lnTo>
                    <a:pt x="109" y="581"/>
                  </a:lnTo>
                  <a:lnTo>
                    <a:pt x="133" y="593"/>
                  </a:lnTo>
                  <a:lnTo>
                    <a:pt x="152" y="600"/>
                  </a:lnTo>
                  <a:lnTo>
                    <a:pt x="167" y="606"/>
                  </a:lnTo>
                  <a:lnTo>
                    <a:pt x="171" y="607"/>
                  </a:lnTo>
                  <a:lnTo>
                    <a:pt x="169" y="605"/>
                  </a:lnTo>
                  <a:lnTo>
                    <a:pt x="167" y="596"/>
                  </a:lnTo>
                  <a:lnTo>
                    <a:pt x="162" y="585"/>
                  </a:lnTo>
                  <a:lnTo>
                    <a:pt x="157" y="569"/>
                  </a:lnTo>
                  <a:lnTo>
                    <a:pt x="152" y="551"/>
                  </a:lnTo>
                  <a:lnTo>
                    <a:pt x="148" y="530"/>
                  </a:lnTo>
                  <a:lnTo>
                    <a:pt x="148" y="506"/>
                  </a:lnTo>
                  <a:lnTo>
                    <a:pt x="150" y="481"/>
                  </a:lnTo>
                  <a:lnTo>
                    <a:pt x="155" y="461"/>
                  </a:lnTo>
                  <a:lnTo>
                    <a:pt x="160" y="440"/>
                  </a:lnTo>
                  <a:lnTo>
                    <a:pt x="169" y="417"/>
                  </a:lnTo>
                  <a:lnTo>
                    <a:pt x="179" y="392"/>
                  </a:lnTo>
                  <a:lnTo>
                    <a:pt x="221" y="287"/>
                  </a:lnTo>
                  <a:lnTo>
                    <a:pt x="243" y="239"/>
                  </a:lnTo>
                  <a:lnTo>
                    <a:pt x="255" y="219"/>
                  </a:lnTo>
                  <a:lnTo>
                    <a:pt x="262" y="200"/>
                  </a:lnTo>
                  <a:lnTo>
                    <a:pt x="271" y="185"/>
                  </a:lnTo>
                  <a:lnTo>
                    <a:pt x="276" y="173"/>
                  </a:lnTo>
                  <a:lnTo>
                    <a:pt x="279" y="166"/>
                  </a:lnTo>
                  <a:lnTo>
                    <a:pt x="281" y="164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8" name="Freeform 31"/>
            <p:cNvSpPr>
              <a:spLocks/>
            </p:cNvSpPr>
            <p:nvPr/>
          </p:nvSpPr>
          <p:spPr bwMode="auto">
            <a:xfrm>
              <a:off x="443" y="1688"/>
              <a:ext cx="755" cy="304"/>
            </a:xfrm>
            <a:custGeom>
              <a:avLst/>
              <a:gdLst>
                <a:gd name="T0" fmla="*/ 0 w 755"/>
                <a:gd name="T1" fmla="*/ 37 h 304"/>
                <a:gd name="T2" fmla="*/ 5 w 755"/>
                <a:gd name="T3" fmla="*/ 57 h 304"/>
                <a:gd name="T4" fmla="*/ 12 w 755"/>
                <a:gd name="T5" fmla="*/ 92 h 304"/>
                <a:gd name="T6" fmla="*/ 40 w 755"/>
                <a:gd name="T7" fmla="*/ 157 h 304"/>
                <a:gd name="T8" fmla="*/ 71 w 755"/>
                <a:gd name="T9" fmla="*/ 202 h 304"/>
                <a:gd name="T10" fmla="*/ 114 w 755"/>
                <a:gd name="T11" fmla="*/ 240 h 304"/>
                <a:gd name="T12" fmla="*/ 171 w 755"/>
                <a:gd name="T13" fmla="*/ 265 h 304"/>
                <a:gd name="T14" fmla="*/ 245 w 755"/>
                <a:gd name="T15" fmla="*/ 272 h 304"/>
                <a:gd name="T16" fmla="*/ 291 w 755"/>
                <a:gd name="T17" fmla="*/ 266 h 304"/>
                <a:gd name="T18" fmla="*/ 379 w 755"/>
                <a:gd name="T19" fmla="*/ 236 h 304"/>
                <a:gd name="T20" fmla="*/ 469 w 755"/>
                <a:gd name="T21" fmla="*/ 199 h 304"/>
                <a:gd name="T22" fmla="*/ 574 w 755"/>
                <a:gd name="T23" fmla="*/ 172 h 304"/>
                <a:gd name="T24" fmla="*/ 634 w 755"/>
                <a:gd name="T25" fmla="*/ 167 h 304"/>
                <a:gd name="T26" fmla="*/ 679 w 755"/>
                <a:gd name="T27" fmla="*/ 173 h 304"/>
                <a:gd name="T28" fmla="*/ 710 w 755"/>
                <a:gd name="T29" fmla="*/ 189 h 304"/>
                <a:gd name="T30" fmla="*/ 746 w 755"/>
                <a:gd name="T31" fmla="*/ 235 h 304"/>
                <a:gd name="T32" fmla="*/ 755 w 755"/>
                <a:gd name="T33" fmla="*/ 283 h 304"/>
                <a:gd name="T34" fmla="*/ 755 w 755"/>
                <a:gd name="T35" fmla="*/ 259 h 304"/>
                <a:gd name="T36" fmla="*/ 750 w 755"/>
                <a:gd name="T37" fmla="*/ 212 h 304"/>
                <a:gd name="T38" fmla="*/ 722 w 755"/>
                <a:gd name="T39" fmla="*/ 104 h 304"/>
                <a:gd name="T40" fmla="*/ 693 w 755"/>
                <a:gd name="T41" fmla="*/ 55 h 304"/>
                <a:gd name="T42" fmla="*/ 653 w 755"/>
                <a:gd name="T43" fmla="*/ 19 h 304"/>
                <a:gd name="T44" fmla="*/ 595 w 755"/>
                <a:gd name="T45" fmla="*/ 1 h 304"/>
                <a:gd name="T46" fmla="*/ 517 w 755"/>
                <a:gd name="T47" fmla="*/ 2 h 304"/>
                <a:gd name="T48" fmla="*/ 453 w 755"/>
                <a:gd name="T49" fmla="*/ 15 h 304"/>
                <a:gd name="T50" fmla="*/ 398 w 755"/>
                <a:gd name="T51" fmla="*/ 39 h 304"/>
                <a:gd name="T52" fmla="*/ 317 w 755"/>
                <a:gd name="T53" fmla="*/ 97 h 304"/>
                <a:gd name="T54" fmla="*/ 286 w 755"/>
                <a:gd name="T55" fmla="*/ 122 h 304"/>
                <a:gd name="T56" fmla="*/ 257 w 755"/>
                <a:gd name="T57" fmla="*/ 140 h 304"/>
                <a:gd name="T58" fmla="*/ 231 w 755"/>
                <a:gd name="T59" fmla="*/ 147 h 304"/>
                <a:gd name="T60" fmla="*/ 193 w 755"/>
                <a:gd name="T61" fmla="*/ 141 h 304"/>
                <a:gd name="T62" fmla="*/ 114 w 755"/>
                <a:gd name="T63" fmla="*/ 110 h 304"/>
                <a:gd name="T64" fmla="*/ 48 w 755"/>
                <a:gd name="T65" fmla="*/ 69 h 304"/>
                <a:gd name="T66" fmla="*/ 12 w 755"/>
                <a:gd name="T67" fmla="*/ 44 h 304"/>
                <a:gd name="T68" fmla="*/ 2 w 755"/>
                <a:gd name="T69" fmla="*/ 36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5"/>
                <a:gd name="T106" fmla="*/ 0 h 304"/>
                <a:gd name="T107" fmla="*/ 755 w 755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5" h="304">
                  <a:moveTo>
                    <a:pt x="0" y="34"/>
                  </a:moveTo>
                  <a:lnTo>
                    <a:pt x="0" y="37"/>
                  </a:lnTo>
                  <a:lnTo>
                    <a:pt x="2" y="45"/>
                  </a:lnTo>
                  <a:lnTo>
                    <a:pt x="5" y="57"/>
                  </a:lnTo>
                  <a:lnTo>
                    <a:pt x="7" y="74"/>
                  </a:lnTo>
                  <a:lnTo>
                    <a:pt x="12" y="92"/>
                  </a:lnTo>
                  <a:lnTo>
                    <a:pt x="19" y="113"/>
                  </a:lnTo>
                  <a:lnTo>
                    <a:pt x="40" y="157"/>
                  </a:lnTo>
                  <a:lnTo>
                    <a:pt x="55" y="180"/>
                  </a:lnTo>
                  <a:lnTo>
                    <a:pt x="71" y="202"/>
                  </a:lnTo>
                  <a:lnTo>
                    <a:pt x="90" y="222"/>
                  </a:lnTo>
                  <a:lnTo>
                    <a:pt x="114" y="240"/>
                  </a:lnTo>
                  <a:lnTo>
                    <a:pt x="140" y="254"/>
                  </a:lnTo>
                  <a:lnTo>
                    <a:pt x="171" y="265"/>
                  </a:lnTo>
                  <a:lnTo>
                    <a:pt x="207" y="271"/>
                  </a:lnTo>
                  <a:lnTo>
                    <a:pt x="245" y="272"/>
                  </a:lnTo>
                  <a:lnTo>
                    <a:pt x="267" y="270"/>
                  </a:lnTo>
                  <a:lnTo>
                    <a:pt x="291" y="266"/>
                  </a:lnTo>
                  <a:lnTo>
                    <a:pt x="333" y="253"/>
                  </a:lnTo>
                  <a:lnTo>
                    <a:pt x="379" y="236"/>
                  </a:lnTo>
                  <a:lnTo>
                    <a:pt x="422" y="218"/>
                  </a:lnTo>
                  <a:lnTo>
                    <a:pt x="469" y="199"/>
                  </a:lnTo>
                  <a:lnTo>
                    <a:pt x="519" y="183"/>
                  </a:lnTo>
                  <a:lnTo>
                    <a:pt x="574" y="172"/>
                  </a:lnTo>
                  <a:lnTo>
                    <a:pt x="603" y="168"/>
                  </a:lnTo>
                  <a:lnTo>
                    <a:pt x="634" y="167"/>
                  </a:lnTo>
                  <a:lnTo>
                    <a:pt x="657" y="168"/>
                  </a:lnTo>
                  <a:lnTo>
                    <a:pt x="679" y="173"/>
                  </a:lnTo>
                  <a:lnTo>
                    <a:pt x="696" y="179"/>
                  </a:lnTo>
                  <a:lnTo>
                    <a:pt x="710" y="189"/>
                  </a:lnTo>
                  <a:lnTo>
                    <a:pt x="731" y="210"/>
                  </a:lnTo>
                  <a:lnTo>
                    <a:pt x="746" y="235"/>
                  </a:lnTo>
                  <a:lnTo>
                    <a:pt x="753" y="260"/>
                  </a:lnTo>
                  <a:lnTo>
                    <a:pt x="755" y="283"/>
                  </a:lnTo>
                  <a:lnTo>
                    <a:pt x="755" y="304"/>
                  </a:lnTo>
                  <a:lnTo>
                    <a:pt x="755" y="259"/>
                  </a:lnTo>
                  <a:lnTo>
                    <a:pt x="753" y="238"/>
                  </a:lnTo>
                  <a:lnTo>
                    <a:pt x="750" y="212"/>
                  </a:lnTo>
                  <a:lnTo>
                    <a:pt x="741" y="159"/>
                  </a:lnTo>
                  <a:lnTo>
                    <a:pt x="722" y="104"/>
                  </a:lnTo>
                  <a:lnTo>
                    <a:pt x="710" y="79"/>
                  </a:lnTo>
                  <a:lnTo>
                    <a:pt x="693" y="55"/>
                  </a:lnTo>
                  <a:lnTo>
                    <a:pt x="674" y="34"/>
                  </a:lnTo>
                  <a:lnTo>
                    <a:pt x="653" y="19"/>
                  </a:lnTo>
                  <a:lnTo>
                    <a:pt x="626" y="7"/>
                  </a:lnTo>
                  <a:lnTo>
                    <a:pt x="595" y="1"/>
                  </a:lnTo>
                  <a:lnTo>
                    <a:pt x="555" y="0"/>
                  </a:lnTo>
                  <a:lnTo>
                    <a:pt x="517" y="2"/>
                  </a:lnTo>
                  <a:lnTo>
                    <a:pt x="484" y="7"/>
                  </a:lnTo>
                  <a:lnTo>
                    <a:pt x="453" y="15"/>
                  </a:lnTo>
                  <a:lnTo>
                    <a:pt x="424" y="26"/>
                  </a:lnTo>
                  <a:lnTo>
                    <a:pt x="398" y="39"/>
                  </a:lnTo>
                  <a:lnTo>
                    <a:pt x="355" y="67"/>
                  </a:lnTo>
                  <a:lnTo>
                    <a:pt x="317" y="97"/>
                  </a:lnTo>
                  <a:lnTo>
                    <a:pt x="302" y="110"/>
                  </a:lnTo>
                  <a:lnTo>
                    <a:pt x="286" y="122"/>
                  </a:lnTo>
                  <a:lnTo>
                    <a:pt x="271" y="132"/>
                  </a:lnTo>
                  <a:lnTo>
                    <a:pt x="257" y="140"/>
                  </a:lnTo>
                  <a:lnTo>
                    <a:pt x="245" y="146"/>
                  </a:lnTo>
                  <a:lnTo>
                    <a:pt x="231" y="147"/>
                  </a:lnTo>
                  <a:lnTo>
                    <a:pt x="212" y="144"/>
                  </a:lnTo>
                  <a:lnTo>
                    <a:pt x="193" y="141"/>
                  </a:lnTo>
                  <a:lnTo>
                    <a:pt x="152" y="128"/>
                  </a:lnTo>
                  <a:lnTo>
                    <a:pt x="114" y="110"/>
                  </a:lnTo>
                  <a:lnTo>
                    <a:pt x="79" y="89"/>
                  </a:lnTo>
                  <a:lnTo>
                    <a:pt x="48" y="69"/>
                  </a:lnTo>
                  <a:lnTo>
                    <a:pt x="21" y="51"/>
                  </a:lnTo>
                  <a:lnTo>
                    <a:pt x="12" y="44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99" name="Freeform 32"/>
            <p:cNvSpPr>
              <a:spLocks/>
            </p:cNvSpPr>
            <p:nvPr/>
          </p:nvSpPr>
          <p:spPr bwMode="auto">
            <a:xfrm>
              <a:off x="607" y="1871"/>
              <a:ext cx="589" cy="811"/>
            </a:xfrm>
            <a:custGeom>
              <a:avLst/>
              <a:gdLst>
                <a:gd name="T0" fmla="*/ 0 w 589"/>
                <a:gd name="T1" fmla="*/ 803 h 811"/>
                <a:gd name="T2" fmla="*/ 7 w 589"/>
                <a:gd name="T3" fmla="*/ 790 h 811"/>
                <a:gd name="T4" fmla="*/ 17 w 589"/>
                <a:gd name="T5" fmla="*/ 766 h 811"/>
                <a:gd name="T6" fmla="*/ 41 w 589"/>
                <a:gd name="T7" fmla="*/ 718 h 811"/>
                <a:gd name="T8" fmla="*/ 110 w 589"/>
                <a:gd name="T9" fmla="*/ 615 h 811"/>
                <a:gd name="T10" fmla="*/ 136 w 589"/>
                <a:gd name="T11" fmla="*/ 590 h 811"/>
                <a:gd name="T12" fmla="*/ 169 w 589"/>
                <a:gd name="T13" fmla="*/ 574 h 811"/>
                <a:gd name="T14" fmla="*/ 231 w 589"/>
                <a:gd name="T15" fmla="*/ 557 h 811"/>
                <a:gd name="T16" fmla="*/ 269 w 589"/>
                <a:gd name="T17" fmla="*/ 535 h 811"/>
                <a:gd name="T18" fmla="*/ 310 w 589"/>
                <a:gd name="T19" fmla="*/ 480 h 811"/>
                <a:gd name="T20" fmla="*/ 346 w 589"/>
                <a:gd name="T21" fmla="*/ 416 h 811"/>
                <a:gd name="T22" fmla="*/ 391 w 589"/>
                <a:gd name="T23" fmla="*/ 338 h 811"/>
                <a:gd name="T24" fmla="*/ 434 w 589"/>
                <a:gd name="T25" fmla="*/ 255 h 811"/>
                <a:gd name="T26" fmla="*/ 465 w 589"/>
                <a:gd name="T27" fmla="*/ 182 h 811"/>
                <a:gd name="T28" fmla="*/ 484 w 589"/>
                <a:gd name="T29" fmla="*/ 123 h 811"/>
                <a:gd name="T30" fmla="*/ 493 w 589"/>
                <a:gd name="T31" fmla="*/ 74 h 811"/>
                <a:gd name="T32" fmla="*/ 501 w 589"/>
                <a:gd name="T33" fmla="*/ 38 h 811"/>
                <a:gd name="T34" fmla="*/ 505 w 589"/>
                <a:gd name="T35" fmla="*/ 1 h 811"/>
                <a:gd name="T36" fmla="*/ 539 w 589"/>
                <a:gd name="T37" fmla="*/ 15 h 811"/>
                <a:gd name="T38" fmla="*/ 555 w 589"/>
                <a:gd name="T39" fmla="*/ 33 h 811"/>
                <a:gd name="T40" fmla="*/ 579 w 589"/>
                <a:gd name="T41" fmla="*/ 83 h 811"/>
                <a:gd name="T42" fmla="*/ 586 w 589"/>
                <a:gd name="T43" fmla="*/ 105 h 811"/>
                <a:gd name="T44" fmla="*/ 589 w 589"/>
                <a:gd name="T45" fmla="*/ 113 h 811"/>
                <a:gd name="T46" fmla="*/ 586 w 589"/>
                <a:gd name="T47" fmla="*/ 129 h 811"/>
                <a:gd name="T48" fmla="*/ 582 w 589"/>
                <a:gd name="T49" fmla="*/ 153 h 811"/>
                <a:gd name="T50" fmla="*/ 570 w 589"/>
                <a:gd name="T51" fmla="*/ 205 h 811"/>
                <a:gd name="T52" fmla="*/ 543 w 589"/>
                <a:gd name="T53" fmla="*/ 291 h 811"/>
                <a:gd name="T54" fmla="*/ 503 w 589"/>
                <a:gd name="T55" fmla="*/ 378 h 811"/>
                <a:gd name="T56" fmla="*/ 484 w 589"/>
                <a:gd name="T57" fmla="*/ 408 h 811"/>
                <a:gd name="T58" fmla="*/ 453 w 589"/>
                <a:gd name="T59" fmla="*/ 460 h 811"/>
                <a:gd name="T60" fmla="*/ 405 w 589"/>
                <a:gd name="T61" fmla="*/ 524 h 811"/>
                <a:gd name="T62" fmla="*/ 346 w 589"/>
                <a:gd name="T63" fmla="*/ 577 h 811"/>
                <a:gd name="T64" fmla="*/ 310 w 589"/>
                <a:gd name="T65" fmla="*/ 591 h 811"/>
                <a:gd name="T66" fmla="*/ 269 w 589"/>
                <a:gd name="T67" fmla="*/ 596 h 811"/>
                <a:gd name="T68" fmla="*/ 215 w 589"/>
                <a:gd name="T69" fmla="*/ 606 h 811"/>
                <a:gd name="T70" fmla="*/ 131 w 589"/>
                <a:gd name="T71" fmla="*/ 647 h 811"/>
                <a:gd name="T72" fmla="*/ 65 w 589"/>
                <a:gd name="T73" fmla="*/ 714 h 811"/>
                <a:gd name="T74" fmla="*/ 24 w 589"/>
                <a:gd name="T75" fmla="*/ 772 h 811"/>
                <a:gd name="T76" fmla="*/ 12 w 589"/>
                <a:gd name="T77" fmla="*/ 793 h 811"/>
                <a:gd name="T78" fmla="*/ 7 w 589"/>
                <a:gd name="T79" fmla="*/ 806 h 811"/>
                <a:gd name="T80" fmla="*/ 5 w 589"/>
                <a:gd name="T81" fmla="*/ 811 h 8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9"/>
                <a:gd name="T124" fmla="*/ 0 h 811"/>
                <a:gd name="T125" fmla="*/ 589 w 589"/>
                <a:gd name="T126" fmla="*/ 811 h 8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9" h="811">
                  <a:moveTo>
                    <a:pt x="0" y="805"/>
                  </a:moveTo>
                  <a:lnTo>
                    <a:pt x="0" y="803"/>
                  </a:lnTo>
                  <a:lnTo>
                    <a:pt x="3" y="798"/>
                  </a:lnTo>
                  <a:lnTo>
                    <a:pt x="7" y="790"/>
                  </a:lnTo>
                  <a:lnTo>
                    <a:pt x="12" y="779"/>
                  </a:lnTo>
                  <a:lnTo>
                    <a:pt x="17" y="766"/>
                  </a:lnTo>
                  <a:lnTo>
                    <a:pt x="24" y="751"/>
                  </a:lnTo>
                  <a:lnTo>
                    <a:pt x="41" y="718"/>
                  </a:lnTo>
                  <a:lnTo>
                    <a:pt x="84" y="646"/>
                  </a:lnTo>
                  <a:lnTo>
                    <a:pt x="110" y="615"/>
                  </a:lnTo>
                  <a:lnTo>
                    <a:pt x="122" y="601"/>
                  </a:lnTo>
                  <a:lnTo>
                    <a:pt x="136" y="590"/>
                  </a:lnTo>
                  <a:lnTo>
                    <a:pt x="150" y="582"/>
                  </a:lnTo>
                  <a:lnTo>
                    <a:pt x="169" y="574"/>
                  </a:lnTo>
                  <a:lnTo>
                    <a:pt x="210" y="564"/>
                  </a:lnTo>
                  <a:lnTo>
                    <a:pt x="231" y="557"/>
                  </a:lnTo>
                  <a:lnTo>
                    <a:pt x="250" y="547"/>
                  </a:lnTo>
                  <a:lnTo>
                    <a:pt x="269" y="535"/>
                  </a:lnTo>
                  <a:lnTo>
                    <a:pt x="286" y="517"/>
                  </a:lnTo>
                  <a:lnTo>
                    <a:pt x="310" y="480"/>
                  </a:lnTo>
                  <a:lnTo>
                    <a:pt x="329" y="448"/>
                  </a:lnTo>
                  <a:lnTo>
                    <a:pt x="346" y="416"/>
                  </a:lnTo>
                  <a:lnTo>
                    <a:pt x="365" y="384"/>
                  </a:lnTo>
                  <a:lnTo>
                    <a:pt x="391" y="338"/>
                  </a:lnTo>
                  <a:lnTo>
                    <a:pt x="415" y="295"/>
                  </a:lnTo>
                  <a:lnTo>
                    <a:pt x="434" y="255"/>
                  </a:lnTo>
                  <a:lnTo>
                    <a:pt x="451" y="217"/>
                  </a:lnTo>
                  <a:lnTo>
                    <a:pt x="465" y="182"/>
                  </a:lnTo>
                  <a:lnTo>
                    <a:pt x="474" y="151"/>
                  </a:lnTo>
                  <a:lnTo>
                    <a:pt x="484" y="123"/>
                  </a:lnTo>
                  <a:lnTo>
                    <a:pt x="491" y="98"/>
                  </a:lnTo>
                  <a:lnTo>
                    <a:pt x="493" y="74"/>
                  </a:lnTo>
                  <a:lnTo>
                    <a:pt x="498" y="55"/>
                  </a:lnTo>
                  <a:lnTo>
                    <a:pt x="501" y="38"/>
                  </a:lnTo>
                  <a:lnTo>
                    <a:pt x="501" y="0"/>
                  </a:lnTo>
                  <a:lnTo>
                    <a:pt x="505" y="1"/>
                  </a:lnTo>
                  <a:lnTo>
                    <a:pt x="522" y="6"/>
                  </a:lnTo>
                  <a:lnTo>
                    <a:pt x="539" y="15"/>
                  </a:lnTo>
                  <a:lnTo>
                    <a:pt x="548" y="23"/>
                  </a:lnTo>
                  <a:lnTo>
                    <a:pt x="555" y="33"/>
                  </a:lnTo>
                  <a:lnTo>
                    <a:pt x="570" y="57"/>
                  </a:lnTo>
                  <a:lnTo>
                    <a:pt x="579" y="83"/>
                  </a:lnTo>
                  <a:lnTo>
                    <a:pt x="584" y="95"/>
                  </a:lnTo>
                  <a:lnTo>
                    <a:pt x="586" y="105"/>
                  </a:lnTo>
                  <a:lnTo>
                    <a:pt x="589" y="111"/>
                  </a:lnTo>
                  <a:lnTo>
                    <a:pt x="589" y="113"/>
                  </a:lnTo>
                  <a:lnTo>
                    <a:pt x="589" y="120"/>
                  </a:lnTo>
                  <a:lnTo>
                    <a:pt x="586" y="129"/>
                  </a:lnTo>
                  <a:lnTo>
                    <a:pt x="584" y="139"/>
                  </a:lnTo>
                  <a:lnTo>
                    <a:pt x="582" y="153"/>
                  </a:lnTo>
                  <a:lnTo>
                    <a:pt x="579" y="169"/>
                  </a:lnTo>
                  <a:lnTo>
                    <a:pt x="570" y="205"/>
                  </a:lnTo>
                  <a:lnTo>
                    <a:pt x="558" y="247"/>
                  </a:lnTo>
                  <a:lnTo>
                    <a:pt x="543" y="291"/>
                  </a:lnTo>
                  <a:lnTo>
                    <a:pt x="524" y="337"/>
                  </a:lnTo>
                  <a:lnTo>
                    <a:pt x="503" y="378"/>
                  </a:lnTo>
                  <a:lnTo>
                    <a:pt x="493" y="394"/>
                  </a:lnTo>
                  <a:lnTo>
                    <a:pt x="484" y="408"/>
                  </a:lnTo>
                  <a:lnTo>
                    <a:pt x="467" y="435"/>
                  </a:lnTo>
                  <a:lnTo>
                    <a:pt x="453" y="460"/>
                  </a:lnTo>
                  <a:lnTo>
                    <a:pt x="439" y="482"/>
                  </a:lnTo>
                  <a:lnTo>
                    <a:pt x="405" y="524"/>
                  </a:lnTo>
                  <a:lnTo>
                    <a:pt x="365" y="563"/>
                  </a:lnTo>
                  <a:lnTo>
                    <a:pt x="346" y="577"/>
                  </a:lnTo>
                  <a:lnTo>
                    <a:pt x="327" y="585"/>
                  </a:lnTo>
                  <a:lnTo>
                    <a:pt x="310" y="591"/>
                  </a:lnTo>
                  <a:lnTo>
                    <a:pt x="291" y="594"/>
                  </a:lnTo>
                  <a:lnTo>
                    <a:pt x="269" y="596"/>
                  </a:lnTo>
                  <a:lnTo>
                    <a:pt x="246" y="600"/>
                  </a:lnTo>
                  <a:lnTo>
                    <a:pt x="215" y="606"/>
                  </a:lnTo>
                  <a:lnTo>
                    <a:pt x="179" y="615"/>
                  </a:lnTo>
                  <a:lnTo>
                    <a:pt x="131" y="647"/>
                  </a:lnTo>
                  <a:lnTo>
                    <a:pt x="96" y="681"/>
                  </a:lnTo>
                  <a:lnTo>
                    <a:pt x="65" y="714"/>
                  </a:lnTo>
                  <a:lnTo>
                    <a:pt x="41" y="745"/>
                  </a:lnTo>
                  <a:lnTo>
                    <a:pt x="24" y="772"/>
                  </a:lnTo>
                  <a:lnTo>
                    <a:pt x="17" y="784"/>
                  </a:lnTo>
                  <a:lnTo>
                    <a:pt x="12" y="793"/>
                  </a:lnTo>
                  <a:lnTo>
                    <a:pt x="10" y="802"/>
                  </a:lnTo>
                  <a:lnTo>
                    <a:pt x="7" y="806"/>
                  </a:lnTo>
                  <a:lnTo>
                    <a:pt x="5" y="810"/>
                  </a:lnTo>
                  <a:lnTo>
                    <a:pt x="5" y="811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0" name="Freeform 33"/>
            <p:cNvSpPr>
              <a:spLocks/>
            </p:cNvSpPr>
            <p:nvPr/>
          </p:nvSpPr>
          <p:spPr bwMode="auto">
            <a:xfrm>
              <a:off x="600" y="2512"/>
              <a:ext cx="229" cy="424"/>
            </a:xfrm>
            <a:custGeom>
              <a:avLst/>
              <a:gdLst>
                <a:gd name="T0" fmla="*/ 162 w 229"/>
                <a:gd name="T1" fmla="*/ 0 h 424"/>
                <a:gd name="T2" fmla="*/ 160 w 229"/>
                <a:gd name="T3" fmla="*/ 2 h 424"/>
                <a:gd name="T4" fmla="*/ 157 w 229"/>
                <a:gd name="T5" fmla="*/ 4 h 424"/>
                <a:gd name="T6" fmla="*/ 150 w 229"/>
                <a:gd name="T7" fmla="*/ 8 h 424"/>
                <a:gd name="T8" fmla="*/ 143 w 229"/>
                <a:gd name="T9" fmla="*/ 14 h 424"/>
                <a:gd name="T10" fmla="*/ 131 w 229"/>
                <a:gd name="T11" fmla="*/ 22 h 424"/>
                <a:gd name="T12" fmla="*/ 122 w 229"/>
                <a:gd name="T13" fmla="*/ 32 h 424"/>
                <a:gd name="T14" fmla="*/ 95 w 229"/>
                <a:gd name="T15" fmla="*/ 54 h 424"/>
                <a:gd name="T16" fmla="*/ 69 w 229"/>
                <a:gd name="T17" fmla="*/ 84 h 424"/>
                <a:gd name="T18" fmla="*/ 43 w 229"/>
                <a:gd name="T19" fmla="*/ 121 h 424"/>
                <a:gd name="T20" fmla="*/ 31 w 229"/>
                <a:gd name="T21" fmla="*/ 141 h 424"/>
                <a:gd name="T22" fmla="*/ 22 w 229"/>
                <a:gd name="T23" fmla="*/ 163 h 424"/>
                <a:gd name="T24" fmla="*/ 14 w 229"/>
                <a:gd name="T25" fmla="*/ 187 h 424"/>
                <a:gd name="T26" fmla="*/ 7 w 229"/>
                <a:gd name="T27" fmla="*/ 212 h 424"/>
                <a:gd name="T28" fmla="*/ 3 w 229"/>
                <a:gd name="T29" fmla="*/ 237 h 424"/>
                <a:gd name="T30" fmla="*/ 0 w 229"/>
                <a:gd name="T31" fmla="*/ 261 h 424"/>
                <a:gd name="T32" fmla="*/ 0 w 229"/>
                <a:gd name="T33" fmla="*/ 284 h 424"/>
                <a:gd name="T34" fmla="*/ 3 w 229"/>
                <a:gd name="T35" fmla="*/ 304 h 424"/>
                <a:gd name="T36" fmla="*/ 5 w 229"/>
                <a:gd name="T37" fmla="*/ 323 h 424"/>
                <a:gd name="T38" fmla="*/ 10 w 229"/>
                <a:gd name="T39" fmla="*/ 340 h 424"/>
                <a:gd name="T40" fmla="*/ 22 w 229"/>
                <a:gd name="T41" fmla="*/ 370 h 424"/>
                <a:gd name="T42" fmla="*/ 33 w 229"/>
                <a:gd name="T43" fmla="*/ 394 h 424"/>
                <a:gd name="T44" fmla="*/ 43 w 229"/>
                <a:gd name="T45" fmla="*/ 410 h 424"/>
                <a:gd name="T46" fmla="*/ 48 w 229"/>
                <a:gd name="T47" fmla="*/ 416 h 424"/>
                <a:gd name="T48" fmla="*/ 53 w 229"/>
                <a:gd name="T49" fmla="*/ 420 h 424"/>
                <a:gd name="T50" fmla="*/ 55 w 229"/>
                <a:gd name="T51" fmla="*/ 422 h 424"/>
                <a:gd name="T52" fmla="*/ 55 w 229"/>
                <a:gd name="T53" fmla="*/ 424 h 424"/>
                <a:gd name="T54" fmla="*/ 136 w 229"/>
                <a:gd name="T55" fmla="*/ 315 h 424"/>
                <a:gd name="T56" fmla="*/ 229 w 229"/>
                <a:gd name="T57" fmla="*/ 404 h 424"/>
                <a:gd name="T58" fmla="*/ 229 w 229"/>
                <a:gd name="T59" fmla="*/ 403 h 424"/>
                <a:gd name="T60" fmla="*/ 226 w 229"/>
                <a:gd name="T61" fmla="*/ 400 h 424"/>
                <a:gd name="T62" fmla="*/ 224 w 229"/>
                <a:gd name="T63" fmla="*/ 394 h 424"/>
                <a:gd name="T64" fmla="*/ 219 w 229"/>
                <a:gd name="T65" fmla="*/ 385 h 424"/>
                <a:gd name="T66" fmla="*/ 215 w 229"/>
                <a:gd name="T67" fmla="*/ 376 h 424"/>
                <a:gd name="T68" fmla="*/ 207 w 229"/>
                <a:gd name="T69" fmla="*/ 364 h 424"/>
                <a:gd name="T70" fmla="*/ 195 w 229"/>
                <a:gd name="T71" fmla="*/ 337 h 424"/>
                <a:gd name="T72" fmla="*/ 181 w 229"/>
                <a:gd name="T73" fmla="*/ 305 h 424"/>
                <a:gd name="T74" fmla="*/ 167 w 229"/>
                <a:gd name="T75" fmla="*/ 272 h 424"/>
                <a:gd name="T76" fmla="*/ 145 w 229"/>
                <a:gd name="T77" fmla="*/ 200 h 424"/>
                <a:gd name="T78" fmla="*/ 141 w 229"/>
                <a:gd name="T79" fmla="*/ 174 h 424"/>
                <a:gd name="T80" fmla="*/ 136 w 229"/>
                <a:gd name="T81" fmla="*/ 150 h 424"/>
                <a:gd name="T82" fmla="*/ 134 w 229"/>
                <a:gd name="T83" fmla="*/ 127 h 424"/>
                <a:gd name="T84" fmla="*/ 134 w 229"/>
                <a:gd name="T85" fmla="*/ 89 h 424"/>
                <a:gd name="T86" fmla="*/ 136 w 229"/>
                <a:gd name="T87" fmla="*/ 72 h 424"/>
                <a:gd name="T88" fmla="*/ 138 w 229"/>
                <a:gd name="T89" fmla="*/ 58 h 424"/>
                <a:gd name="T90" fmla="*/ 141 w 229"/>
                <a:gd name="T91" fmla="*/ 45 h 424"/>
                <a:gd name="T92" fmla="*/ 148 w 229"/>
                <a:gd name="T93" fmla="*/ 24 h 424"/>
                <a:gd name="T94" fmla="*/ 155 w 229"/>
                <a:gd name="T95" fmla="*/ 11 h 424"/>
                <a:gd name="T96" fmla="*/ 160 w 229"/>
                <a:gd name="T97" fmla="*/ 3 h 424"/>
                <a:gd name="T98" fmla="*/ 162 w 229"/>
                <a:gd name="T99" fmla="*/ 0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424"/>
                <a:gd name="T152" fmla="*/ 229 w 229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424">
                  <a:moveTo>
                    <a:pt x="162" y="0"/>
                  </a:moveTo>
                  <a:lnTo>
                    <a:pt x="160" y="2"/>
                  </a:lnTo>
                  <a:lnTo>
                    <a:pt x="157" y="4"/>
                  </a:lnTo>
                  <a:lnTo>
                    <a:pt x="150" y="8"/>
                  </a:lnTo>
                  <a:lnTo>
                    <a:pt x="143" y="14"/>
                  </a:lnTo>
                  <a:lnTo>
                    <a:pt x="131" y="22"/>
                  </a:lnTo>
                  <a:lnTo>
                    <a:pt x="122" y="32"/>
                  </a:lnTo>
                  <a:lnTo>
                    <a:pt x="95" y="54"/>
                  </a:lnTo>
                  <a:lnTo>
                    <a:pt x="69" y="84"/>
                  </a:lnTo>
                  <a:lnTo>
                    <a:pt x="43" y="121"/>
                  </a:lnTo>
                  <a:lnTo>
                    <a:pt x="31" y="141"/>
                  </a:lnTo>
                  <a:lnTo>
                    <a:pt x="22" y="163"/>
                  </a:lnTo>
                  <a:lnTo>
                    <a:pt x="14" y="187"/>
                  </a:lnTo>
                  <a:lnTo>
                    <a:pt x="7" y="212"/>
                  </a:lnTo>
                  <a:lnTo>
                    <a:pt x="3" y="237"/>
                  </a:lnTo>
                  <a:lnTo>
                    <a:pt x="0" y="261"/>
                  </a:lnTo>
                  <a:lnTo>
                    <a:pt x="0" y="284"/>
                  </a:lnTo>
                  <a:lnTo>
                    <a:pt x="3" y="304"/>
                  </a:lnTo>
                  <a:lnTo>
                    <a:pt x="5" y="323"/>
                  </a:lnTo>
                  <a:lnTo>
                    <a:pt x="10" y="340"/>
                  </a:lnTo>
                  <a:lnTo>
                    <a:pt x="22" y="370"/>
                  </a:lnTo>
                  <a:lnTo>
                    <a:pt x="33" y="394"/>
                  </a:lnTo>
                  <a:lnTo>
                    <a:pt x="43" y="410"/>
                  </a:lnTo>
                  <a:lnTo>
                    <a:pt x="48" y="416"/>
                  </a:lnTo>
                  <a:lnTo>
                    <a:pt x="53" y="420"/>
                  </a:lnTo>
                  <a:lnTo>
                    <a:pt x="55" y="422"/>
                  </a:lnTo>
                  <a:lnTo>
                    <a:pt x="55" y="424"/>
                  </a:lnTo>
                  <a:lnTo>
                    <a:pt x="136" y="315"/>
                  </a:lnTo>
                  <a:lnTo>
                    <a:pt x="229" y="404"/>
                  </a:lnTo>
                  <a:lnTo>
                    <a:pt x="229" y="403"/>
                  </a:lnTo>
                  <a:lnTo>
                    <a:pt x="226" y="400"/>
                  </a:lnTo>
                  <a:lnTo>
                    <a:pt x="224" y="394"/>
                  </a:lnTo>
                  <a:lnTo>
                    <a:pt x="219" y="385"/>
                  </a:lnTo>
                  <a:lnTo>
                    <a:pt x="215" y="376"/>
                  </a:lnTo>
                  <a:lnTo>
                    <a:pt x="207" y="364"/>
                  </a:lnTo>
                  <a:lnTo>
                    <a:pt x="195" y="337"/>
                  </a:lnTo>
                  <a:lnTo>
                    <a:pt x="181" y="305"/>
                  </a:lnTo>
                  <a:lnTo>
                    <a:pt x="167" y="272"/>
                  </a:lnTo>
                  <a:lnTo>
                    <a:pt x="145" y="200"/>
                  </a:lnTo>
                  <a:lnTo>
                    <a:pt x="141" y="174"/>
                  </a:lnTo>
                  <a:lnTo>
                    <a:pt x="136" y="150"/>
                  </a:lnTo>
                  <a:lnTo>
                    <a:pt x="134" y="127"/>
                  </a:lnTo>
                  <a:lnTo>
                    <a:pt x="134" y="89"/>
                  </a:lnTo>
                  <a:lnTo>
                    <a:pt x="136" y="72"/>
                  </a:lnTo>
                  <a:lnTo>
                    <a:pt x="138" y="58"/>
                  </a:lnTo>
                  <a:lnTo>
                    <a:pt x="141" y="45"/>
                  </a:lnTo>
                  <a:lnTo>
                    <a:pt x="148" y="24"/>
                  </a:lnTo>
                  <a:lnTo>
                    <a:pt x="155" y="11"/>
                  </a:lnTo>
                  <a:lnTo>
                    <a:pt x="160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1" name="Freeform 34"/>
            <p:cNvSpPr>
              <a:spLocks/>
            </p:cNvSpPr>
            <p:nvPr/>
          </p:nvSpPr>
          <p:spPr bwMode="auto">
            <a:xfrm>
              <a:off x="2754" y="861"/>
              <a:ext cx="650" cy="341"/>
            </a:xfrm>
            <a:custGeom>
              <a:avLst/>
              <a:gdLst>
                <a:gd name="T0" fmla="*/ 576 w 650"/>
                <a:gd name="T1" fmla="*/ 0 h 341"/>
                <a:gd name="T2" fmla="*/ 574 w 650"/>
                <a:gd name="T3" fmla="*/ 0 h 341"/>
                <a:gd name="T4" fmla="*/ 569 w 650"/>
                <a:gd name="T5" fmla="*/ 1 h 341"/>
                <a:gd name="T6" fmla="*/ 550 w 650"/>
                <a:gd name="T7" fmla="*/ 6 h 341"/>
                <a:gd name="T8" fmla="*/ 521 w 650"/>
                <a:gd name="T9" fmla="*/ 12 h 341"/>
                <a:gd name="T10" fmla="*/ 488 w 650"/>
                <a:gd name="T11" fmla="*/ 20 h 341"/>
                <a:gd name="T12" fmla="*/ 412 w 650"/>
                <a:gd name="T13" fmla="*/ 41 h 341"/>
                <a:gd name="T14" fmla="*/ 376 w 650"/>
                <a:gd name="T15" fmla="*/ 55 h 341"/>
                <a:gd name="T16" fmla="*/ 347 w 650"/>
                <a:gd name="T17" fmla="*/ 68 h 341"/>
                <a:gd name="T18" fmla="*/ 278 w 650"/>
                <a:gd name="T19" fmla="*/ 106 h 341"/>
                <a:gd name="T20" fmla="*/ 212 w 650"/>
                <a:gd name="T21" fmla="*/ 149 h 341"/>
                <a:gd name="T22" fmla="*/ 155 w 650"/>
                <a:gd name="T23" fmla="*/ 192 h 341"/>
                <a:gd name="T24" fmla="*/ 102 w 650"/>
                <a:gd name="T25" fmla="*/ 234 h 341"/>
                <a:gd name="T26" fmla="*/ 81 w 650"/>
                <a:gd name="T27" fmla="*/ 253 h 341"/>
                <a:gd name="T28" fmla="*/ 59 w 650"/>
                <a:gd name="T29" fmla="*/ 271 h 341"/>
                <a:gd name="T30" fmla="*/ 43 w 650"/>
                <a:gd name="T31" fmla="*/ 288 h 341"/>
                <a:gd name="T32" fmla="*/ 28 w 650"/>
                <a:gd name="T33" fmla="*/ 301 h 341"/>
                <a:gd name="T34" fmla="*/ 16 w 650"/>
                <a:gd name="T35" fmla="*/ 313 h 341"/>
                <a:gd name="T36" fmla="*/ 7 w 650"/>
                <a:gd name="T37" fmla="*/ 321 h 341"/>
                <a:gd name="T38" fmla="*/ 2 w 650"/>
                <a:gd name="T39" fmla="*/ 326 h 341"/>
                <a:gd name="T40" fmla="*/ 0 w 650"/>
                <a:gd name="T41" fmla="*/ 328 h 341"/>
                <a:gd name="T42" fmla="*/ 4 w 650"/>
                <a:gd name="T43" fmla="*/ 328 h 341"/>
                <a:gd name="T44" fmla="*/ 16 w 650"/>
                <a:gd name="T45" fmla="*/ 329 h 341"/>
                <a:gd name="T46" fmla="*/ 38 w 650"/>
                <a:gd name="T47" fmla="*/ 332 h 341"/>
                <a:gd name="T48" fmla="*/ 64 w 650"/>
                <a:gd name="T49" fmla="*/ 334 h 341"/>
                <a:gd name="T50" fmla="*/ 95 w 650"/>
                <a:gd name="T51" fmla="*/ 337 h 341"/>
                <a:gd name="T52" fmla="*/ 131 w 650"/>
                <a:gd name="T53" fmla="*/ 339 h 341"/>
                <a:gd name="T54" fmla="*/ 216 w 650"/>
                <a:gd name="T55" fmla="*/ 341 h 341"/>
                <a:gd name="T56" fmla="*/ 307 w 650"/>
                <a:gd name="T57" fmla="*/ 341 h 341"/>
                <a:gd name="T58" fmla="*/ 398 w 650"/>
                <a:gd name="T59" fmla="*/ 335 h 341"/>
                <a:gd name="T60" fmla="*/ 440 w 650"/>
                <a:gd name="T61" fmla="*/ 329 h 341"/>
                <a:gd name="T62" fmla="*/ 483 w 650"/>
                <a:gd name="T63" fmla="*/ 322 h 341"/>
                <a:gd name="T64" fmla="*/ 519 w 650"/>
                <a:gd name="T65" fmla="*/ 313 h 341"/>
                <a:gd name="T66" fmla="*/ 552 w 650"/>
                <a:gd name="T67" fmla="*/ 301 h 341"/>
                <a:gd name="T68" fmla="*/ 586 w 650"/>
                <a:gd name="T69" fmla="*/ 282 h 341"/>
                <a:gd name="T70" fmla="*/ 612 w 650"/>
                <a:gd name="T71" fmla="*/ 260 h 341"/>
                <a:gd name="T72" fmla="*/ 631 w 650"/>
                <a:gd name="T73" fmla="*/ 237 h 341"/>
                <a:gd name="T74" fmla="*/ 643 w 650"/>
                <a:gd name="T75" fmla="*/ 212 h 341"/>
                <a:gd name="T76" fmla="*/ 650 w 650"/>
                <a:gd name="T77" fmla="*/ 188 h 341"/>
                <a:gd name="T78" fmla="*/ 650 w 650"/>
                <a:gd name="T79" fmla="*/ 163 h 341"/>
                <a:gd name="T80" fmla="*/ 648 w 650"/>
                <a:gd name="T81" fmla="*/ 138 h 341"/>
                <a:gd name="T82" fmla="*/ 643 w 650"/>
                <a:gd name="T83" fmla="*/ 114 h 341"/>
                <a:gd name="T84" fmla="*/ 633 w 650"/>
                <a:gd name="T85" fmla="*/ 90 h 341"/>
                <a:gd name="T86" fmla="*/ 624 w 650"/>
                <a:gd name="T87" fmla="*/ 69 h 341"/>
                <a:gd name="T88" fmla="*/ 612 w 650"/>
                <a:gd name="T89" fmla="*/ 50 h 341"/>
                <a:gd name="T90" fmla="*/ 602 w 650"/>
                <a:gd name="T91" fmla="*/ 33 h 341"/>
                <a:gd name="T92" fmla="*/ 593 w 650"/>
                <a:gd name="T93" fmla="*/ 19 h 341"/>
                <a:gd name="T94" fmla="*/ 583 w 650"/>
                <a:gd name="T95" fmla="*/ 9 h 341"/>
                <a:gd name="T96" fmla="*/ 579 w 650"/>
                <a:gd name="T97" fmla="*/ 2 h 341"/>
                <a:gd name="T98" fmla="*/ 576 w 650"/>
                <a:gd name="T99" fmla="*/ 0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0"/>
                <a:gd name="T151" fmla="*/ 0 h 341"/>
                <a:gd name="T152" fmla="*/ 650 w 650"/>
                <a:gd name="T153" fmla="*/ 341 h 3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0" h="341">
                  <a:moveTo>
                    <a:pt x="576" y="0"/>
                  </a:moveTo>
                  <a:lnTo>
                    <a:pt x="574" y="0"/>
                  </a:lnTo>
                  <a:lnTo>
                    <a:pt x="569" y="1"/>
                  </a:lnTo>
                  <a:lnTo>
                    <a:pt x="550" y="6"/>
                  </a:lnTo>
                  <a:lnTo>
                    <a:pt x="521" y="12"/>
                  </a:lnTo>
                  <a:lnTo>
                    <a:pt x="488" y="20"/>
                  </a:lnTo>
                  <a:lnTo>
                    <a:pt x="412" y="41"/>
                  </a:lnTo>
                  <a:lnTo>
                    <a:pt x="376" y="55"/>
                  </a:lnTo>
                  <a:lnTo>
                    <a:pt x="347" y="68"/>
                  </a:lnTo>
                  <a:lnTo>
                    <a:pt x="278" y="106"/>
                  </a:lnTo>
                  <a:lnTo>
                    <a:pt x="212" y="149"/>
                  </a:lnTo>
                  <a:lnTo>
                    <a:pt x="155" y="192"/>
                  </a:lnTo>
                  <a:lnTo>
                    <a:pt x="102" y="234"/>
                  </a:lnTo>
                  <a:lnTo>
                    <a:pt x="81" y="253"/>
                  </a:lnTo>
                  <a:lnTo>
                    <a:pt x="59" y="271"/>
                  </a:lnTo>
                  <a:lnTo>
                    <a:pt x="43" y="288"/>
                  </a:lnTo>
                  <a:lnTo>
                    <a:pt x="28" y="301"/>
                  </a:lnTo>
                  <a:lnTo>
                    <a:pt x="16" y="313"/>
                  </a:lnTo>
                  <a:lnTo>
                    <a:pt x="7" y="321"/>
                  </a:lnTo>
                  <a:lnTo>
                    <a:pt x="2" y="326"/>
                  </a:lnTo>
                  <a:lnTo>
                    <a:pt x="0" y="328"/>
                  </a:lnTo>
                  <a:lnTo>
                    <a:pt x="4" y="328"/>
                  </a:lnTo>
                  <a:lnTo>
                    <a:pt x="16" y="329"/>
                  </a:lnTo>
                  <a:lnTo>
                    <a:pt x="38" y="332"/>
                  </a:lnTo>
                  <a:lnTo>
                    <a:pt x="64" y="334"/>
                  </a:lnTo>
                  <a:lnTo>
                    <a:pt x="95" y="337"/>
                  </a:lnTo>
                  <a:lnTo>
                    <a:pt x="131" y="339"/>
                  </a:lnTo>
                  <a:lnTo>
                    <a:pt x="216" y="341"/>
                  </a:lnTo>
                  <a:lnTo>
                    <a:pt x="307" y="341"/>
                  </a:lnTo>
                  <a:lnTo>
                    <a:pt x="398" y="335"/>
                  </a:lnTo>
                  <a:lnTo>
                    <a:pt x="440" y="329"/>
                  </a:lnTo>
                  <a:lnTo>
                    <a:pt x="483" y="322"/>
                  </a:lnTo>
                  <a:lnTo>
                    <a:pt x="519" y="313"/>
                  </a:lnTo>
                  <a:lnTo>
                    <a:pt x="552" y="301"/>
                  </a:lnTo>
                  <a:lnTo>
                    <a:pt x="586" y="282"/>
                  </a:lnTo>
                  <a:lnTo>
                    <a:pt x="612" y="260"/>
                  </a:lnTo>
                  <a:lnTo>
                    <a:pt x="631" y="237"/>
                  </a:lnTo>
                  <a:lnTo>
                    <a:pt x="643" y="212"/>
                  </a:lnTo>
                  <a:lnTo>
                    <a:pt x="650" y="188"/>
                  </a:lnTo>
                  <a:lnTo>
                    <a:pt x="650" y="163"/>
                  </a:lnTo>
                  <a:lnTo>
                    <a:pt x="648" y="138"/>
                  </a:lnTo>
                  <a:lnTo>
                    <a:pt x="643" y="114"/>
                  </a:lnTo>
                  <a:lnTo>
                    <a:pt x="633" y="90"/>
                  </a:lnTo>
                  <a:lnTo>
                    <a:pt x="624" y="69"/>
                  </a:lnTo>
                  <a:lnTo>
                    <a:pt x="612" y="50"/>
                  </a:lnTo>
                  <a:lnTo>
                    <a:pt x="602" y="33"/>
                  </a:lnTo>
                  <a:lnTo>
                    <a:pt x="593" y="19"/>
                  </a:lnTo>
                  <a:lnTo>
                    <a:pt x="583" y="9"/>
                  </a:lnTo>
                  <a:lnTo>
                    <a:pt x="579" y="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2" name="Freeform 35"/>
            <p:cNvSpPr>
              <a:spLocks/>
            </p:cNvSpPr>
            <p:nvPr/>
          </p:nvSpPr>
          <p:spPr bwMode="auto">
            <a:xfrm>
              <a:off x="3180" y="622"/>
              <a:ext cx="45" cy="301"/>
            </a:xfrm>
            <a:custGeom>
              <a:avLst/>
              <a:gdLst>
                <a:gd name="T0" fmla="*/ 2 w 45"/>
                <a:gd name="T1" fmla="*/ 272 h 301"/>
                <a:gd name="T2" fmla="*/ 5 w 45"/>
                <a:gd name="T3" fmla="*/ 258 h 301"/>
                <a:gd name="T4" fmla="*/ 7 w 45"/>
                <a:gd name="T5" fmla="*/ 243 h 301"/>
                <a:gd name="T6" fmla="*/ 10 w 45"/>
                <a:gd name="T7" fmla="*/ 233 h 301"/>
                <a:gd name="T8" fmla="*/ 12 w 45"/>
                <a:gd name="T9" fmla="*/ 221 h 301"/>
                <a:gd name="T10" fmla="*/ 14 w 45"/>
                <a:gd name="T11" fmla="*/ 205 h 301"/>
                <a:gd name="T12" fmla="*/ 17 w 45"/>
                <a:gd name="T13" fmla="*/ 188 h 301"/>
                <a:gd name="T14" fmla="*/ 19 w 45"/>
                <a:gd name="T15" fmla="*/ 173 h 301"/>
                <a:gd name="T16" fmla="*/ 22 w 45"/>
                <a:gd name="T17" fmla="*/ 137 h 301"/>
                <a:gd name="T18" fmla="*/ 22 w 45"/>
                <a:gd name="T19" fmla="*/ 132 h 301"/>
                <a:gd name="T20" fmla="*/ 19 w 45"/>
                <a:gd name="T21" fmla="*/ 104 h 301"/>
                <a:gd name="T22" fmla="*/ 17 w 45"/>
                <a:gd name="T23" fmla="*/ 83 h 301"/>
                <a:gd name="T24" fmla="*/ 14 w 45"/>
                <a:gd name="T25" fmla="*/ 72 h 301"/>
                <a:gd name="T26" fmla="*/ 12 w 45"/>
                <a:gd name="T27" fmla="*/ 60 h 301"/>
                <a:gd name="T28" fmla="*/ 10 w 45"/>
                <a:gd name="T29" fmla="*/ 45 h 301"/>
                <a:gd name="T30" fmla="*/ 7 w 45"/>
                <a:gd name="T31" fmla="*/ 35 h 301"/>
                <a:gd name="T32" fmla="*/ 5 w 45"/>
                <a:gd name="T33" fmla="*/ 26 h 301"/>
                <a:gd name="T34" fmla="*/ 2 w 45"/>
                <a:gd name="T35" fmla="*/ 15 h 301"/>
                <a:gd name="T36" fmla="*/ 0 w 45"/>
                <a:gd name="T37" fmla="*/ 3 h 301"/>
                <a:gd name="T38" fmla="*/ 2 w 45"/>
                <a:gd name="T39" fmla="*/ 1 h 301"/>
                <a:gd name="T40" fmla="*/ 5 w 45"/>
                <a:gd name="T41" fmla="*/ 7 h 301"/>
                <a:gd name="T42" fmla="*/ 7 w 45"/>
                <a:gd name="T43" fmla="*/ 13 h 301"/>
                <a:gd name="T44" fmla="*/ 10 w 45"/>
                <a:gd name="T45" fmla="*/ 21 h 301"/>
                <a:gd name="T46" fmla="*/ 12 w 45"/>
                <a:gd name="T47" fmla="*/ 27 h 301"/>
                <a:gd name="T48" fmla="*/ 14 w 45"/>
                <a:gd name="T49" fmla="*/ 34 h 301"/>
                <a:gd name="T50" fmla="*/ 17 w 45"/>
                <a:gd name="T51" fmla="*/ 41 h 301"/>
                <a:gd name="T52" fmla="*/ 19 w 45"/>
                <a:gd name="T53" fmla="*/ 50 h 301"/>
                <a:gd name="T54" fmla="*/ 22 w 45"/>
                <a:gd name="T55" fmla="*/ 58 h 301"/>
                <a:gd name="T56" fmla="*/ 24 w 45"/>
                <a:gd name="T57" fmla="*/ 66 h 301"/>
                <a:gd name="T58" fmla="*/ 26 w 45"/>
                <a:gd name="T59" fmla="*/ 75 h 301"/>
                <a:gd name="T60" fmla="*/ 29 w 45"/>
                <a:gd name="T61" fmla="*/ 83 h 301"/>
                <a:gd name="T62" fmla="*/ 31 w 45"/>
                <a:gd name="T63" fmla="*/ 93 h 301"/>
                <a:gd name="T64" fmla="*/ 33 w 45"/>
                <a:gd name="T65" fmla="*/ 101 h 301"/>
                <a:gd name="T66" fmla="*/ 36 w 45"/>
                <a:gd name="T67" fmla="*/ 109 h 301"/>
                <a:gd name="T68" fmla="*/ 38 w 45"/>
                <a:gd name="T69" fmla="*/ 118 h 301"/>
                <a:gd name="T70" fmla="*/ 41 w 45"/>
                <a:gd name="T71" fmla="*/ 131 h 301"/>
                <a:gd name="T72" fmla="*/ 43 w 45"/>
                <a:gd name="T73" fmla="*/ 142 h 301"/>
                <a:gd name="T74" fmla="*/ 45 w 45"/>
                <a:gd name="T75" fmla="*/ 157 h 301"/>
                <a:gd name="T76" fmla="*/ 43 w 45"/>
                <a:gd name="T77" fmla="*/ 182 h 301"/>
                <a:gd name="T78" fmla="*/ 41 w 45"/>
                <a:gd name="T79" fmla="*/ 202 h 301"/>
                <a:gd name="T80" fmla="*/ 38 w 45"/>
                <a:gd name="T81" fmla="*/ 216 h 301"/>
                <a:gd name="T82" fmla="*/ 36 w 45"/>
                <a:gd name="T83" fmla="*/ 223 h 301"/>
                <a:gd name="T84" fmla="*/ 33 w 45"/>
                <a:gd name="T85" fmla="*/ 233 h 301"/>
                <a:gd name="T86" fmla="*/ 31 w 45"/>
                <a:gd name="T87" fmla="*/ 242 h 301"/>
                <a:gd name="T88" fmla="*/ 29 w 45"/>
                <a:gd name="T89" fmla="*/ 248 h 301"/>
                <a:gd name="T90" fmla="*/ 26 w 45"/>
                <a:gd name="T91" fmla="*/ 257 h 301"/>
                <a:gd name="T92" fmla="*/ 24 w 45"/>
                <a:gd name="T93" fmla="*/ 261 h 301"/>
                <a:gd name="T94" fmla="*/ 22 w 45"/>
                <a:gd name="T95" fmla="*/ 271 h 301"/>
                <a:gd name="T96" fmla="*/ 19 w 45"/>
                <a:gd name="T97" fmla="*/ 277 h 301"/>
                <a:gd name="T98" fmla="*/ 17 w 45"/>
                <a:gd name="T99" fmla="*/ 282 h 301"/>
                <a:gd name="T100" fmla="*/ 14 w 45"/>
                <a:gd name="T101" fmla="*/ 286 h 301"/>
                <a:gd name="T102" fmla="*/ 12 w 45"/>
                <a:gd name="T103" fmla="*/ 291 h 301"/>
                <a:gd name="T104" fmla="*/ 10 w 45"/>
                <a:gd name="T105" fmla="*/ 296 h 301"/>
                <a:gd name="T106" fmla="*/ 7 w 45"/>
                <a:gd name="T107" fmla="*/ 298 h 301"/>
                <a:gd name="T108" fmla="*/ 2 w 45"/>
                <a:gd name="T109" fmla="*/ 301 h 3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"/>
                <a:gd name="T166" fmla="*/ 0 h 301"/>
                <a:gd name="T167" fmla="*/ 45 w 45"/>
                <a:gd name="T168" fmla="*/ 301 h 3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" h="301">
                  <a:moveTo>
                    <a:pt x="2" y="292"/>
                  </a:moveTo>
                  <a:lnTo>
                    <a:pt x="2" y="272"/>
                  </a:lnTo>
                  <a:lnTo>
                    <a:pt x="5" y="270"/>
                  </a:lnTo>
                  <a:lnTo>
                    <a:pt x="5" y="258"/>
                  </a:lnTo>
                  <a:lnTo>
                    <a:pt x="7" y="254"/>
                  </a:lnTo>
                  <a:lnTo>
                    <a:pt x="7" y="243"/>
                  </a:lnTo>
                  <a:lnTo>
                    <a:pt x="10" y="240"/>
                  </a:lnTo>
                  <a:lnTo>
                    <a:pt x="10" y="233"/>
                  </a:lnTo>
                  <a:lnTo>
                    <a:pt x="12" y="228"/>
                  </a:lnTo>
                  <a:lnTo>
                    <a:pt x="12" y="221"/>
                  </a:lnTo>
                  <a:lnTo>
                    <a:pt x="14" y="217"/>
                  </a:lnTo>
                  <a:lnTo>
                    <a:pt x="14" y="205"/>
                  </a:lnTo>
                  <a:lnTo>
                    <a:pt x="17" y="200"/>
                  </a:lnTo>
                  <a:lnTo>
                    <a:pt x="17" y="188"/>
                  </a:lnTo>
                  <a:lnTo>
                    <a:pt x="19" y="185"/>
                  </a:lnTo>
                  <a:lnTo>
                    <a:pt x="19" y="173"/>
                  </a:lnTo>
                  <a:lnTo>
                    <a:pt x="22" y="169"/>
                  </a:lnTo>
                  <a:lnTo>
                    <a:pt x="22" y="137"/>
                  </a:lnTo>
                  <a:lnTo>
                    <a:pt x="24" y="136"/>
                  </a:lnTo>
                  <a:lnTo>
                    <a:pt x="22" y="132"/>
                  </a:lnTo>
                  <a:lnTo>
                    <a:pt x="22" y="107"/>
                  </a:lnTo>
                  <a:lnTo>
                    <a:pt x="19" y="104"/>
                  </a:lnTo>
                  <a:lnTo>
                    <a:pt x="19" y="88"/>
                  </a:lnTo>
                  <a:lnTo>
                    <a:pt x="17" y="83"/>
                  </a:lnTo>
                  <a:lnTo>
                    <a:pt x="17" y="76"/>
                  </a:lnTo>
                  <a:lnTo>
                    <a:pt x="14" y="72"/>
                  </a:lnTo>
                  <a:lnTo>
                    <a:pt x="14" y="64"/>
                  </a:lnTo>
                  <a:lnTo>
                    <a:pt x="12" y="60"/>
                  </a:lnTo>
                  <a:lnTo>
                    <a:pt x="12" y="49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2" y="27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7" y="45"/>
                  </a:lnTo>
                  <a:lnTo>
                    <a:pt x="19" y="50"/>
                  </a:lnTo>
                  <a:lnTo>
                    <a:pt x="19" y="53"/>
                  </a:lnTo>
                  <a:lnTo>
                    <a:pt x="22" y="58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4" y="70"/>
                  </a:lnTo>
                  <a:lnTo>
                    <a:pt x="26" y="75"/>
                  </a:lnTo>
                  <a:lnTo>
                    <a:pt x="26" y="80"/>
                  </a:lnTo>
                  <a:lnTo>
                    <a:pt x="29" y="83"/>
                  </a:lnTo>
                  <a:lnTo>
                    <a:pt x="29" y="88"/>
                  </a:lnTo>
                  <a:lnTo>
                    <a:pt x="31" y="93"/>
                  </a:lnTo>
                  <a:lnTo>
                    <a:pt x="31" y="96"/>
                  </a:lnTo>
                  <a:lnTo>
                    <a:pt x="33" y="101"/>
                  </a:lnTo>
                  <a:lnTo>
                    <a:pt x="33" y="106"/>
                  </a:lnTo>
                  <a:lnTo>
                    <a:pt x="36" y="109"/>
                  </a:lnTo>
                  <a:lnTo>
                    <a:pt x="36" y="114"/>
                  </a:lnTo>
                  <a:lnTo>
                    <a:pt x="38" y="118"/>
                  </a:lnTo>
                  <a:lnTo>
                    <a:pt x="38" y="126"/>
                  </a:lnTo>
                  <a:lnTo>
                    <a:pt x="41" y="131"/>
                  </a:lnTo>
                  <a:lnTo>
                    <a:pt x="41" y="138"/>
                  </a:lnTo>
                  <a:lnTo>
                    <a:pt x="43" y="142"/>
                  </a:lnTo>
                  <a:lnTo>
                    <a:pt x="43" y="155"/>
                  </a:lnTo>
                  <a:lnTo>
                    <a:pt x="45" y="157"/>
                  </a:lnTo>
                  <a:lnTo>
                    <a:pt x="45" y="180"/>
                  </a:lnTo>
                  <a:lnTo>
                    <a:pt x="43" y="182"/>
                  </a:lnTo>
                  <a:lnTo>
                    <a:pt x="43" y="199"/>
                  </a:lnTo>
                  <a:lnTo>
                    <a:pt x="41" y="202"/>
                  </a:lnTo>
                  <a:lnTo>
                    <a:pt x="41" y="212"/>
                  </a:lnTo>
                  <a:lnTo>
                    <a:pt x="38" y="216"/>
                  </a:lnTo>
                  <a:lnTo>
                    <a:pt x="38" y="221"/>
                  </a:lnTo>
                  <a:lnTo>
                    <a:pt x="36" y="223"/>
                  </a:lnTo>
                  <a:lnTo>
                    <a:pt x="36" y="230"/>
                  </a:lnTo>
                  <a:lnTo>
                    <a:pt x="33" y="233"/>
                  </a:lnTo>
                  <a:lnTo>
                    <a:pt x="33" y="240"/>
                  </a:lnTo>
                  <a:lnTo>
                    <a:pt x="31" y="242"/>
                  </a:lnTo>
                  <a:lnTo>
                    <a:pt x="31" y="247"/>
                  </a:lnTo>
                  <a:lnTo>
                    <a:pt x="29" y="248"/>
                  </a:lnTo>
                  <a:lnTo>
                    <a:pt x="29" y="254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4" y="261"/>
                  </a:lnTo>
                  <a:lnTo>
                    <a:pt x="24" y="270"/>
                  </a:lnTo>
                  <a:lnTo>
                    <a:pt x="22" y="271"/>
                  </a:lnTo>
                  <a:lnTo>
                    <a:pt x="22" y="274"/>
                  </a:lnTo>
                  <a:lnTo>
                    <a:pt x="19" y="277"/>
                  </a:lnTo>
                  <a:lnTo>
                    <a:pt x="19" y="280"/>
                  </a:lnTo>
                  <a:lnTo>
                    <a:pt x="17" y="282"/>
                  </a:lnTo>
                  <a:lnTo>
                    <a:pt x="17" y="285"/>
                  </a:lnTo>
                  <a:lnTo>
                    <a:pt x="14" y="286"/>
                  </a:lnTo>
                  <a:lnTo>
                    <a:pt x="14" y="290"/>
                  </a:lnTo>
                  <a:lnTo>
                    <a:pt x="12" y="291"/>
                  </a:lnTo>
                  <a:lnTo>
                    <a:pt x="12" y="295"/>
                  </a:lnTo>
                  <a:lnTo>
                    <a:pt x="10" y="296"/>
                  </a:lnTo>
                  <a:lnTo>
                    <a:pt x="10" y="297"/>
                  </a:lnTo>
                  <a:lnTo>
                    <a:pt x="7" y="298"/>
                  </a:lnTo>
                  <a:lnTo>
                    <a:pt x="7" y="301"/>
                  </a:lnTo>
                  <a:lnTo>
                    <a:pt x="2" y="301"/>
                  </a:lnTo>
                  <a:lnTo>
                    <a:pt x="2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3" name="Freeform 36"/>
            <p:cNvSpPr>
              <a:spLocks/>
            </p:cNvSpPr>
            <p:nvPr/>
          </p:nvSpPr>
          <p:spPr bwMode="auto">
            <a:xfrm>
              <a:off x="2782" y="881"/>
              <a:ext cx="605" cy="313"/>
            </a:xfrm>
            <a:custGeom>
              <a:avLst/>
              <a:gdLst>
                <a:gd name="T0" fmla="*/ 534 w 605"/>
                <a:gd name="T1" fmla="*/ 0 h 313"/>
                <a:gd name="T2" fmla="*/ 529 w 605"/>
                <a:gd name="T3" fmla="*/ 0 h 313"/>
                <a:gd name="T4" fmla="*/ 520 w 605"/>
                <a:gd name="T5" fmla="*/ 1 h 313"/>
                <a:gd name="T6" fmla="*/ 503 w 605"/>
                <a:gd name="T7" fmla="*/ 3 h 313"/>
                <a:gd name="T8" fmla="*/ 481 w 605"/>
                <a:gd name="T9" fmla="*/ 8 h 313"/>
                <a:gd name="T10" fmla="*/ 453 w 605"/>
                <a:gd name="T11" fmla="*/ 14 h 313"/>
                <a:gd name="T12" fmla="*/ 422 w 605"/>
                <a:gd name="T13" fmla="*/ 23 h 313"/>
                <a:gd name="T14" fmla="*/ 386 w 605"/>
                <a:gd name="T15" fmla="*/ 33 h 313"/>
                <a:gd name="T16" fmla="*/ 348 w 605"/>
                <a:gd name="T17" fmla="*/ 48 h 313"/>
                <a:gd name="T18" fmla="*/ 327 w 605"/>
                <a:gd name="T19" fmla="*/ 58 h 313"/>
                <a:gd name="T20" fmla="*/ 303 w 605"/>
                <a:gd name="T21" fmla="*/ 72 h 313"/>
                <a:gd name="T22" fmla="*/ 274 w 605"/>
                <a:gd name="T23" fmla="*/ 87 h 313"/>
                <a:gd name="T24" fmla="*/ 248 w 605"/>
                <a:gd name="T25" fmla="*/ 106 h 313"/>
                <a:gd name="T26" fmla="*/ 191 w 605"/>
                <a:gd name="T27" fmla="*/ 147 h 313"/>
                <a:gd name="T28" fmla="*/ 134 w 605"/>
                <a:gd name="T29" fmla="*/ 189 h 313"/>
                <a:gd name="T30" fmla="*/ 81 w 605"/>
                <a:gd name="T31" fmla="*/ 229 h 313"/>
                <a:gd name="T32" fmla="*/ 60 w 605"/>
                <a:gd name="T33" fmla="*/ 247 h 313"/>
                <a:gd name="T34" fmla="*/ 38 w 605"/>
                <a:gd name="T35" fmla="*/ 264 h 313"/>
                <a:gd name="T36" fmla="*/ 24 w 605"/>
                <a:gd name="T37" fmla="*/ 277 h 313"/>
                <a:gd name="T38" fmla="*/ 10 w 605"/>
                <a:gd name="T39" fmla="*/ 288 h 313"/>
                <a:gd name="T40" fmla="*/ 3 w 605"/>
                <a:gd name="T41" fmla="*/ 294 h 313"/>
                <a:gd name="T42" fmla="*/ 0 w 605"/>
                <a:gd name="T43" fmla="*/ 296 h 313"/>
                <a:gd name="T44" fmla="*/ 5 w 605"/>
                <a:gd name="T45" fmla="*/ 296 h 313"/>
                <a:gd name="T46" fmla="*/ 15 w 605"/>
                <a:gd name="T47" fmla="*/ 299 h 313"/>
                <a:gd name="T48" fmla="*/ 34 w 605"/>
                <a:gd name="T49" fmla="*/ 301 h 313"/>
                <a:gd name="T50" fmla="*/ 57 w 605"/>
                <a:gd name="T51" fmla="*/ 303 h 313"/>
                <a:gd name="T52" fmla="*/ 86 w 605"/>
                <a:gd name="T53" fmla="*/ 306 h 313"/>
                <a:gd name="T54" fmla="*/ 119 w 605"/>
                <a:gd name="T55" fmla="*/ 309 h 313"/>
                <a:gd name="T56" fmla="*/ 155 w 605"/>
                <a:gd name="T57" fmla="*/ 311 h 313"/>
                <a:gd name="T58" fmla="*/ 196 w 605"/>
                <a:gd name="T59" fmla="*/ 313 h 313"/>
                <a:gd name="T60" fmla="*/ 281 w 605"/>
                <a:gd name="T61" fmla="*/ 312 h 313"/>
                <a:gd name="T62" fmla="*/ 327 w 605"/>
                <a:gd name="T63" fmla="*/ 309 h 313"/>
                <a:gd name="T64" fmla="*/ 370 w 605"/>
                <a:gd name="T65" fmla="*/ 305 h 313"/>
                <a:gd name="T66" fmla="*/ 415 w 605"/>
                <a:gd name="T67" fmla="*/ 298 h 313"/>
                <a:gd name="T68" fmla="*/ 455 w 605"/>
                <a:gd name="T69" fmla="*/ 288 h 313"/>
                <a:gd name="T70" fmla="*/ 496 w 605"/>
                <a:gd name="T71" fmla="*/ 276 h 313"/>
                <a:gd name="T72" fmla="*/ 534 w 605"/>
                <a:gd name="T73" fmla="*/ 260 h 313"/>
                <a:gd name="T74" fmla="*/ 560 w 605"/>
                <a:gd name="T75" fmla="*/ 244 h 313"/>
                <a:gd name="T76" fmla="*/ 582 w 605"/>
                <a:gd name="T77" fmla="*/ 225 h 313"/>
                <a:gd name="T78" fmla="*/ 593 w 605"/>
                <a:gd name="T79" fmla="*/ 205 h 313"/>
                <a:gd name="T80" fmla="*/ 603 w 605"/>
                <a:gd name="T81" fmla="*/ 184 h 313"/>
                <a:gd name="T82" fmla="*/ 605 w 605"/>
                <a:gd name="T83" fmla="*/ 162 h 313"/>
                <a:gd name="T84" fmla="*/ 605 w 605"/>
                <a:gd name="T85" fmla="*/ 141 h 313"/>
                <a:gd name="T86" fmla="*/ 596 w 605"/>
                <a:gd name="T87" fmla="*/ 98 h 313"/>
                <a:gd name="T88" fmla="*/ 577 w 605"/>
                <a:gd name="T89" fmla="*/ 60 h 313"/>
                <a:gd name="T90" fmla="*/ 567 w 605"/>
                <a:gd name="T91" fmla="*/ 43 h 313"/>
                <a:gd name="T92" fmla="*/ 558 w 605"/>
                <a:gd name="T93" fmla="*/ 29 h 313"/>
                <a:gd name="T94" fmla="*/ 548 w 605"/>
                <a:gd name="T95" fmla="*/ 17 h 313"/>
                <a:gd name="T96" fmla="*/ 541 w 605"/>
                <a:gd name="T97" fmla="*/ 7 h 313"/>
                <a:gd name="T98" fmla="*/ 536 w 605"/>
                <a:gd name="T99" fmla="*/ 2 h 313"/>
                <a:gd name="T100" fmla="*/ 534 w 605"/>
                <a:gd name="T101" fmla="*/ 0 h 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5"/>
                <a:gd name="T154" fmla="*/ 0 h 313"/>
                <a:gd name="T155" fmla="*/ 605 w 605"/>
                <a:gd name="T156" fmla="*/ 313 h 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5" h="313">
                  <a:moveTo>
                    <a:pt x="534" y="0"/>
                  </a:moveTo>
                  <a:lnTo>
                    <a:pt x="529" y="0"/>
                  </a:lnTo>
                  <a:lnTo>
                    <a:pt x="520" y="1"/>
                  </a:lnTo>
                  <a:lnTo>
                    <a:pt x="503" y="3"/>
                  </a:lnTo>
                  <a:lnTo>
                    <a:pt x="481" y="8"/>
                  </a:lnTo>
                  <a:lnTo>
                    <a:pt x="453" y="14"/>
                  </a:lnTo>
                  <a:lnTo>
                    <a:pt x="422" y="23"/>
                  </a:lnTo>
                  <a:lnTo>
                    <a:pt x="386" y="33"/>
                  </a:lnTo>
                  <a:lnTo>
                    <a:pt x="348" y="48"/>
                  </a:lnTo>
                  <a:lnTo>
                    <a:pt x="327" y="58"/>
                  </a:lnTo>
                  <a:lnTo>
                    <a:pt x="303" y="72"/>
                  </a:lnTo>
                  <a:lnTo>
                    <a:pt x="274" y="87"/>
                  </a:lnTo>
                  <a:lnTo>
                    <a:pt x="248" y="106"/>
                  </a:lnTo>
                  <a:lnTo>
                    <a:pt x="191" y="147"/>
                  </a:lnTo>
                  <a:lnTo>
                    <a:pt x="134" y="189"/>
                  </a:lnTo>
                  <a:lnTo>
                    <a:pt x="81" y="229"/>
                  </a:lnTo>
                  <a:lnTo>
                    <a:pt x="60" y="247"/>
                  </a:lnTo>
                  <a:lnTo>
                    <a:pt x="38" y="264"/>
                  </a:lnTo>
                  <a:lnTo>
                    <a:pt x="24" y="277"/>
                  </a:lnTo>
                  <a:lnTo>
                    <a:pt x="10" y="288"/>
                  </a:lnTo>
                  <a:lnTo>
                    <a:pt x="3" y="294"/>
                  </a:lnTo>
                  <a:lnTo>
                    <a:pt x="0" y="296"/>
                  </a:lnTo>
                  <a:lnTo>
                    <a:pt x="5" y="296"/>
                  </a:lnTo>
                  <a:lnTo>
                    <a:pt x="15" y="299"/>
                  </a:lnTo>
                  <a:lnTo>
                    <a:pt x="34" y="301"/>
                  </a:lnTo>
                  <a:lnTo>
                    <a:pt x="57" y="303"/>
                  </a:lnTo>
                  <a:lnTo>
                    <a:pt x="86" y="306"/>
                  </a:lnTo>
                  <a:lnTo>
                    <a:pt x="119" y="309"/>
                  </a:lnTo>
                  <a:lnTo>
                    <a:pt x="155" y="311"/>
                  </a:lnTo>
                  <a:lnTo>
                    <a:pt x="196" y="313"/>
                  </a:lnTo>
                  <a:lnTo>
                    <a:pt x="281" y="312"/>
                  </a:lnTo>
                  <a:lnTo>
                    <a:pt x="327" y="309"/>
                  </a:lnTo>
                  <a:lnTo>
                    <a:pt x="370" y="305"/>
                  </a:lnTo>
                  <a:lnTo>
                    <a:pt x="415" y="298"/>
                  </a:lnTo>
                  <a:lnTo>
                    <a:pt x="455" y="288"/>
                  </a:lnTo>
                  <a:lnTo>
                    <a:pt x="496" y="276"/>
                  </a:lnTo>
                  <a:lnTo>
                    <a:pt x="534" y="260"/>
                  </a:lnTo>
                  <a:lnTo>
                    <a:pt x="560" y="244"/>
                  </a:lnTo>
                  <a:lnTo>
                    <a:pt x="582" y="225"/>
                  </a:lnTo>
                  <a:lnTo>
                    <a:pt x="593" y="205"/>
                  </a:lnTo>
                  <a:lnTo>
                    <a:pt x="603" y="184"/>
                  </a:lnTo>
                  <a:lnTo>
                    <a:pt x="605" y="162"/>
                  </a:lnTo>
                  <a:lnTo>
                    <a:pt x="605" y="141"/>
                  </a:lnTo>
                  <a:lnTo>
                    <a:pt x="596" y="98"/>
                  </a:lnTo>
                  <a:lnTo>
                    <a:pt x="577" y="60"/>
                  </a:lnTo>
                  <a:lnTo>
                    <a:pt x="567" y="43"/>
                  </a:lnTo>
                  <a:lnTo>
                    <a:pt x="558" y="29"/>
                  </a:lnTo>
                  <a:lnTo>
                    <a:pt x="548" y="17"/>
                  </a:lnTo>
                  <a:lnTo>
                    <a:pt x="541" y="7"/>
                  </a:lnTo>
                  <a:lnTo>
                    <a:pt x="536" y="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4" name="Freeform 37"/>
            <p:cNvSpPr>
              <a:spLocks/>
            </p:cNvSpPr>
            <p:nvPr/>
          </p:nvSpPr>
          <p:spPr bwMode="auto">
            <a:xfrm>
              <a:off x="3140" y="874"/>
              <a:ext cx="166" cy="82"/>
            </a:xfrm>
            <a:custGeom>
              <a:avLst/>
              <a:gdLst>
                <a:gd name="T0" fmla="*/ 162 w 166"/>
                <a:gd name="T1" fmla="*/ 7 h 82"/>
                <a:gd name="T2" fmla="*/ 159 w 166"/>
                <a:gd name="T3" fmla="*/ 12 h 82"/>
                <a:gd name="T4" fmla="*/ 154 w 166"/>
                <a:gd name="T5" fmla="*/ 14 h 82"/>
                <a:gd name="T6" fmla="*/ 150 w 166"/>
                <a:gd name="T7" fmla="*/ 19 h 82"/>
                <a:gd name="T8" fmla="*/ 145 w 166"/>
                <a:gd name="T9" fmla="*/ 21 h 82"/>
                <a:gd name="T10" fmla="*/ 143 w 166"/>
                <a:gd name="T11" fmla="*/ 25 h 82"/>
                <a:gd name="T12" fmla="*/ 135 w 166"/>
                <a:gd name="T13" fmla="*/ 30 h 82"/>
                <a:gd name="T14" fmla="*/ 131 w 166"/>
                <a:gd name="T15" fmla="*/ 32 h 82"/>
                <a:gd name="T16" fmla="*/ 126 w 166"/>
                <a:gd name="T17" fmla="*/ 34 h 82"/>
                <a:gd name="T18" fmla="*/ 121 w 166"/>
                <a:gd name="T19" fmla="*/ 37 h 82"/>
                <a:gd name="T20" fmla="*/ 112 w 166"/>
                <a:gd name="T21" fmla="*/ 43 h 82"/>
                <a:gd name="T22" fmla="*/ 102 w 166"/>
                <a:gd name="T23" fmla="*/ 46 h 82"/>
                <a:gd name="T24" fmla="*/ 90 w 166"/>
                <a:gd name="T25" fmla="*/ 51 h 82"/>
                <a:gd name="T26" fmla="*/ 81 w 166"/>
                <a:gd name="T27" fmla="*/ 55 h 82"/>
                <a:gd name="T28" fmla="*/ 66 w 166"/>
                <a:gd name="T29" fmla="*/ 61 h 82"/>
                <a:gd name="T30" fmla="*/ 57 w 166"/>
                <a:gd name="T31" fmla="*/ 63 h 82"/>
                <a:gd name="T32" fmla="*/ 45 w 166"/>
                <a:gd name="T33" fmla="*/ 68 h 82"/>
                <a:gd name="T34" fmla="*/ 33 w 166"/>
                <a:gd name="T35" fmla="*/ 71 h 82"/>
                <a:gd name="T36" fmla="*/ 23 w 166"/>
                <a:gd name="T37" fmla="*/ 74 h 82"/>
                <a:gd name="T38" fmla="*/ 14 w 166"/>
                <a:gd name="T39" fmla="*/ 77 h 82"/>
                <a:gd name="T40" fmla="*/ 7 w 166"/>
                <a:gd name="T41" fmla="*/ 79 h 82"/>
                <a:gd name="T42" fmla="*/ 2 w 166"/>
                <a:gd name="T43" fmla="*/ 81 h 82"/>
                <a:gd name="T44" fmla="*/ 2 w 166"/>
                <a:gd name="T45" fmla="*/ 81 h 82"/>
                <a:gd name="T46" fmla="*/ 12 w 166"/>
                <a:gd name="T47" fmla="*/ 80 h 82"/>
                <a:gd name="T48" fmla="*/ 19 w 166"/>
                <a:gd name="T49" fmla="*/ 77 h 82"/>
                <a:gd name="T50" fmla="*/ 28 w 166"/>
                <a:gd name="T51" fmla="*/ 76 h 82"/>
                <a:gd name="T52" fmla="*/ 40 w 166"/>
                <a:gd name="T53" fmla="*/ 73 h 82"/>
                <a:gd name="T54" fmla="*/ 50 w 166"/>
                <a:gd name="T55" fmla="*/ 70 h 82"/>
                <a:gd name="T56" fmla="*/ 62 w 166"/>
                <a:gd name="T57" fmla="*/ 67 h 82"/>
                <a:gd name="T58" fmla="*/ 71 w 166"/>
                <a:gd name="T59" fmla="*/ 64 h 82"/>
                <a:gd name="T60" fmla="*/ 83 w 166"/>
                <a:gd name="T61" fmla="*/ 61 h 82"/>
                <a:gd name="T62" fmla="*/ 92 w 166"/>
                <a:gd name="T63" fmla="*/ 58 h 82"/>
                <a:gd name="T64" fmla="*/ 107 w 166"/>
                <a:gd name="T65" fmla="*/ 54 h 82"/>
                <a:gd name="T66" fmla="*/ 119 w 166"/>
                <a:gd name="T67" fmla="*/ 49 h 82"/>
                <a:gd name="T68" fmla="*/ 126 w 166"/>
                <a:gd name="T69" fmla="*/ 46 h 82"/>
                <a:gd name="T70" fmla="*/ 135 w 166"/>
                <a:gd name="T71" fmla="*/ 43 h 82"/>
                <a:gd name="T72" fmla="*/ 140 w 166"/>
                <a:gd name="T73" fmla="*/ 40 h 82"/>
                <a:gd name="T74" fmla="*/ 147 w 166"/>
                <a:gd name="T75" fmla="*/ 36 h 82"/>
                <a:gd name="T76" fmla="*/ 150 w 166"/>
                <a:gd name="T77" fmla="*/ 32 h 82"/>
                <a:gd name="T78" fmla="*/ 154 w 166"/>
                <a:gd name="T79" fmla="*/ 30 h 82"/>
                <a:gd name="T80" fmla="*/ 157 w 166"/>
                <a:gd name="T81" fmla="*/ 26 h 82"/>
                <a:gd name="T82" fmla="*/ 162 w 166"/>
                <a:gd name="T83" fmla="*/ 20 h 82"/>
                <a:gd name="T84" fmla="*/ 164 w 166"/>
                <a:gd name="T85" fmla="*/ 13 h 82"/>
                <a:gd name="T86" fmla="*/ 166 w 166"/>
                <a:gd name="T87" fmla="*/ 3 h 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6"/>
                <a:gd name="T133" fmla="*/ 0 h 82"/>
                <a:gd name="T134" fmla="*/ 166 w 166"/>
                <a:gd name="T135" fmla="*/ 82 h 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6" h="82">
                  <a:moveTo>
                    <a:pt x="166" y="3"/>
                  </a:moveTo>
                  <a:lnTo>
                    <a:pt x="166" y="5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7" y="12"/>
                  </a:lnTo>
                  <a:lnTo>
                    <a:pt x="157" y="13"/>
                  </a:lnTo>
                  <a:lnTo>
                    <a:pt x="154" y="14"/>
                  </a:lnTo>
                  <a:lnTo>
                    <a:pt x="154" y="15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47" y="20"/>
                  </a:lnTo>
                  <a:lnTo>
                    <a:pt x="147" y="21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3" y="24"/>
                  </a:lnTo>
                  <a:lnTo>
                    <a:pt x="143" y="25"/>
                  </a:lnTo>
                  <a:lnTo>
                    <a:pt x="138" y="27"/>
                  </a:lnTo>
                  <a:lnTo>
                    <a:pt x="138" y="28"/>
                  </a:lnTo>
                  <a:lnTo>
                    <a:pt x="135" y="30"/>
                  </a:lnTo>
                  <a:lnTo>
                    <a:pt x="133" y="30"/>
                  </a:lnTo>
                  <a:lnTo>
                    <a:pt x="133" y="31"/>
                  </a:lnTo>
                  <a:lnTo>
                    <a:pt x="131" y="32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3" y="37"/>
                  </a:lnTo>
                  <a:lnTo>
                    <a:pt x="121" y="37"/>
                  </a:lnTo>
                  <a:lnTo>
                    <a:pt x="121" y="38"/>
                  </a:lnTo>
                  <a:lnTo>
                    <a:pt x="116" y="40"/>
                  </a:lnTo>
                  <a:lnTo>
                    <a:pt x="112" y="43"/>
                  </a:lnTo>
                  <a:lnTo>
                    <a:pt x="107" y="45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76" y="56"/>
                  </a:lnTo>
                  <a:lnTo>
                    <a:pt x="71" y="58"/>
                  </a:lnTo>
                  <a:lnTo>
                    <a:pt x="66" y="61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2" y="64"/>
                  </a:lnTo>
                  <a:lnTo>
                    <a:pt x="47" y="67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35" y="70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4"/>
                  </a:lnTo>
                  <a:lnTo>
                    <a:pt x="21" y="75"/>
                  </a:lnTo>
                  <a:lnTo>
                    <a:pt x="19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4" y="80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7" y="81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9" y="77"/>
                  </a:lnTo>
                  <a:lnTo>
                    <a:pt x="21" y="77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73"/>
                  </a:lnTo>
                  <a:lnTo>
                    <a:pt x="45" y="71"/>
                  </a:lnTo>
                  <a:lnTo>
                    <a:pt x="47" y="71"/>
                  </a:lnTo>
                  <a:lnTo>
                    <a:pt x="50" y="70"/>
                  </a:lnTo>
                  <a:lnTo>
                    <a:pt x="54" y="69"/>
                  </a:lnTo>
                  <a:lnTo>
                    <a:pt x="57" y="68"/>
                  </a:lnTo>
                  <a:lnTo>
                    <a:pt x="62" y="67"/>
                  </a:lnTo>
                  <a:lnTo>
                    <a:pt x="64" y="67"/>
                  </a:lnTo>
                  <a:lnTo>
                    <a:pt x="69" y="65"/>
                  </a:lnTo>
                  <a:lnTo>
                    <a:pt x="71" y="64"/>
                  </a:lnTo>
                  <a:lnTo>
                    <a:pt x="76" y="63"/>
                  </a:lnTo>
                  <a:lnTo>
                    <a:pt x="78" y="62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90" y="59"/>
                  </a:lnTo>
                  <a:lnTo>
                    <a:pt x="92" y="58"/>
                  </a:lnTo>
                  <a:lnTo>
                    <a:pt x="97" y="57"/>
                  </a:lnTo>
                  <a:lnTo>
                    <a:pt x="102" y="55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4" y="51"/>
                  </a:lnTo>
                  <a:lnTo>
                    <a:pt x="119" y="49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5" y="42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0" y="39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7" y="34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2" y="32"/>
                  </a:lnTo>
                  <a:lnTo>
                    <a:pt x="152" y="31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6"/>
                  </a:lnTo>
                  <a:lnTo>
                    <a:pt x="159" y="25"/>
                  </a:lnTo>
                  <a:lnTo>
                    <a:pt x="159" y="21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4" y="18"/>
                  </a:lnTo>
                  <a:lnTo>
                    <a:pt x="164" y="13"/>
                  </a:lnTo>
                  <a:lnTo>
                    <a:pt x="166" y="12"/>
                  </a:lnTo>
                  <a:lnTo>
                    <a:pt x="166" y="0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5" name="Freeform 38"/>
            <p:cNvSpPr>
              <a:spLocks/>
            </p:cNvSpPr>
            <p:nvPr/>
          </p:nvSpPr>
          <p:spPr bwMode="auto">
            <a:xfrm>
              <a:off x="3252" y="893"/>
              <a:ext cx="64" cy="113"/>
            </a:xfrm>
            <a:custGeom>
              <a:avLst/>
              <a:gdLst>
                <a:gd name="T0" fmla="*/ 61 w 64"/>
                <a:gd name="T1" fmla="*/ 5 h 113"/>
                <a:gd name="T2" fmla="*/ 59 w 64"/>
                <a:gd name="T3" fmla="*/ 6 h 113"/>
                <a:gd name="T4" fmla="*/ 50 w 64"/>
                <a:gd name="T5" fmla="*/ 11 h 113"/>
                <a:gd name="T6" fmla="*/ 47 w 64"/>
                <a:gd name="T7" fmla="*/ 13 h 113"/>
                <a:gd name="T8" fmla="*/ 45 w 64"/>
                <a:gd name="T9" fmla="*/ 14 h 113"/>
                <a:gd name="T10" fmla="*/ 40 w 64"/>
                <a:gd name="T11" fmla="*/ 18 h 113"/>
                <a:gd name="T12" fmla="*/ 35 w 64"/>
                <a:gd name="T13" fmla="*/ 19 h 113"/>
                <a:gd name="T14" fmla="*/ 33 w 64"/>
                <a:gd name="T15" fmla="*/ 21 h 113"/>
                <a:gd name="T16" fmla="*/ 28 w 64"/>
                <a:gd name="T17" fmla="*/ 25 h 113"/>
                <a:gd name="T18" fmla="*/ 26 w 64"/>
                <a:gd name="T19" fmla="*/ 27 h 113"/>
                <a:gd name="T20" fmla="*/ 23 w 64"/>
                <a:gd name="T21" fmla="*/ 30 h 113"/>
                <a:gd name="T22" fmla="*/ 19 w 64"/>
                <a:gd name="T23" fmla="*/ 33 h 113"/>
                <a:gd name="T24" fmla="*/ 16 w 64"/>
                <a:gd name="T25" fmla="*/ 37 h 113"/>
                <a:gd name="T26" fmla="*/ 14 w 64"/>
                <a:gd name="T27" fmla="*/ 39 h 113"/>
                <a:gd name="T28" fmla="*/ 11 w 64"/>
                <a:gd name="T29" fmla="*/ 43 h 113"/>
                <a:gd name="T30" fmla="*/ 9 w 64"/>
                <a:gd name="T31" fmla="*/ 46 h 113"/>
                <a:gd name="T32" fmla="*/ 7 w 64"/>
                <a:gd name="T33" fmla="*/ 49 h 113"/>
                <a:gd name="T34" fmla="*/ 4 w 64"/>
                <a:gd name="T35" fmla="*/ 52 h 113"/>
                <a:gd name="T36" fmla="*/ 2 w 64"/>
                <a:gd name="T37" fmla="*/ 57 h 113"/>
                <a:gd name="T38" fmla="*/ 0 w 64"/>
                <a:gd name="T39" fmla="*/ 70 h 113"/>
                <a:gd name="T40" fmla="*/ 2 w 64"/>
                <a:gd name="T41" fmla="*/ 93 h 113"/>
                <a:gd name="T42" fmla="*/ 4 w 64"/>
                <a:gd name="T43" fmla="*/ 110 h 113"/>
                <a:gd name="T44" fmla="*/ 7 w 64"/>
                <a:gd name="T45" fmla="*/ 113 h 113"/>
                <a:gd name="T46" fmla="*/ 9 w 64"/>
                <a:gd name="T47" fmla="*/ 109 h 113"/>
                <a:gd name="T48" fmla="*/ 11 w 64"/>
                <a:gd name="T49" fmla="*/ 100 h 113"/>
                <a:gd name="T50" fmla="*/ 14 w 64"/>
                <a:gd name="T51" fmla="*/ 93 h 113"/>
                <a:gd name="T52" fmla="*/ 16 w 64"/>
                <a:gd name="T53" fmla="*/ 85 h 113"/>
                <a:gd name="T54" fmla="*/ 19 w 64"/>
                <a:gd name="T55" fmla="*/ 78 h 113"/>
                <a:gd name="T56" fmla="*/ 21 w 64"/>
                <a:gd name="T57" fmla="*/ 68 h 113"/>
                <a:gd name="T58" fmla="*/ 23 w 64"/>
                <a:gd name="T59" fmla="*/ 62 h 113"/>
                <a:gd name="T60" fmla="*/ 26 w 64"/>
                <a:gd name="T61" fmla="*/ 55 h 113"/>
                <a:gd name="T62" fmla="*/ 28 w 64"/>
                <a:gd name="T63" fmla="*/ 49 h 113"/>
                <a:gd name="T64" fmla="*/ 31 w 64"/>
                <a:gd name="T65" fmla="*/ 44 h 113"/>
                <a:gd name="T66" fmla="*/ 33 w 64"/>
                <a:gd name="T67" fmla="*/ 42 h 113"/>
                <a:gd name="T68" fmla="*/ 35 w 64"/>
                <a:gd name="T69" fmla="*/ 37 h 113"/>
                <a:gd name="T70" fmla="*/ 38 w 64"/>
                <a:gd name="T71" fmla="*/ 32 h 113"/>
                <a:gd name="T72" fmla="*/ 40 w 64"/>
                <a:gd name="T73" fmla="*/ 30 h 113"/>
                <a:gd name="T74" fmla="*/ 42 w 64"/>
                <a:gd name="T75" fmla="*/ 25 h 113"/>
                <a:gd name="T76" fmla="*/ 45 w 64"/>
                <a:gd name="T77" fmla="*/ 23 h 113"/>
                <a:gd name="T78" fmla="*/ 47 w 64"/>
                <a:gd name="T79" fmla="*/ 18 h 113"/>
                <a:gd name="T80" fmla="*/ 50 w 64"/>
                <a:gd name="T81" fmla="*/ 15 h 113"/>
                <a:gd name="T82" fmla="*/ 52 w 64"/>
                <a:gd name="T83" fmla="*/ 13 h 113"/>
                <a:gd name="T84" fmla="*/ 54 w 64"/>
                <a:gd name="T85" fmla="*/ 11 h 113"/>
                <a:gd name="T86" fmla="*/ 57 w 64"/>
                <a:gd name="T87" fmla="*/ 7 h 113"/>
                <a:gd name="T88" fmla="*/ 59 w 64"/>
                <a:gd name="T89" fmla="*/ 5 h 113"/>
                <a:gd name="T90" fmla="*/ 61 w 64"/>
                <a:gd name="T91" fmla="*/ 2 h 113"/>
                <a:gd name="T92" fmla="*/ 64 w 64"/>
                <a:gd name="T93" fmla="*/ 0 h 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"/>
                <a:gd name="T142" fmla="*/ 0 h 113"/>
                <a:gd name="T143" fmla="*/ 64 w 64"/>
                <a:gd name="T144" fmla="*/ 113 h 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" h="113">
                  <a:moveTo>
                    <a:pt x="64" y="3"/>
                  </a:moveTo>
                  <a:lnTo>
                    <a:pt x="61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4" y="8"/>
                  </a:lnTo>
                  <a:lnTo>
                    <a:pt x="50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2" y="57"/>
                  </a:lnTo>
                  <a:lnTo>
                    <a:pt x="2" y="69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2" y="109"/>
                  </a:lnTo>
                  <a:lnTo>
                    <a:pt x="4" y="110"/>
                  </a:lnTo>
                  <a:lnTo>
                    <a:pt x="4" y="113"/>
                  </a:lnTo>
                  <a:lnTo>
                    <a:pt x="7" y="113"/>
                  </a:lnTo>
                  <a:lnTo>
                    <a:pt x="7" y="110"/>
                  </a:lnTo>
                  <a:lnTo>
                    <a:pt x="9" y="109"/>
                  </a:lnTo>
                  <a:lnTo>
                    <a:pt x="9" y="103"/>
                  </a:lnTo>
                  <a:lnTo>
                    <a:pt x="11" y="100"/>
                  </a:lnTo>
                  <a:lnTo>
                    <a:pt x="11" y="94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6" y="85"/>
                  </a:lnTo>
                  <a:lnTo>
                    <a:pt x="16" y="80"/>
                  </a:lnTo>
                  <a:lnTo>
                    <a:pt x="19" y="78"/>
                  </a:lnTo>
                  <a:lnTo>
                    <a:pt x="19" y="69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23" y="62"/>
                  </a:lnTo>
                  <a:lnTo>
                    <a:pt x="23" y="56"/>
                  </a:lnTo>
                  <a:lnTo>
                    <a:pt x="26" y="55"/>
                  </a:lnTo>
                  <a:lnTo>
                    <a:pt x="26" y="50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3" y="38"/>
                  </a:lnTo>
                  <a:lnTo>
                    <a:pt x="35" y="37"/>
                  </a:lnTo>
                  <a:lnTo>
                    <a:pt x="35" y="33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8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6" name="Freeform 39"/>
            <p:cNvSpPr>
              <a:spLocks/>
            </p:cNvSpPr>
            <p:nvPr/>
          </p:nvSpPr>
          <p:spPr bwMode="auto">
            <a:xfrm>
              <a:off x="2768" y="1115"/>
              <a:ext cx="233" cy="72"/>
            </a:xfrm>
            <a:custGeom>
              <a:avLst/>
              <a:gdLst>
                <a:gd name="T0" fmla="*/ 17 w 233"/>
                <a:gd name="T1" fmla="*/ 72 h 72"/>
                <a:gd name="T2" fmla="*/ 29 w 233"/>
                <a:gd name="T3" fmla="*/ 71 h 72"/>
                <a:gd name="T4" fmla="*/ 48 w 233"/>
                <a:gd name="T5" fmla="*/ 69 h 72"/>
                <a:gd name="T6" fmla="*/ 60 w 233"/>
                <a:gd name="T7" fmla="*/ 68 h 72"/>
                <a:gd name="T8" fmla="*/ 71 w 233"/>
                <a:gd name="T9" fmla="*/ 67 h 72"/>
                <a:gd name="T10" fmla="*/ 83 w 233"/>
                <a:gd name="T11" fmla="*/ 66 h 72"/>
                <a:gd name="T12" fmla="*/ 90 w 233"/>
                <a:gd name="T13" fmla="*/ 65 h 72"/>
                <a:gd name="T14" fmla="*/ 98 w 233"/>
                <a:gd name="T15" fmla="*/ 64 h 72"/>
                <a:gd name="T16" fmla="*/ 107 w 233"/>
                <a:gd name="T17" fmla="*/ 62 h 72"/>
                <a:gd name="T18" fmla="*/ 114 w 233"/>
                <a:gd name="T19" fmla="*/ 61 h 72"/>
                <a:gd name="T20" fmla="*/ 121 w 233"/>
                <a:gd name="T21" fmla="*/ 60 h 72"/>
                <a:gd name="T22" fmla="*/ 129 w 233"/>
                <a:gd name="T23" fmla="*/ 59 h 72"/>
                <a:gd name="T24" fmla="*/ 133 w 233"/>
                <a:gd name="T25" fmla="*/ 58 h 72"/>
                <a:gd name="T26" fmla="*/ 141 w 233"/>
                <a:gd name="T27" fmla="*/ 56 h 72"/>
                <a:gd name="T28" fmla="*/ 145 w 233"/>
                <a:gd name="T29" fmla="*/ 55 h 72"/>
                <a:gd name="T30" fmla="*/ 152 w 233"/>
                <a:gd name="T31" fmla="*/ 54 h 72"/>
                <a:gd name="T32" fmla="*/ 160 w 233"/>
                <a:gd name="T33" fmla="*/ 52 h 72"/>
                <a:gd name="T34" fmla="*/ 164 w 233"/>
                <a:gd name="T35" fmla="*/ 50 h 72"/>
                <a:gd name="T36" fmla="*/ 171 w 233"/>
                <a:gd name="T37" fmla="*/ 48 h 72"/>
                <a:gd name="T38" fmla="*/ 176 w 233"/>
                <a:gd name="T39" fmla="*/ 44 h 72"/>
                <a:gd name="T40" fmla="*/ 183 w 233"/>
                <a:gd name="T41" fmla="*/ 42 h 72"/>
                <a:gd name="T42" fmla="*/ 193 w 233"/>
                <a:gd name="T43" fmla="*/ 37 h 72"/>
                <a:gd name="T44" fmla="*/ 195 w 233"/>
                <a:gd name="T45" fmla="*/ 35 h 72"/>
                <a:gd name="T46" fmla="*/ 200 w 233"/>
                <a:gd name="T47" fmla="*/ 31 h 72"/>
                <a:gd name="T48" fmla="*/ 202 w 233"/>
                <a:gd name="T49" fmla="*/ 29 h 72"/>
                <a:gd name="T50" fmla="*/ 207 w 233"/>
                <a:gd name="T51" fmla="*/ 25 h 72"/>
                <a:gd name="T52" fmla="*/ 212 w 233"/>
                <a:gd name="T53" fmla="*/ 22 h 72"/>
                <a:gd name="T54" fmla="*/ 214 w 233"/>
                <a:gd name="T55" fmla="*/ 19 h 72"/>
                <a:gd name="T56" fmla="*/ 219 w 233"/>
                <a:gd name="T57" fmla="*/ 16 h 72"/>
                <a:gd name="T58" fmla="*/ 222 w 233"/>
                <a:gd name="T59" fmla="*/ 13 h 72"/>
                <a:gd name="T60" fmla="*/ 224 w 233"/>
                <a:gd name="T61" fmla="*/ 10 h 72"/>
                <a:gd name="T62" fmla="*/ 226 w 233"/>
                <a:gd name="T63" fmla="*/ 7 h 72"/>
                <a:gd name="T64" fmla="*/ 229 w 233"/>
                <a:gd name="T65" fmla="*/ 5 h 72"/>
                <a:gd name="T66" fmla="*/ 231 w 233"/>
                <a:gd name="T67" fmla="*/ 3 h 72"/>
                <a:gd name="T68" fmla="*/ 233 w 233"/>
                <a:gd name="T69" fmla="*/ 1 h 72"/>
                <a:gd name="T70" fmla="*/ 231 w 233"/>
                <a:gd name="T71" fmla="*/ 5 h 72"/>
                <a:gd name="T72" fmla="*/ 229 w 233"/>
                <a:gd name="T73" fmla="*/ 13 h 72"/>
                <a:gd name="T74" fmla="*/ 226 w 233"/>
                <a:gd name="T75" fmla="*/ 18 h 72"/>
                <a:gd name="T76" fmla="*/ 224 w 233"/>
                <a:gd name="T77" fmla="*/ 23 h 72"/>
                <a:gd name="T78" fmla="*/ 222 w 233"/>
                <a:gd name="T79" fmla="*/ 28 h 72"/>
                <a:gd name="T80" fmla="*/ 219 w 233"/>
                <a:gd name="T81" fmla="*/ 30 h 72"/>
                <a:gd name="T82" fmla="*/ 217 w 233"/>
                <a:gd name="T83" fmla="*/ 34 h 72"/>
                <a:gd name="T84" fmla="*/ 214 w 233"/>
                <a:gd name="T85" fmla="*/ 36 h 72"/>
                <a:gd name="T86" fmla="*/ 210 w 233"/>
                <a:gd name="T87" fmla="*/ 41 h 72"/>
                <a:gd name="T88" fmla="*/ 207 w 233"/>
                <a:gd name="T89" fmla="*/ 44 h 72"/>
                <a:gd name="T90" fmla="*/ 202 w 233"/>
                <a:gd name="T91" fmla="*/ 48 h 72"/>
                <a:gd name="T92" fmla="*/ 193 w 233"/>
                <a:gd name="T93" fmla="*/ 53 h 72"/>
                <a:gd name="T94" fmla="*/ 188 w 233"/>
                <a:gd name="T95" fmla="*/ 54 h 72"/>
                <a:gd name="T96" fmla="*/ 186 w 233"/>
                <a:gd name="T97" fmla="*/ 56 h 72"/>
                <a:gd name="T98" fmla="*/ 181 w 233"/>
                <a:gd name="T99" fmla="*/ 58 h 72"/>
                <a:gd name="T100" fmla="*/ 176 w 233"/>
                <a:gd name="T101" fmla="*/ 59 h 72"/>
                <a:gd name="T102" fmla="*/ 169 w 233"/>
                <a:gd name="T103" fmla="*/ 61 h 72"/>
                <a:gd name="T104" fmla="*/ 164 w 233"/>
                <a:gd name="T105" fmla="*/ 62 h 72"/>
                <a:gd name="T106" fmla="*/ 157 w 233"/>
                <a:gd name="T107" fmla="*/ 64 h 72"/>
                <a:gd name="T108" fmla="*/ 150 w 233"/>
                <a:gd name="T109" fmla="*/ 65 h 72"/>
                <a:gd name="T110" fmla="*/ 141 w 233"/>
                <a:gd name="T111" fmla="*/ 66 h 72"/>
                <a:gd name="T112" fmla="*/ 133 w 233"/>
                <a:gd name="T113" fmla="*/ 67 h 72"/>
                <a:gd name="T114" fmla="*/ 124 w 233"/>
                <a:gd name="T115" fmla="*/ 68 h 72"/>
                <a:gd name="T116" fmla="*/ 112 w 233"/>
                <a:gd name="T117" fmla="*/ 69 h 72"/>
                <a:gd name="T118" fmla="*/ 95 w 233"/>
                <a:gd name="T119" fmla="*/ 71 h 72"/>
                <a:gd name="T120" fmla="*/ 69 w 233"/>
                <a:gd name="T121" fmla="*/ 72 h 72"/>
                <a:gd name="T122" fmla="*/ 7 w 233"/>
                <a:gd name="T123" fmla="*/ 72 h 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3"/>
                <a:gd name="T187" fmla="*/ 0 h 72"/>
                <a:gd name="T188" fmla="*/ 233 w 233"/>
                <a:gd name="T189" fmla="*/ 72 h 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3" h="72">
                  <a:moveTo>
                    <a:pt x="7" y="72"/>
                  </a:moveTo>
                  <a:lnTo>
                    <a:pt x="17" y="72"/>
                  </a:lnTo>
                  <a:lnTo>
                    <a:pt x="21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48" y="69"/>
                  </a:lnTo>
                  <a:lnTo>
                    <a:pt x="50" y="68"/>
                  </a:lnTo>
                  <a:lnTo>
                    <a:pt x="60" y="68"/>
                  </a:lnTo>
                  <a:lnTo>
                    <a:pt x="64" y="67"/>
                  </a:lnTo>
                  <a:lnTo>
                    <a:pt x="71" y="67"/>
                  </a:lnTo>
                  <a:lnTo>
                    <a:pt x="76" y="66"/>
                  </a:lnTo>
                  <a:lnTo>
                    <a:pt x="83" y="66"/>
                  </a:lnTo>
                  <a:lnTo>
                    <a:pt x="86" y="65"/>
                  </a:lnTo>
                  <a:lnTo>
                    <a:pt x="90" y="65"/>
                  </a:lnTo>
                  <a:lnTo>
                    <a:pt x="93" y="64"/>
                  </a:lnTo>
                  <a:lnTo>
                    <a:pt x="98" y="64"/>
                  </a:lnTo>
                  <a:lnTo>
                    <a:pt x="100" y="62"/>
                  </a:lnTo>
                  <a:lnTo>
                    <a:pt x="107" y="62"/>
                  </a:lnTo>
                  <a:lnTo>
                    <a:pt x="112" y="61"/>
                  </a:lnTo>
                  <a:lnTo>
                    <a:pt x="114" y="61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4" y="59"/>
                  </a:lnTo>
                  <a:lnTo>
                    <a:pt x="129" y="59"/>
                  </a:lnTo>
                  <a:lnTo>
                    <a:pt x="131" y="58"/>
                  </a:lnTo>
                  <a:lnTo>
                    <a:pt x="133" y="58"/>
                  </a:lnTo>
                  <a:lnTo>
                    <a:pt x="138" y="56"/>
                  </a:lnTo>
                  <a:lnTo>
                    <a:pt x="141" y="56"/>
                  </a:lnTo>
                  <a:lnTo>
                    <a:pt x="143" y="55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7" y="52"/>
                  </a:lnTo>
                  <a:lnTo>
                    <a:pt x="160" y="52"/>
                  </a:lnTo>
                  <a:lnTo>
                    <a:pt x="162" y="50"/>
                  </a:lnTo>
                  <a:lnTo>
                    <a:pt x="164" y="50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6" y="46"/>
                  </a:lnTo>
                  <a:lnTo>
                    <a:pt x="176" y="44"/>
                  </a:lnTo>
                  <a:lnTo>
                    <a:pt x="179" y="44"/>
                  </a:lnTo>
                  <a:lnTo>
                    <a:pt x="183" y="42"/>
                  </a:lnTo>
                  <a:lnTo>
                    <a:pt x="188" y="40"/>
                  </a:lnTo>
                  <a:lnTo>
                    <a:pt x="193" y="37"/>
                  </a:lnTo>
                  <a:lnTo>
                    <a:pt x="195" y="36"/>
                  </a:lnTo>
                  <a:lnTo>
                    <a:pt x="195" y="35"/>
                  </a:lnTo>
                  <a:lnTo>
                    <a:pt x="198" y="34"/>
                  </a:lnTo>
                  <a:lnTo>
                    <a:pt x="200" y="31"/>
                  </a:lnTo>
                  <a:lnTo>
                    <a:pt x="202" y="30"/>
                  </a:lnTo>
                  <a:lnTo>
                    <a:pt x="202" y="29"/>
                  </a:lnTo>
                  <a:lnTo>
                    <a:pt x="207" y="26"/>
                  </a:lnTo>
                  <a:lnTo>
                    <a:pt x="207" y="25"/>
                  </a:lnTo>
                  <a:lnTo>
                    <a:pt x="210" y="24"/>
                  </a:lnTo>
                  <a:lnTo>
                    <a:pt x="212" y="22"/>
                  </a:lnTo>
                  <a:lnTo>
                    <a:pt x="212" y="20"/>
                  </a:lnTo>
                  <a:lnTo>
                    <a:pt x="214" y="19"/>
                  </a:lnTo>
                  <a:lnTo>
                    <a:pt x="214" y="18"/>
                  </a:lnTo>
                  <a:lnTo>
                    <a:pt x="219" y="16"/>
                  </a:lnTo>
                  <a:lnTo>
                    <a:pt x="219" y="15"/>
                  </a:lnTo>
                  <a:lnTo>
                    <a:pt x="222" y="13"/>
                  </a:lnTo>
                  <a:lnTo>
                    <a:pt x="222" y="11"/>
                  </a:lnTo>
                  <a:lnTo>
                    <a:pt x="224" y="10"/>
                  </a:lnTo>
                  <a:lnTo>
                    <a:pt x="224" y="9"/>
                  </a:lnTo>
                  <a:lnTo>
                    <a:pt x="226" y="7"/>
                  </a:lnTo>
                  <a:lnTo>
                    <a:pt x="226" y="6"/>
                  </a:lnTo>
                  <a:lnTo>
                    <a:pt x="229" y="5"/>
                  </a:lnTo>
                  <a:lnTo>
                    <a:pt x="229" y="3"/>
                  </a:lnTo>
                  <a:lnTo>
                    <a:pt x="231" y="3"/>
                  </a:lnTo>
                  <a:lnTo>
                    <a:pt x="231" y="0"/>
                  </a:lnTo>
                  <a:lnTo>
                    <a:pt x="233" y="1"/>
                  </a:lnTo>
                  <a:lnTo>
                    <a:pt x="233" y="4"/>
                  </a:lnTo>
                  <a:lnTo>
                    <a:pt x="231" y="5"/>
                  </a:lnTo>
                  <a:lnTo>
                    <a:pt x="231" y="12"/>
                  </a:lnTo>
                  <a:lnTo>
                    <a:pt x="229" y="13"/>
                  </a:lnTo>
                  <a:lnTo>
                    <a:pt x="229" y="17"/>
                  </a:lnTo>
                  <a:lnTo>
                    <a:pt x="226" y="18"/>
                  </a:lnTo>
                  <a:lnTo>
                    <a:pt x="226" y="20"/>
                  </a:lnTo>
                  <a:lnTo>
                    <a:pt x="224" y="23"/>
                  </a:lnTo>
                  <a:lnTo>
                    <a:pt x="224" y="25"/>
                  </a:lnTo>
                  <a:lnTo>
                    <a:pt x="222" y="28"/>
                  </a:lnTo>
                  <a:lnTo>
                    <a:pt x="222" y="29"/>
                  </a:lnTo>
                  <a:lnTo>
                    <a:pt x="219" y="30"/>
                  </a:lnTo>
                  <a:lnTo>
                    <a:pt x="219" y="31"/>
                  </a:lnTo>
                  <a:lnTo>
                    <a:pt x="217" y="34"/>
                  </a:lnTo>
                  <a:lnTo>
                    <a:pt x="217" y="35"/>
                  </a:lnTo>
                  <a:lnTo>
                    <a:pt x="214" y="36"/>
                  </a:lnTo>
                  <a:lnTo>
                    <a:pt x="214" y="38"/>
                  </a:lnTo>
                  <a:lnTo>
                    <a:pt x="210" y="41"/>
                  </a:lnTo>
                  <a:lnTo>
                    <a:pt x="210" y="42"/>
                  </a:lnTo>
                  <a:lnTo>
                    <a:pt x="207" y="44"/>
                  </a:lnTo>
                  <a:lnTo>
                    <a:pt x="202" y="47"/>
                  </a:lnTo>
                  <a:lnTo>
                    <a:pt x="202" y="48"/>
                  </a:lnTo>
                  <a:lnTo>
                    <a:pt x="198" y="50"/>
                  </a:lnTo>
                  <a:lnTo>
                    <a:pt x="193" y="53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6" y="55"/>
                  </a:lnTo>
                  <a:lnTo>
                    <a:pt x="186" y="56"/>
                  </a:lnTo>
                  <a:lnTo>
                    <a:pt x="183" y="58"/>
                  </a:lnTo>
                  <a:lnTo>
                    <a:pt x="181" y="58"/>
                  </a:lnTo>
                  <a:lnTo>
                    <a:pt x="179" y="59"/>
                  </a:lnTo>
                  <a:lnTo>
                    <a:pt x="176" y="59"/>
                  </a:lnTo>
                  <a:lnTo>
                    <a:pt x="171" y="60"/>
                  </a:lnTo>
                  <a:lnTo>
                    <a:pt x="169" y="61"/>
                  </a:lnTo>
                  <a:lnTo>
                    <a:pt x="167" y="61"/>
                  </a:lnTo>
                  <a:lnTo>
                    <a:pt x="164" y="62"/>
                  </a:lnTo>
                  <a:lnTo>
                    <a:pt x="160" y="62"/>
                  </a:lnTo>
                  <a:lnTo>
                    <a:pt x="157" y="64"/>
                  </a:lnTo>
                  <a:lnTo>
                    <a:pt x="155" y="64"/>
                  </a:lnTo>
                  <a:lnTo>
                    <a:pt x="150" y="65"/>
                  </a:lnTo>
                  <a:lnTo>
                    <a:pt x="145" y="65"/>
                  </a:lnTo>
                  <a:lnTo>
                    <a:pt x="141" y="66"/>
                  </a:lnTo>
                  <a:lnTo>
                    <a:pt x="138" y="66"/>
                  </a:lnTo>
                  <a:lnTo>
                    <a:pt x="133" y="67"/>
                  </a:lnTo>
                  <a:lnTo>
                    <a:pt x="126" y="67"/>
                  </a:lnTo>
                  <a:lnTo>
                    <a:pt x="124" y="68"/>
                  </a:lnTo>
                  <a:lnTo>
                    <a:pt x="114" y="68"/>
                  </a:lnTo>
                  <a:lnTo>
                    <a:pt x="112" y="69"/>
                  </a:lnTo>
                  <a:lnTo>
                    <a:pt x="100" y="69"/>
                  </a:lnTo>
                  <a:lnTo>
                    <a:pt x="95" y="71"/>
                  </a:lnTo>
                  <a:lnTo>
                    <a:pt x="74" y="71"/>
                  </a:lnTo>
                  <a:lnTo>
                    <a:pt x="69" y="72"/>
                  </a:lnTo>
                  <a:lnTo>
                    <a:pt x="0" y="72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7" name="Freeform 40"/>
            <p:cNvSpPr>
              <a:spLocks/>
            </p:cNvSpPr>
            <p:nvPr/>
          </p:nvSpPr>
          <p:spPr bwMode="auto">
            <a:xfrm>
              <a:off x="3354" y="666"/>
              <a:ext cx="779" cy="223"/>
            </a:xfrm>
            <a:custGeom>
              <a:avLst/>
              <a:gdLst>
                <a:gd name="T0" fmla="*/ 19 w 779"/>
                <a:gd name="T1" fmla="*/ 209 h 223"/>
                <a:gd name="T2" fmla="*/ 40 w 779"/>
                <a:gd name="T3" fmla="*/ 193 h 223"/>
                <a:gd name="T4" fmla="*/ 67 w 779"/>
                <a:gd name="T5" fmla="*/ 173 h 223"/>
                <a:gd name="T6" fmla="*/ 93 w 779"/>
                <a:gd name="T7" fmla="*/ 154 h 223"/>
                <a:gd name="T8" fmla="*/ 121 w 779"/>
                <a:gd name="T9" fmla="*/ 136 h 223"/>
                <a:gd name="T10" fmla="*/ 143 w 779"/>
                <a:gd name="T11" fmla="*/ 124 h 223"/>
                <a:gd name="T12" fmla="*/ 172 w 779"/>
                <a:gd name="T13" fmla="*/ 109 h 223"/>
                <a:gd name="T14" fmla="*/ 200 w 779"/>
                <a:gd name="T15" fmla="*/ 93 h 223"/>
                <a:gd name="T16" fmla="*/ 231 w 779"/>
                <a:gd name="T17" fmla="*/ 80 h 223"/>
                <a:gd name="T18" fmla="*/ 255 w 779"/>
                <a:gd name="T19" fmla="*/ 69 h 223"/>
                <a:gd name="T20" fmla="*/ 279 w 779"/>
                <a:gd name="T21" fmla="*/ 61 h 223"/>
                <a:gd name="T22" fmla="*/ 310 w 779"/>
                <a:gd name="T23" fmla="*/ 50 h 223"/>
                <a:gd name="T24" fmla="*/ 336 w 779"/>
                <a:gd name="T25" fmla="*/ 42 h 223"/>
                <a:gd name="T26" fmla="*/ 355 w 779"/>
                <a:gd name="T27" fmla="*/ 36 h 223"/>
                <a:gd name="T28" fmla="*/ 393 w 779"/>
                <a:gd name="T29" fmla="*/ 27 h 223"/>
                <a:gd name="T30" fmla="*/ 426 w 779"/>
                <a:gd name="T31" fmla="*/ 21 h 223"/>
                <a:gd name="T32" fmla="*/ 460 w 779"/>
                <a:gd name="T33" fmla="*/ 16 h 223"/>
                <a:gd name="T34" fmla="*/ 522 w 779"/>
                <a:gd name="T35" fmla="*/ 11 h 223"/>
                <a:gd name="T36" fmla="*/ 560 w 779"/>
                <a:gd name="T37" fmla="*/ 8 h 223"/>
                <a:gd name="T38" fmla="*/ 607 w 779"/>
                <a:gd name="T39" fmla="*/ 5 h 223"/>
                <a:gd name="T40" fmla="*/ 653 w 779"/>
                <a:gd name="T41" fmla="*/ 3 h 223"/>
                <a:gd name="T42" fmla="*/ 693 w 779"/>
                <a:gd name="T43" fmla="*/ 1 h 223"/>
                <a:gd name="T44" fmla="*/ 777 w 779"/>
                <a:gd name="T45" fmla="*/ 0 h 223"/>
                <a:gd name="T46" fmla="*/ 748 w 779"/>
                <a:gd name="T47" fmla="*/ 2 h 223"/>
                <a:gd name="T48" fmla="*/ 700 w 779"/>
                <a:gd name="T49" fmla="*/ 3 h 223"/>
                <a:gd name="T50" fmla="*/ 669 w 779"/>
                <a:gd name="T51" fmla="*/ 6 h 223"/>
                <a:gd name="T52" fmla="*/ 636 w 779"/>
                <a:gd name="T53" fmla="*/ 7 h 223"/>
                <a:gd name="T54" fmla="*/ 603 w 779"/>
                <a:gd name="T55" fmla="*/ 9 h 223"/>
                <a:gd name="T56" fmla="*/ 553 w 779"/>
                <a:gd name="T57" fmla="*/ 13 h 223"/>
                <a:gd name="T58" fmla="*/ 491 w 779"/>
                <a:gd name="T59" fmla="*/ 19 h 223"/>
                <a:gd name="T60" fmla="*/ 443 w 779"/>
                <a:gd name="T61" fmla="*/ 26 h 223"/>
                <a:gd name="T62" fmla="*/ 410 w 779"/>
                <a:gd name="T63" fmla="*/ 31 h 223"/>
                <a:gd name="T64" fmla="*/ 369 w 779"/>
                <a:gd name="T65" fmla="*/ 39 h 223"/>
                <a:gd name="T66" fmla="*/ 348 w 779"/>
                <a:gd name="T67" fmla="*/ 45 h 223"/>
                <a:gd name="T68" fmla="*/ 314 w 779"/>
                <a:gd name="T69" fmla="*/ 55 h 223"/>
                <a:gd name="T70" fmla="*/ 291 w 779"/>
                <a:gd name="T71" fmla="*/ 63 h 223"/>
                <a:gd name="T72" fmla="*/ 267 w 779"/>
                <a:gd name="T73" fmla="*/ 73 h 223"/>
                <a:gd name="T74" fmla="*/ 243 w 779"/>
                <a:gd name="T75" fmla="*/ 81 h 223"/>
                <a:gd name="T76" fmla="*/ 212 w 779"/>
                <a:gd name="T77" fmla="*/ 94 h 223"/>
                <a:gd name="T78" fmla="*/ 174 w 779"/>
                <a:gd name="T79" fmla="*/ 112 h 223"/>
                <a:gd name="T80" fmla="*/ 143 w 779"/>
                <a:gd name="T81" fmla="*/ 128 h 223"/>
                <a:gd name="T82" fmla="*/ 121 w 779"/>
                <a:gd name="T83" fmla="*/ 141 h 223"/>
                <a:gd name="T84" fmla="*/ 100 w 779"/>
                <a:gd name="T85" fmla="*/ 153 h 223"/>
                <a:gd name="T86" fmla="*/ 71 w 779"/>
                <a:gd name="T87" fmla="*/ 171 h 223"/>
                <a:gd name="T88" fmla="*/ 38 w 779"/>
                <a:gd name="T89" fmla="*/ 195 h 223"/>
                <a:gd name="T90" fmla="*/ 10 w 779"/>
                <a:gd name="T91" fmla="*/ 215 h 223"/>
                <a:gd name="T92" fmla="*/ 7 w 779"/>
                <a:gd name="T93" fmla="*/ 220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9"/>
                <a:gd name="T142" fmla="*/ 0 h 223"/>
                <a:gd name="T143" fmla="*/ 779 w 779"/>
                <a:gd name="T144" fmla="*/ 223 h 2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9" h="223">
                  <a:moveTo>
                    <a:pt x="7" y="220"/>
                  </a:moveTo>
                  <a:lnTo>
                    <a:pt x="14" y="214"/>
                  </a:lnTo>
                  <a:lnTo>
                    <a:pt x="19" y="209"/>
                  </a:lnTo>
                  <a:lnTo>
                    <a:pt x="26" y="204"/>
                  </a:lnTo>
                  <a:lnTo>
                    <a:pt x="33" y="198"/>
                  </a:lnTo>
                  <a:lnTo>
                    <a:pt x="40" y="193"/>
                  </a:lnTo>
                  <a:lnTo>
                    <a:pt x="45" y="189"/>
                  </a:lnTo>
                  <a:lnTo>
                    <a:pt x="52" y="183"/>
                  </a:lnTo>
                  <a:lnTo>
                    <a:pt x="67" y="173"/>
                  </a:lnTo>
                  <a:lnTo>
                    <a:pt x="74" y="168"/>
                  </a:lnTo>
                  <a:lnTo>
                    <a:pt x="79" y="164"/>
                  </a:lnTo>
                  <a:lnTo>
                    <a:pt x="93" y="154"/>
                  </a:lnTo>
                  <a:lnTo>
                    <a:pt x="100" y="150"/>
                  </a:lnTo>
                  <a:lnTo>
                    <a:pt x="114" y="141"/>
                  </a:lnTo>
                  <a:lnTo>
                    <a:pt x="121" y="136"/>
                  </a:lnTo>
                  <a:lnTo>
                    <a:pt x="129" y="132"/>
                  </a:lnTo>
                  <a:lnTo>
                    <a:pt x="136" y="128"/>
                  </a:lnTo>
                  <a:lnTo>
                    <a:pt x="143" y="124"/>
                  </a:lnTo>
                  <a:lnTo>
                    <a:pt x="150" y="119"/>
                  </a:lnTo>
                  <a:lnTo>
                    <a:pt x="164" y="112"/>
                  </a:lnTo>
                  <a:lnTo>
                    <a:pt x="172" y="109"/>
                  </a:lnTo>
                  <a:lnTo>
                    <a:pt x="179" y="104"/>
                  </a:lnTo>
                  <a:lnTo>
                    <a:pt x="193" y="97"/>
                  </a:lnTo>
                  <a:lnTo>
                    <a:pt x="200" y="93"/>
                  </a:lnTo>
                  <a:lnTo>
                    <a:pt x="210" y="89"/>
                  </a:lnTo>
                  <a:lnTo>
                    <a:pt x="224" y="82"/>
                  </a:lnTo>
                  <a:lnTo>
                    <a:pt x="231" y="80"/>
                  </a:lnTo>
                  <a:lnTo>
                    <a:pt x="238" y="76"/>
                  </a:lnTo>
                  <a:lnTo>
                    <a:pt x="248" y="73"/>
                  </a:lnTo>
                  <a:lnTo>
                    <a:pt x="255" y="69"/>
                  </a:lnTo>
                  <a:lnTo>
                    <a:pt x="262" y="67"/>
                  </a:lnTo>
                  <a:lnTo>
                    <a:pt x="272" y="63"/>
                  </a:lnTo>
                  <a:lnTo>
                    <a:pt x="279" y="61"/>
                  </a:lnTo>
                  <a:lnTo>
                    <a:pt x="286" y="57"/>
                  </a:lnTo>
                  <a:lnTo>
                    <a:pt x="295" y="55"/>
                  </a:lnTo>
                  <a:lnTo>
                    <a:pt x="310" y="50"/>
                  </a:lnTo>
                  <a:lnTo>
                    <a:pt x="319" y="46"/>
                  </a:lnTo>
                  <a:lnTo>
                    <a:pt x="326" y="44"/>
                  </a:lnTo>
                  <a:lnTo>
                    <a:pt x="336" y="42"/>
                  </a:lnTo>
                  <a:lnTo>
                    <a:pt x="343" y="39"/>
                  </a:lnTo>
                  <a:lnTo>
                    <a:pt x="348" y="38"/>
                  </a:lnTo>
                  <a:lnTo>
                    <a:pt x="355" y="36"/>
                  </a:lnTo>
                  <a:lnTo>
                    <a:pt x="374" y="31"/>
                  </a:lnTo>
                  <a:lnTo>
                    <a:pt x="384" y="28"/>
                  </a:lnTo>
                  <a:lnTo>
                    <a:pt x="393" y="27"/>
                  </a:lnTo>
                  <a:lnTo>
                    <a:pt x="405" y="25"/>
                  </a:lnTo>
                  <a:lnTo>
                    <a:pt x="414" y="24"/>
                  </a:lnTo>
                  <a:lnTo>
                    <a:pt x="426" y="21"/>
                  </a:lnTo>
                  <a:lnTo>
                    <a:pt x="438" y="20"/>
                  </a:lnTo>
                  <a:lnTo>
                    <a:pt x="448" y="19"/>
                  </a:lnTo>
                  <a:lnTo>
                    <a:pt x="460" y="16"/>
                  </a:lnTo>
                  <a:lnTo>
                    <a:pt x="484" y="14"/>
                  </a:lnTo>
                  <a:lnTo>
                    <a:pt x="498" y="13"/>
                  </a:lnTo>
                  <a:lnTo>
                    <a:pt x="522" y="11"/>
                  </a:lnTo>
                  <a:lnTo>
                    <a:pt x="534" y="9"/>
                  </a:lnTo>
                  <a:lnTo>
                    <a:pt x="546" y="9"/>
                  </a:lnTo>
                  <a:lnTo>
                    <a:pt x="560" y="8"/>
                  </a:lnTo>
                  <a:lnTo>
                    <a:pt x="584" y="6"/>
                  </a:lnTo>
                  <a:lnTo>
                    <a:pt x="596" y="6"/>
                  </a:lnTo>
                  <a:lnTo>
                    <a:pt x="607" y="5"/>
                  </a:lnTo>
                  <a:lnTo>
                    <a:pt x="619" y="5"/>
                  </a:lnTo>
                  <a:lnTo>
                    <a:pt x="631" y="3"/>
                  </a:lnTo>
                  <a:lnTo>
                    <a:pt x="653" y="3"/>
                  </a:lnTo>
                  <a:lnTo>
                    <a:pt x="665" y="2"/>
                  </a:lnTo>
                  <a:lnTo>
                    <a:pt x="684" y="2"/>
                  </a:lnTo>
                  <a:lnTo>
                    <a:pt x="693" y="1"/>
                  </a:lnTo>
                  <a:lnTo>
                    <a:pt x="736" y="1"/>
                  </a:lnTo>
                  <a:lnTo>
                    <a:pt x="743" y="0"/>
                  </a:lnTo>
                  <a:lnTo>
                    <a:pt x="777" y="0"/>
                  </a:lnTo>
                  <a:lnTo>
                    <a:pt x="779" y="1"/>
                  </a:lnTo>
                  <a:lnTo>
                    <a:pt x="753" y="1"/>
                  </a:lnTo>
                  <a:lnTo>
                    <a:pt x="748" y="2"/>
                  </a:lnTo>
                  <a:lnTo>
                    <a:pt x="727" y="2"/>
                  </a:lnTo>
                  <a:lnTo>
                    <a:pt x="717" y="3"/>
                  </a:lnTo>
                  <a:lnTo>
                    <a:pt x="700" y="3"/>
                  </a:lnTo>
                  <a:lnTo>
                    <a:pt x="691" y="5"/>
                  </a:lnTo>
                  <a:lnTo>
                    <a:pt x="681" y="5"/>
                  </a:lnTo>
                  <a:lnTo>
                    <a:pt x="669" y="6"/>
                  </a:lnTo>
                  <a:lnTo>
                    <a:pt x="660" y="6"/>
                  </a:lnTo>
                  <a:lnTo>
                    <a:pt x="648" y="7"/>
                  </a:lnTo>
                  <a:lnTo>
                    <a:pt x="636" y="7"/>
                  </a:lnTo>
                  <a:lnTo>
                    <a:pt x="627" y="8"/>
                  </a:lnTo>
                  <a:lnTo>
                    <a:pt x="615" y="9"/>
                  </a:lnTo>
                  <a:lnTo>
                    <a:pt x="603" y="9"/>
                  </a:lnTo>
                  <a:lnTo>
                    <a:pt x="579" y="12"/>
                  </a:lnTo>
                  <a:lnTo>
                    <a:pt x="567" y="13"/>
                  </a:lnTo>
                  <a:lnTo>
                    <a:pt x="553" y="13"/>
                  </a:lnTo>
                  <a:lnTo>
                    <a:pt x="529" y="15"/>
                  </a:lnTo>
                  <a:lnTo>
                    <a:pt x="505" y="18"/>
                  </a:lnTo>
                  <a:lnTo>
                    <a:pt x="491" y="19"/>
                  </a:lnTo>
                  <a:lnTo>
                    <a:pt x="479" y="21"/>
                  </a:lnTo>
                  <a:lnTo>
                    <a:pt x="455" y="24"/>
                  </a:lnTo>
                  <a:lnTo>
                    <a:pt x="443" y="26"/>
                  </a:lnTo>
                  <a:lnTo>
                    <a:pt x="434" y="27"/>
                  </a:lnTo>
                  <a:lnTo>
                    <a:pt x="422" y="28"/>
                  </a:lnTo>
                  <a:lnTo>
                    <a:pt x="410" y="31"/>
                  </a:lnTo>
                  <a:lnTo>
                    <a:pt x="400" y="32"/>
                  </a:lnTo>
                  <a:lnTo>
                    <a:pt x="388" y="34"/>
                  </a:lnTo>
                  <a:lnTo>
                    <a:pt x="369" y="39"/>
                  </a:lnTo>
                  <a:lnTo>
                    <a:pt x="360" y="40"/>
                  </a:lnTo>
                  <a:lnTo>
                    <a:pt x="350" y="43"/>
                  </a:lnTo>
                  <a:lnTo>
                    <a:pt x="348" y="45"/>
                  </a:lnTo>
                  <a:lnTo>
                    <a:pt x="338" y="48"/>
                  </a:lnTo>
                  <a:lnTo>
                    <a:pt x="324" y="52"/>
                  </a:lnTo>
                  <a:lnTo>
                    <a:pt x="314" y="55"/>
                  </a:lnTo>
                  <a:lnTo>
                    <a:pt x="307" y="58"/>
                  </a:lnTo>
                  <a:lnTo>
                    <a:pt x="298" y="61"/>
                  </a:lnTo>
                  <a:lnTo>
                    <a:pt x="291" y="63"/>
                  </a:lnTo>
                  <a:lnTo>
                    <a:pt x="281" y="67"/>
                  </a:lnTo>
                  <a:lnTo>
                    <a:pt x="274" y="69"/>
                  </a:lnTo>
                  <a:lnTo>
                    <a:pt x="267" y="73"/>
                  </a:lnTo>
                  <a:lnTo>
                    <a:pt x="257" y="75"/>
                  </a:lnTo>
                  <a:lnTo>
                    <a:pt x="250" y="79"/>
                  </a:lnTo>
                  <a:lnTo>
                    <a:pt x="243" y="81"/>
                  </a:lnTo>
                  <a:lnTo>
                    <a:pt x="233" y="85"/>
                  </a:lnTo>
                  <a:lnTo>
                    <a:pt x="219" y="92"/>
                  </a:lnTo>
                  <a:lnTo>
                    <a:pt x="212" y="94"/>
                  </a:lnTo>
                  <a:lnTo>
                    <a:pt x="202" y="98"/>
                  </a:lnTo>
                  <a:lnTo>
                    <a:pt x="188" y="105"/>
                  </a:lnTo>
                  <a:lnTo>
                    <a:pt x="174" y="112"/>
                  </a:lnTo>
                  <a:lnTo>
                    <a:pt x="164" y="117"/>
                  </a:lnTo>
                  <a:lnTo>
                    <a:pt x="150" y="124"/>
                  </a:lnTo>
                  <a:lnTo>
                    <a:pt x="143" y="128"/>
                  </a:lnTo>
                  <a:lnTo>
                    <a:pt x="136" y="132"/>
                  </a:lnTo>
                  <a:lnTo>
                    <a:pt x="129" y="136"/>
                  </a:lnTo>
                  <a:lnTo>
                    <a:pt x="121" y="141"/>
                  </a:lnTo>
                  <a:lnTo>
                    <a:pt x="114" y="144"/>
                  </a:lnTo>
                  <a:lnTo>
                    <a:pt x="107" y="149"/>
                  </a:lnTo>
                  <a:lnTo>
                    <a:pt x="100" y="153"/>
                  </a:lnTo>
                  <a:lnTo>
                    <a:pt x="86" y="162"/>
                  </a:lnTo>
                  <a:lnTo>
                    <a:pt x="79" y="167"/>
                  </a:lnTo>
                  <a:lnTo>
                    <a:pt x="71" y="171"/>
                  </a:lnTo>
                  <a:lnTo>
                    <a:pt x="57" y="180"/>
                  </a:lnTo>
                  <a:lnTo>
                    <a:pt x="43" y="190"/>
                  </a:lnTo>
                  <a:lnTo>
                    <a:pt x="38" y="195"/>
                  </a:lnTo>
                  <a:lnTo>
                    <a:pt x="31" y="201"/>
                  </a:lnTo>
                  <a:lnTo>
                    <a:pt x="17" y="210"/>
                  </a:lnTo>
                  <a:lnTo>
                    <a:pt x="10" y="215"/>
                  </a:lnTo>
                  <a:lnTo>
                    <a:pt x="5" y="221"/>
                  </a:lnTo>
                  <a:lnTo>
                    <a:pt x="0" y="223"/>
                  </a:lnTo>
                  <a:lnTo>
                    <a:pt x="7" y="2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8" name="Freeform 41"/>
            <p:cNvSpPr>
              <a:spLocks/>
            </p:cNvSpPr>
            <p:nvPr/>
          </p:nvSpPr>
          <p:spPr bwMode="auto">
            <a:xfrm>
              <a:off x="2137" y="630"/>
              <a:ext cx="795" cy="416"/>
            </a:xfrm>
            <a:custGeom>
              <a:avLst/>
              <a:gdLst>
                <a:gd name="T0" fmla="*/ 21 w 795"/>
                <a:gd name="T1" fmla="*/ 3 h 416"/>
                <a:gd name="T2" fmla="*/ 47 w 795"/>
                <a:gd name="T3" fmla="*/ 1 h 416"/>
                <a:gd name="T4" fmla="*/ 116 w 795"/>
                <a:gd name="T5" fmla="*/ 0 h 416"/>
                <a:gd name="T6" fmla="*/ 143 w 795"/>
                <a:gd name="T7" fmla="*/ 2 h 416"/>
                <a:gd name="T8" fmla="*/ 178 w 795"/>
                <a:gd name="T9" fmla="*/ 6 h 416"/>
                <a:gd name="T10" fmla="*/ 212 w 795"/>
                <a:gd name="T11" fmla="*/ 12 h 416"/>
                <a:gd name="T12" fmla="*/ 238 w 795"/>
                <a:gd name="T13" fmla="*/ 17 h 416"/>
                <a:gd name="T14" fmla="*/ 264 w 795"/>
                <a:gd name="T15" fmla="*/ 24 h 416"/>
                <a:gd name="T16" fmla="*/ 297 w 795"/>
                <a:gd name="T17" fmla="*/ 35 h 416"/>
                <a:gd name="T18" fmla="*/ 324 w 795"/>
                <a:gd name="T19" fmla="*/ 43 h 416"/>
                <a:gd name="T20" fmla="*/ 357 w 795"/>
                <a:gd name="T21" fmla="*/ 57 h 416"/>
                <a:gd name="T22" fmla="*/ 383 w 795"/>
                <a:gd name="T23" fmla="*/ 69 h 416"/>
                <a:gd name="T24" fmla="*/ 405 w 795"/>
                <a:gd name="T25" fmla="*/ 80 h 416"/>
                <a:gd name="T26" fmla="*/ 450 w 795"/>
                <a:gd name="T27" fmla="*/ 107 h 416"/>
                <a:gd name="T28" fmla="*/ 481 w 795"/>
                <a:gd name="T29" fmla="*/ 130 h 416"/>
                <a:gd name="T30" fmla="*/ 514 w 795"/>
                <a:gd name="T31" fmla="*/ 155 h 416"/>
                <a:gd name="T32" fmla="*/ 557 w 795"/>
                <a:gd name="T33" fmla="*/ 192 h 416"/>
                <a:gd name="T34" fmla="*/ 614 w 795"/>
                <a:gd name="T35" fmla="*/ 240 h 416"/>
                <a:gd name="T36" fmla="*/ 645 w 795"/>
                <a:gd name="T37" fmla="*/ 270 h 416"/>
                <a:gd name="T38" fmla="*/ 686 w 795"/>
                <a:gd name="T39" fmla="*/ 308 h 416"/>
                <a:gd name="T40" fmla="*/ 714 w 795"/>
                <a:gd name="T41" fmla="*/ 335 h 416"/>
                <a:gd name="T42" fmla="*/ 745 w 795"/>
                <a:gd name="T43" fmla="*/ 366 h 416"/>
                <a:gd name="T44" fmla="*/ 764 w 795"/>
                <a:gd name="T45" fmla="*/ 385 h 416"/>
                <a:gd name="T46" fmla="*/ 783 w 795"/>
                <a:gd name="T47" fmla="*/ 404 h 416"/>
                <a:gd name="T48" fmla="*/ 793 w 795"/>
                <a:gd name="T49" fmla="*/ 412 h 416"/>
                <a:gd name="T50" fmla="*/ 793 w 795"/>
                <a:gd name="T51" fmla="*/ 415 h 416"/>
                <a:gd name="T52" fmla="*/ 788 w 795"/>
                <a:gd name="T53" fmla="*/ 410 h 416"/>
                <a:gd name="T54" fmla="*/ 767 w 795"/>
                <a:gd name="T55" fmla="*/ 390 h 416"/>
                <a:gd name="T56" fmla="*/ 741 w 795"/>
                <a:gd name="T57" fmla="*/ 363 h 416"/>
                <a:gd name="T58" fmla="*/ 717 w 795"/>
                <a:gd name="T59" fmla="*/ 341 h 416"/>
                <a:gd name="T60" fmla="*/ 679 w 795"/>
                <a:gd name="T61" fmla="*/ 306 h 416"/>
                <a:gd name="T62" fmla="*/ 648 w 795"/>
                <a:gd name="T63" fmla="*/ 277 h 416"/>
                <a:gd name="T64" fmla="*/ 614 w 795"/>
                <a:gd name="T65" fmla="*/ 249 h 416"/>
                <a:gd name="T66" fmla="*/ 581 w 795"/>
                <a:gd name="T67" fmla="*/ 219 h 416"/>
                <a:gd name="T68" fmla="*/ 548 w 795"/>
                <a:gd name="T69" fmla="*/ 190 h 416"/>
                <a:gd name="T70" fmla="*/ 514 w 795"/>
                <a:gd name="T71" fmla="*/ 162 h 416"/>
                <a:gd name="T72" fmla="*/ 469 w 795"/>
                <a:gd name="T73" fmla="*/ 130 h 416"/>
                <a:gd name="T74" fmla="*/ 438 w 795"/>
                <a:gd name="T75" fmla="*/ 109 h 416"/>
                <a:gd name="T76" fmla="*/ 400 w 795"/>
                <a:gd name="T77" fmla="*/ 86 h 416"/>
                <a:gd name="T78" fmla="*/ 381 w 795"/>
                <a:gd name="T79" fmla="*/ 75 h 416"/>
                <a:gd name="T80" fmla="*/ 345 w 795"/>
                <a:gd name="T81" fmla="*/ 60 h 416"/>
                <a:gd name="T82" fmla="*/ 321 w 795"/>
                <a:gd name="T83" fmla="*/ 49 h 416"/>
                <a:gd name="T84" fmla="*/ 295 w 795"/>
                <a:gd name="T85" fmla="*/ 39 h 416"/>
                <a:gd name="T86" fmla="*/ 269 w 795"/>
                <a:gd name="T87" fmla="*/ 31 h 416"/>
                <a:gd name="T88" fmla="*/ 236 w 795"/>
                <a:gd name="T89" fmla="*/ 21 h 416"/>
                <a:gd name="T90" fmla="*/ 209 w 795"/>
                <a:gd name="T91" fmla="*/ 15 h 416"/>
                <a:gd name="T92" fmla="*/ 183 w 795"/>
                <a:gd name="T93" fmla="*/ 11 h 416"/>
                <a:gd name="T94" fmla="*/ 159 w 795"/>
                <a:gd name="T95" fmla="*/ 6 h 416"/>
                <a:gd name="T96" fmla="*/ 133 w 795"/>
                <a:gd name="T97" fmla="*/ 3 h 416"/>
                <a:gd name="T98" fmla="*/ 97 w 795"/>
                <a:gd name="T99" fmla="*/ 1 h 416"/>
                <a:gd name="T100" fmla="*/ 31 w 795"/>
                <a:gd name="T101" fmla="*/ 2 h 416"/>
                <a:gd name="T102" fmla="*/ 4 w 795"/>
                <a:gd name="T103" fmla="*/ 6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5"/>
                <a:gd name="T157" fmla="*/ 0 h 416"/>
                <a:gd name="T158" fmla="*/ 795 w 795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5" h="416">
                  <a:moveTo>
                    <a:pt x="4" y="6"/>
                  </a:moveTo>
                  <a:lnTo>
                    <a:pt x="14" y="5"/>
                  </a:lnTo>
                  <a:lnTo>
                    <a:pt x="21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5" y="1"/>
                  </a:lnTo>
                  <a:lnTo>
                    <a:pt x="143" y="2"/>
                  </a:lnTo>
                  <a:lnTo>
                    <a:pt x="152" y="2"/>
                  </a:lnTo>
                  <a:lnTo>
                    <a:pt x="159" y="3"/>
                  </a:lnTo>
                  <a:lnTo>
                    <a:pt x="178" y="6"/>
                  </a:lnTo>
                  <a:lnTo>
                    <a:pt x="185" y="7"/>
                  </a:lnTo>
                  <a:lnTo>
                    <a:pt x="205" y="9"/>
                  </a:lnTo>
                  <a:lnTo>
                    <a:pt x="212" y="12"/>
                  </a:lnTo>
                  <a:lnTo>
                    <a:pt x="221" y="13"/>
                  </a:lnTo>
                  <a:lnTo>
                    <a:pt x="228" y="15"/>
                  </a:lnTo>
                  <a:lnTo>
                    <a:pt x="238" y="17"/>
                  </a:lnTo>
                  <a:lnTo>
                    <a:pt x="247" y="19"/>
                  </a:lnTo>
                  <a:lnTo>
                    <a:pt x="255" y="21"/>
                  </a:lnTo>
                  <a:lnTo>
                    <a:pt x="264" y="24"/>
                  </a:lnTo>
                  <a:lnTo>
                    <a:pt x="271" y="26"/>
                  </a:lnTo>
                  <a:lnTo>
                    <a:pt x="290" y="31"/>
                  </a:lnTo>
                  <a:lnTo>
                    <a:pt x="297" y="35"/>
                  </a:lnTo>
                  <a:lnTo>
                    <a:pt x="307" y="37"/>
                  </a:lnTo>
                  <a:lnTo>
                    <a:pt x="314" y="41"/>
                  </a:lnTo>
                  <a:lnTo>
                    <a:pt x="324" y="43"/>
                  </a:lnTo>
                  <a:lnTo>
                    <a:pt x="331" y="47"/>
                  </a:lnTo>
                  <a:lnTo>
                    <a:pt x="350" y="54"/>
                  </a:lnTo>
                  <a:lnTo>
                    <a:pt x="357" y="57"/>
                  </a:lnTo>
                  <a:lnTo>
                    <a:pt x="367" y="61"/>
                  </a:lnTo>
                  <a:lnTo>
                    <a:pt x="374" y="66"/>
                  </a:lnTo>
                  <a:lnTo>
                    <a:pt x="383" y="69"/>
                  </a:lnTo>
                  <a:lnTo>
                    <a:pt x="390" y="73"/>
                  </a:lnTo>
                  <a:lnTo>
                    <a:pt x="400" y="78"/>
                  </a:lnTo>
                  <a:lnTo>
                    <a:pt x="405" y="80"/>
                  </a:lnTo>
                  <a:lnTo>
                    <a:pt x="412" y="84"/>
                  </a:lnTo>
                  <a:lnTo>
                    <a:pt x="431" y="96"/>
                  </a:lnTo>
                  <a:lnTo>
                    <a:pt x="450" y="107"/>
                  </a:lnTo>
                  <a:lnTo>
                    <a:pt x="459" y="115"/>
                  </a:lnTo>
                  <a:lnTo>
                    <a:pt x="471" y="122"/>
                  </a:lnTo>
                  <a:lnTo>
                    <a:pt x="481" y="130"/>
                  </a:lnTo>
                  <a:lnTo>
                    <a:pt x="490" y="137"/>
                  </a:lnTo>
                  <a:lnTo>
                    <a:pt x="502" y="146"/>
                  </a:lnTo>
                  <a:lnTo>
                    <a:pt x="514" y="155"/>
                  </a:lnTo>
                  <a:lnTo>
                    <a:pt x="524" y="164"/>
                  </a:lnTo>
                  <a:lnTo>
                    <a:pt x="548" y="183"/>
                  </a:lnTo>
                  <a:lnTo>
                    <a:pt x="557" y="192"/>
                  </a:lnTo>
                  <a:lnTo>
                    <a:pt x="581" y="211"/>
                  </a:lnTo>
                  <a:lnTo>
                    <a:pt x="590" y="221"/>
                  </a:lnTo>
                  <a:lnTo>
                    <a:pt x="614" y="240"/>
                  </a:lnTo>
                  <a:lnTo>
                    <a:pt x="624" y="251"/>
                  </a:lnTo>
                  <a:lnTo>
                    <a:pt x="636" y="260"/>
                  </a:lnTo>
                  <a:lnTo>
                    <a:pt x="645" y="270"/>
                  </a:lnTo>
                  <a:lnTo>
                    <a:pt x="657" y="280"/>
                  </a:lnTo>
                  <a:lnTo>
                    <a:pt x="676" y="299"/>
                  </a:lnTo>
                  <a:lnTo>
                    <a:pt x="686" y="308"/>
                  </a:lnTo>
                  <a:lnTo>
                    <a:pt x="695" y="317"/>
                  </a:lnTo>
                  <a:lnTo>
                    <a:pt x="705" y="326"/>
                  </a:lnTo>
                  <a:lnTo>
                    <a:pt x="714" y="335"/>
                  </a:lnTo>
                  <a:lnTo>
                    <a:pt x="721" y="343"/>
                  </a:lnTo>
                  <a:lnTo>
                    <a:pt x="731" y="351"/>
                  </a:lnTo>
                  <a:lnTo>
                    <a:pt x="745" y="366"/>
                  </a:lnTo>
                  <a:lnTo>
                    <a:pt x="752" y="373"/>
                  </a:lnTo>
                  <a:lnTo>
                    <a:pt x="760" y="379"/>
                  </a:lnTo>
                  <a:lnTo>
                    <a:pt x="764" y="385"/>
                  </a:lnTo>
                  <a:lnTo>
                    <a:pt x="772" y="391"/>
                  </a:lnTo>
                  <a:lnTo>
                    <a:pt x="781" y="400"/>
                  </a:lnTo>
                  <a:lnTo>
                    <a:pt x="783" y="404"/>
                  </a:lnTo>
                  <a:lnTo>
                    <a:pt x="788" y="407"/>
                  </a:lnTo>
                  <a:lnTo>
                    <a:pt x="791" y="411"/>
                  </a:lnTo>
                  <a:lnTo>
                    <a:pt x="793" y="412"/>
                  </a:lnTo>
                  <a:lnTo>
                    <a:pt x="793" y="415"/>
                  </a:lnTo>
                  <a:lnTo>
                    <a:pt x="795" y="416"/>
                  </a:lnTo>
                  <a:lnTo>
                    <a:pt x="793" y="415"/>
                  </a:lnTo>
                  <a:lnTo>
                    <a:pt x="793" y="413"/>
                  </a:lnTo>
                  <a:lnTo>
                    <a:pt x="791" y="412"/>
                  </a:lnTo>
                  <a:lnTo>
                    <a:pt x="788" y="410"/>
                  </a:lnTo>
                  <a:lnTo>
                    <a:pt x="786" y="406"/>
                  </a:lnTo>
                  <a:lnTo>
                    <a:pt x="776" y="399"/>
                  </a:lnTo>
                  <a:lnTo>
                    <a:pt x="767" y="390"/>
                  </a:lnTo>
                  <a:lnTo>
                    <a:pt x="762" y="384"/>
                  </a:lnTo>
                  <a:lnTo>
                    <a:pt x="755" y="378"/>
                  </a:lnTo>
                  <a:lnTo>
                    <a:pt x="741" y="363"/>
                  </a:lnTo>
                  <a:lnTo>
                    <a:pt x="733" y="356"/>
                  </a:lnTo>
                  <a:lnTo>
                    <a:pt x="724" y="349"/>
                  </a:lnTo>
                  <a:lnTo>
                    <a:pt x="717" y="341"/>
                  </a:lnTo>
                  <a:lnTo>
                    <a:pt x="698" y="324"/>
                  </a:lnTo>
                  <a:lnTo>
                    <a:pt x="688" y="314"/>
                  </a:lnTo>
                  <a:lnTo>
                    <a:pt x="679" y="306"/>
                  </a:lnTo>
                  <a:lnTo>
                    <a:pt x="669" y="296"/>
                  </a:lnTo>
                  <a:lnTo>
                    <a:pt x="657" y="287"/>
                  </a:lnTo>
                  <a:lnTo>
                    <a:pt x="648" y="277"/>
                  </a:lnTo>
                  <a:lnTo>
                    <a:pt x="636" y="268"/>
                  </a:lnTo>
                  <a:lnTo>
                    <a:pt x="626" y="258"/>
                  </a:lnTo>
                  <a:lnTo>
                    <a:pt x="614" y="249"/>
                  </a:lnTo>
                  <a:lnTo>
                    <a:pt x="605" y="239"/>
                  </a:lnTo>
                  <a:lnTo>
                    <a:pt x="593" y="229"/>
                  </a:lnTo>
                  <a:lnTo>
                    <a:pt x="581" y="219"/>
                  </a:lnTo>
                  <a:lnTo>
                    <a:pt x="569" y="209"/>
                  </a:lnTo>
                  <a:lnTo>
                    <a:pt x="559" y="200"/>
                  </a:lnTo>
                  <a:lnTo>
                    <a:pt x="548" y="190"/>
                  </a:lnTo>
                  <a:lnTo>
                    <a:pt x="536" y="182"/>
                  </a:lnTo>
                  <a:lnTo>
                    <a:pt x="524" y="172"/>
                  </a:lnTo>
                  <a:lnTo>
                    <a:pt x="514" y="162"/>
                  </a:lnTo>
                  <a:lnTo>
                    <a:pt x="490" y="146"/>
                  </a:lnTo>
                  <a:lnTo>
                    <a:pt x="481" y="137"/>
                  </a:lnTo>
                  <a:lnTo>
                    <a:pt x="469" y="130"/>
                  </a:lnTo>
                  <a:lnTo>
                    <a:pt x="459" y="122"/>
                  </a:lnTo>
                  <a:lnTo>
                    <a:pt x="448" y="115"/>
                  </a:lnTo>
                  <a:lnTo>
                    <a:pt x="438" y="109"/>
                  </a:lnTo>
                  <a:lnTo>
                    <a:pt x="428" y="101"/>
                  </a:lnTo>
                  <a:lnTo>
                    <a:pt x="419" y="96"/>
                  </a:lnTo>
                  <a:lnTo>
                    <a:pt x="400" y="86"/>
                  </a:lnTo>
                  <a:lnTo>
                    <a:pt x="398" y="84"/>
                  </a:lnTo>
                  <a:lnTo>
                    <a:pt x="388" y="79"/>
                  </a:lnTo>
                  <a:lnTo>
                    <a:pt x="381" y="75"/>
                  </a:lnTo>
                  <a:lnTo>
                    <a:pt x="371" y="70"/>
                  </a:lnTo>
                  <a:lnTo>
                    <a:pt x="364" y="67"/>
                  </a:lnTo>
                  <a:lnTo>
                    <a:pt x="345" y="60"/>
                  </a:lnTo>
                  <a:lnTo>
                    <a:pt x="338" y="56"/>
                  </a:lnTo>
                  <a:lnTo>
                    <a:pt x="328" y="52"/>
                  </a:lnTo>
                  <a:lnTo>
                    <a:pt x="321" y="49"/>
                  </a:lnTo>
                  <a:lnTo>
                    <a:pt x="312" y="45"/>
                  </a:lnTo>
                  <a:lnTo>
                    <a:pt x="305" y="42"/>
                  </a:lnTo>
                  <a:lnTo>
                    <a:pt x="295" y="39"/>
                  </a:lnTo>
                  <a:lnTo>
                    <a:pt x="286" y="36"/>
                  </a:lnTo>
                  <a:lnTo>
                    <a:pt x="278" y="33"/>
                  </a:lnTo>
                  <a:lnTo>
                    <a:pt x="269" y="31"/>
                  </a:lnTo>
                  <a:lnTo>
                    <a:pt x="262" y="29"/>
                  </a:lnTo>
                  <a:lnTo>
                    <a:pt x="243" y="24"/>
                  </a:lnTo>
                  <a:lnTo>
                    <a:pt x="236" y="21"/>
                  </a:lnTo>
                  <a:lnTo>
                    <a:pt x="226" y="19"/>
                  </a:lnTo>
                  <a:lnTo>
                    <a:pt x="219" y="17"/>
                  </a:lnTo>
                  <a:lnTo>
                    <a:pt x="209" y="15"/>
                  </a:lnTo>
                  <a:lnTo>
                    <a:pt x="200" y="13"/>
                  </a:lnTo>
                  <a:lnTo>
                    <a:pt x="193" y="12"/>
                  </a:lnTo>
                  <a:lnTo>
                    <a:pt x="183" y="11"/>
                  </a:lnTo>
                  <a:lnTo>
                    <a:pt x="176" y="8"/>
                  </a:lnTo>
                  <a:lnTo>
                    <a:pt x="166" y="7"/>
                  </a:lnTo>
                  <a:lnTo>
                    <a:pt x="159" y="6"/>
                  </a:lnTo>
                  <a:lnTo>
                    <a:pt x="150" y="5"/>
                  </a:lnTo>
                  <a:lnTo>
                    <a:pt x="140" y="5"/>
                  </a:lnTo>
                  <a:lnTo>
                    <a:pt x="133" y="3"/>
                  </a:lnTo>
                  <a:lnTo>
                    <a:pt x="124" y="2"/>
                  </a:lnTo>
                  <a:lnTo>
                    <a:pt x="107" y="2"/>
                  </a:lnTo>
                  <a:lnTo>
                    <a:pt x="97" y="1"/>
                  </a:lnTo>
                  <a:lnTo>
                    <a:pt x="54" y="1"/>
                  </a:lnTo>
                  <a:lnTo>
                    <a:pt x="47" y="2"/>
                  </a:lnTo>
                  <a:lnTo>
                    <a:pt x="31" y="2"/>
                  </a:lnTo>
                  <a:lnTo>
                    <a:pt x="21" y="3"/>
                  </a:lnTo>
                  <a:lnTo>
                    <a:pt x="14" y="5"/>
                  </a:lnTo>
                  <a:lnTo>
                    <a:pt x="4" y="6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09" name="Freeform 42"/>
            <p:cNvSpPr>
              <a:spLocks/>
            </p:cNvSpPr>
            <p:nvPr/>
          </p:nvSpPr>
          <p:spPr bwMode="auto">
            <a:xfrm>
              <a:off x="1965" y="1088"/>
              <a:ext cx="334" cy="30"/>
            </a:xfrm>
            <a:custGeom>
              <a:avLst/>
              <a:gdLst>
                <a:gd name="T0" fmla="*/ 286 w 334"/>
                <a:gd name="T1" fmla="*/ 28 h 30"/>
                <a:gd name="T2" fmla="*/ 203 w 334"/>
                <a:gd name="T3" fmla="*/ 30 h 30"/>
                <a:gd name="T4" fmla="*/ 172 w 334"/>
                <a:gd name="T5" fmla="*/ 28 h 30"/>
                <a:gd name="T6" fmla="*/ 150 w 334"/>
                <a:gd name="T7" fmla="*/ 27 h 30"/>
                <a:gd name="T8" fmla="*/ 134 w 334"/>
                <a:gd name="T9" fmla="*/ 26 h 30"/>
                <a:gd name="T10" fmla="*/ 124 w 334"/>
                <a:gd name="T11" fmla="*/ 25 h 30"/>
                <a:gd name="T12" fmla="*/ 112 w 334"/>
                <a:gd name="T13" fmla="*/ 24 h 30"/>
                <a:gd name="T14" fmla="*/ 103 w 334"/>
                <a:gd name="T15" fmla="*/ 22 h 30"/>
                <a:gd name="T16" fmla="*/ 95 w 334"/>
                <a:gd name="T17" fmla="*/ 21 h 30"/>
                <a:gd name="T18" fmla="*/ 88 w 334"/>
                <a:gd name="T19" fmla="*/ 20 h 30"/>
                <a:gd name="T20" fmla="*/ 81 w 334"/>
                <a:gd name="T21" fmla="*/ 19 h 30"/>
                <a:gd name="T22" fmla="*/ 74 w 334"/>
                <a:gd name="T23" fmla="*/ 18 h 30"/>
                <a:gd name="T24" fmla="*/ 67 w 334"/>
                <a:gd name="T25" fmla="*/ 16 h 30"/>
                <a:gd name="T26" fmla="*/ 60 w 334"/>
                <a:gd name="T27" fmla="*/ 14 h 30"/>
                <a:gd name="T28" fmla="*/ 53 w 334"/>
                <a:gd name="T29" fmla="*/ 13 h 30"/>
                <a:gd name="T30" fmla="*/ 45 w 334"/>
                <a:gd name="T31" fmla="*/ 12 h 30"/>
                <a:gd name="T32" fmla="*/ 38 w 334"/>
                <a:gd name="T33" fmla="*/ 10 h 30"/>
                <a:gd name="T34" fmla="*/ 31 w 334"/>
                <a:gd name="T35" fmla="*/ 8 h 30"/>
                <a:gd name="T36" fmla="*/ 24 w 334"/>
                <a:gd name="T37" fmla="*/ 7 h 30"/>
                <a:gd name="T38" fmla="*/ 19 w 334"/>
                <a:gd name="T39" fmla="*/ 6 h 30"/>
                <a:gd name="T40" fmla="*/ 14 w 334"/>
                <a:gd name="T41" fmla="*/ 4 h 30"/>
                <a:gd name="T42" fmla="*/ 10 w 334"/>
                <a:gd name="T43" fmla="*/ 3 h 30"/>
                <a:gd name="T44" fmla="*/ 5 w 334"/>
                <a:gd name="T45" fmla="*/ 2 h 30"/>
                <a:gd name="T46" fmla="*/ 3 w 334"/>
                <a:gd name="T47" fmla="*/ 1 h 30"/>
                <a:gd name="T48" fmla="*/ 0 w 334"/>
                <a:gd name="T49" fmla="*/ 0 h 30"/>
                <a:gd name="T50" fmla="*/ 10 w 334"/>
                <a:gd name="T51" fmla="*/ 1 h 30"/>
                <a:gd name="T52" fmla="*/ 17 w 334"/>
                <a:gd name="T53" fmla="*/ 2 h 30"/>
                <a:gd name="T54" fmla="*/ 24 w 334"/>
                <a:gd name="T55" fmla="*/ 3 h 30"/>
                <a:gd name="T56" fmla="*/ 34 w 334"/>
                <a:gd name="T57" fmla="*/ 4 h 30"/>
                <a:gd name="T58" fmla="*/ 43 w 334"/>
                <a:gd name="T59" fmla="*/ 6 h 30"/>
                <a:gd name="T60" fmla="*/ 48 w 334"/>
                <a:gd name="T61" fmla="*/ 7 h 30"/>
                <a:gd name="T62" fmla="*/ 60 w 334"/>
                <a:gd name="T63" fmla="*/ 8 h 30"/>
                <a:gd name="T64" fmla="*/ 67 w 334"/>
                <a:gd name="T65" fmla="*/ 9 h 30"/>
                <a:gd name="T66" fmla="*/ 76 w 334"/>
                <a:gd name="T67" fmla="*/ 10 h 30"/>
                <a:gd name="T68" fmla="*/ 88 w 334"/>
                <a:gd name="T69" fmla="*/ 12 h 30"/>
                <a:gd name="T70" fmla="*/ 95 w 334"/>
                <a:gd name="T71" fmla="*/ 13 h 30"/>
                <a:gd name="T72" fmla="*/ 107 w 334"/>
                <a:gd name="T73" fmla="*/ 14 h 30"/>
                <a:gd name="T74" fmla="*/ 122 w 334"/>
                <a:gd name="T75" fmla="*/ 15 h 30"/>
                <a:gd name="T76" fmla="*/ 131 w 334"/>
                <a:gd name="T77" fmla="*/ 16 h 30"/>
                <a:gd name="T78" fmla="*/ 145 w 334"/>
                <a:gd name="T79" fmla="*/ 18 h 30"/>
                <a:gd name="T80" fmla="*/ 162 w 334"/>
                <a:gd name="T81" fmla="*/ 19 h 30"/>
                <a:gd name="T82" fmla="*/ 179 w 334"/>
                <a:gd name="T83" fmla="*/ 20 h 30"/>
                <a:gd name="T84" fmla="*/ 200 w 334"/>
                <a:gd name="T85" fmla="*/ 21 h 30"/>
                <a:gd name="T86" fmla="*/ 217 w 334"/>
                <a:gd name="T87" fmla="*/ 22 h 30"/>
                <a:gd name="T88" fmla="*/ 241 w 334"/>
                <a:gd name="T89" fmla="*/ 24 h 30"/>
                <a:gd name="T90" fmla="*/ 265 w 334"/>
                <a:gd name="T91" fmla="*/ 25 h 30"/>
                <a:gd name="T92" fmla="*/ 288 w 334"/>
                <a:gd name="T93" fmla="*/ 26 h 30"/>
                <a:gd name="T94" fmla="*/ 315 w 334"/>
                <a:gd name="T95" fmla="*/ 27 h 30"/>
                <a:gd name="T96" fmla="*/ 334 w 334"/>
                <a:gd name="T97" fmla="*/ 28 h 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4"/>
                <a:gd name="T148" fmla="*/ 0 h 30"/>
                <a:gd name="T149" fmla="*/ 334 w 334"/>
                <a:gd name="T150" fmla="*/ 30 h 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4" h="30">
                  <a:moveTo>
                    <a:pt x="310" y="28"/>
                  </a:moveTo>
                  <a:lnTo>
                    <a:pt x="286" y="28"/>
                  </a:lnTo>
                  <a:lnTo>
                    <a:pt x="281" y="30"/>
                  </a:lnTo>
                  <a:lnTo>
                    <a:pt x="203" y="30"/>
                  </a:lnTo>
                  <a:lnTo>
                    <a:pt x="198" y="28"/>
                  </a:lnTo>
                  <a:lnTo>
                    <a:pt x="172" y="28"/>
                  </a:lnTo>
                  <a:lnTo>
                    <a:pt x="167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34" y="26"/>
                  </a:lnTo>
                  <a:lnTo>
                    <a:pt x="129" y="25"/>
                  </a:lnTo>
                  <a:lnTo>
                    <a:pt x="124" y="25"/>
                  </a:lnTo>
                  <a:lnTo>
                    <a:pt x="119" y="24"/>
                  </a:lnTo>
                  <a:lnTo>
                    <a:pt x="112" y="24"/>
                  </a:lnTo>
                  <a:lnTo>
                    <a:pt x="110" y="22"/>
                  </a:lnTo>
                  <a:lnTo>
                    <a:pt x="103" y="22"/>
                  </a:lnTo>
                  <a:lnTo>
                    <a:pt x="98" y="21"/>
                  </a:lnTo>
                  <a:lnTo>
                    <a:pt x="95" y="21"/>
                  </a:lnTo>
                  <a:lnTo>
                    <a:pt x="91" y="20"/>
                  </a:lnTo>
                  <a:lnTo>
                    <a:pt x="88" y="20"/>
                  </a:lnTo>
                  <a:lnTo>
                    <a:pt x="84" y="19"/>
                  </a:lnTo>
                  <a:lnTo>
                    <a:pt x="81" y="19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69" y="16"/>
                  </a:lnTo>
                  <a:lnTo>
                    <a:pt x="67" y="16"/>
                  </a:lnTo>
                  <a:lnTo>
                    <a:pt x="62" y="15"/>
                  </a:lnTo>
                  <a:lnTo>
                    <a:pt x="60" y="14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53" y="8"/>
                  </a:lnTo>
                  <a:lnTo>
                    <a:pt x="60" y="8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6" y="10"/>
                  </a:lnTo>
                  <a:lnTo>
                    <a:pt x="81" y="12"/>
                  </a:lnTo>
                  <a:lnTo>
                    <a:pt x="88" y="12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98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22" y="15"/>
                  </a:lnTo>
                  <a:lnTo>
                    <a:pt x="124" y="16"/>
                  </a:lnTo>
                  <a:lnTo>
                    <a:pt x="131" y="16"/>
                  </a:lnTo>
                  <a:lnTo>
                    <a:pt x="136" y="18"/>
                  </a:lnTo>
                  <a:lnTo>
                    <a:pt x="145" y="18"/>
                  </a:lnTo>
                  <a:lnTo>
                    <a:pt x="150" y="19"/>
                  </a:lnTo>
                  <a:lnTo>
                    <a:pt x="162" y="19"/>
                  </a:lnTo>
                  <a:lnTo>
                    <a:pt x="167" y="20"/>
                  </a:lnTo>
                  <a:lnTo>
                    <a:pt x="179" y="20"/>
                  </a:lnTo>
                  <a:lnTo>
                    <a:pt x="181" y="21"/>
                  </a:lnTo>
                  <a:lnTo>
                    <a:pt x="200" y="21"/>
                  </a:lnTo>
                  <a:lnTo>
                    <a:pt x="203" y="22"/>
                  </a:lnTo>
                  <a:lnTo>
                    <a:pt x="217" y="22"/>
                  </a:lnTo>
                  <a:lnTo>
                    <a:pt x="222" y="24"/>
                  </a:lnTo>
                  <a:lnTo>
                    <a:pt x="241" y="24"/>
                  </a:lnTo>
                  <a:lnTo>
                    <a:pt x="246" y="25"/>
                  </a:lnTo>
                  <a:lnTo>
                    <a:pt x="265" y="25"/>
                  </a:lnTo>
                  <a:lnTo>
                    <a:pt x="269" y="26"/>
                  </a:lnTo>
                  <a:lnTo>
                    <a:pt x="288" y="26"/>
                  </a:lnTo>
                  <a:lnTo>
                    <a:pt x="293" y="27"/>
                  </a:lnTo>
                  <a:lnTo>
                    <a:pt x="315" y="27"/>
                  </a:lnTo>
                  <a:lnTo>
                    <a:pt x="319" y="28"/>
                  </a:lnTo>
                  <a:lnTo>
                    <a:pt x="334" y="28"/>
                  </a:lnTo>
                  <a:lnTo>
                    <a:pt x="31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10" name="Freeform 43"/>
            <p:cNvSpPr>
              <a:spLocks/>
            </p:cNvSpPr>
            <p:nvPr/>
          </p:nvSpPr>
          <p:spPr bwMode="auto">
            <a:xfrm>
              <a:off x="3361" y="1125"/>
              <a:ext cx="343" cy="73"/>
            </a:xfrm>
            <a:custGeom>
              <a:avLst/>
              <a:gdLst>
                <a:gd name="T0" fmla="*/ 5 w 343"/>
                <a:gd name="T1" fmla="*/ 6 h 73"/>
                <a:gd name="T2" fmla="*/ 14 w 343"/>
                <a:gd name="T3" fmla="*/ 9 h 73"/>
                <a:gd name="T4" fmla="*/ 24 w 343"/>
                <a:gd name="T5" fmla="*/ 13 h 73"/>
                <a:gd name="T6" fmla="*/ 33 w 343"/>
                <a:gd name="T7" fmla="*/ 16 h 73"/>
                <a:gd name="T8" fmla="*/ 43 w 343"/>
                <a:gd name="T9" fmla="*/ 20 h 73"/>
                <a:gd name="T10" fmla="*/ 57 w 343"/>
                <a:gd name="T11" fmla="*/ 25 h 73"/>
                <a:gd name="T12" fmla="*/ 72 w 343"/>
                <a:gd name="T13" fmla="*/ 30 h 73"/>
                <a:gd name="T14" fmla="*/ 86 w 343"/>
                <a:gd name="T15" fmla="*/ 34 h 73"/>
                <a:gd name="T16" fmla="*/ 100 w 343"/>
                <a:gd name="T17" fmla="*/ 38 h 73"/>
                <a:gd name="T18" fmla="*/ 107 w 343"/>
                <a:gd name="T19" fmla="*/ 40 h 73"/>
                <a:gd name="T20" fmla="*/ 122 w 343"/>
                <a:gd name="T21" fmla="*/ 45 h 73"/>
                <a:gd name="T22" fmla="*/ 134 w 343"/>
                <a:gd name="T23" fmla="*/ 49 h 73"/>
                <a:gd name="T24" fmla="*/ 145 w 343"/>
                <a:gd name="T25" fmla="*/ 52 h 73"/>
                <a:gd name="T26" fmla="*/ 157 w 343"/>
                <a:gd name="T27" fmla="*/ 55 h 73"/>
                <a:gd name="T28" fmla="*/ 169 w 343"/>
                <a:gd name="T29" fmla="*/ 58 h 73"/>
                <a:gd name="T30" fmla="*/ 179 w 343"/>
                <a:gd name="T31" fmla="*/ 59 h 73"/>
                <a:gd name="T32" fmla="*/ 186 w 343"/>
                <a:gd name="T33" fmla="*/ 62 h 73"/>
                <a:gd name="T34" fmla="*/ 193 w 343"/>
                <a:gd name="T35" fmla="*/ 63 h 73"/>
                <a:gd name="T36" fmla="*/ 200 w 343"/>
                <a:gd name="T37" fmla="*/ 65 h 73"/>
                <a:gd name="T38" fmla="*/ 210 w 343"/>
                <a:gd name="T39" fmla="*/ 67 h 73"/>
                <a:gd name="T40" fmla="*/ 217 w 343"/>
                <a:gd name="T41" fmla="*/ 68 h 73"/>
                <a:gd name="T42" fmla="*/ 224 w 343"/>
                <a:gd name="T43" fmla="*/ 69 h 73"/>
                <a:gd name="T44" fmla="*/ 236 w 343"/>
                <a:gd name="T45" fmla="*/ 70 h 73"/>
                <a:gd name="T46" fmla="*/ 248 w 343"/>
                <a:gd name="T47" fmla="*/ 71 h 73"/>
                <a:gd name="T48" fmla="*/ 265 w 343"/>
                <a:gd name="T49" fmla="*/ 73 h 73"/>
                <a:gd name="T50" fmla="*/ 341 w 343"/>
                <a:gd name="T51" fmla="*/ 71 h 73"/>
                <a:gd name="T52" fmla="*/ 286 w 343"/>
                <a:gd name="T53" fmla="*/ 70 h 73"/>
                <a:gd name="T54" fmla="*/ 267 w 343"/>
                <a:gd name="T55" fmla="*/ 69 h 73"/>
                <a:gd name="T56" fmla="*/ 250 w 343"/>
                <a:gd name="T57" fmla="*/ 68 h 73"/>
                <a:gd name="T58" fmla="*/ 238 w 343"/>
                <a:gd name="T59" fmla="*/ 67 h 73"/>
                <a:gd name="T60" fmla="*/ 226 w 343"/>
                <a:gd name="T61" fmla="*/ 65 h 73"/>
                <a:gd name="T62" fmla="*/ 219 w 343"/>
                <a:gd name="T63" fmla="*/ 64 h 73"/>
                <a:gd name="T64" fmla="*/ 212 w 343"/>
                <a:gd name="T65" fmla="*/ 63 h 73"/>
                <a:gd name="T66" fmla="*/ 203 w 343"/>
                <a:gd name="T67" fmla="*/ 62 h 73"/>
                <a:gd name="T68" fmla="*/ 195 w 343"/>
                <a:gd name="T69" fmla="*/ 61 h 73"/>
                <a:gd name="T70" fmla="*/ 188 w 343"/>
                <a:gd name="T71" fmla="*/ 58 h 73"/>
                <a:gd name="T72" fmla="*/ 181 w 343"/>
                <a:gd name="T73" fmla="*/ 57 h 73"/>
                <a:gd name="T74" fmla="*/ 169 w 343"/>
                <a:gd name="T75" fmla="*/ 54 h 73"/>
                <a:gd name="T76" fmla="*/ 160 w 343"/>
                <a:gd name="T77" fmla="*/ 52 h 73"/>
                <a:gd name="T78" fmla="*/ 148 w 343"/>
                <a:gd name="T79" fmla="*/ 49 h 73"/>
                <a:gd name="T80" fmla="*/ 141 w 343"/>
                <a:gd name="T81" fmla="*/ 46 h 73"/>
                <a:gd name="T82" fmla="*/ 126 w 343"/>
                <a:gd name="T83" fmla="*/ 43 h 73"/>
                <a:gd name="T84" fmla="*/ 114 w 343"/>
                <a:gd name="T85" fmla="*/ 39 h 73"/>
                <a:gd name="T86" fmla="*/ 103 w 343"/>
                <a:gd name="T87" fmla="*/ 34 h 73"/>
                <a:gd name="T88" fmla="*/ 84 w 343"/>
                <a:gd name="T89" fmla="*/ 30 h 73"/>
                <a:gd name="T90" fmla="*/ 69 w 343"/>
                <a:gd name="T91" fmla="*/ 25 h 73"/>
                <a:gd name="T92" fmla="*/ 60 w 343"/>
                <a:gd name="T93" fmla="*/ 21 h 73"/>
                <a:gd name="T94" fmla="*/ 53 w 343"/>
                <a:gd name="T95" fmla="*/ 19 h 73"/>
                <a:gd name="T96" fmla="*/ 43 w 343"/>
                <a:gd name="T97" fmla="*/ 15 h 73"/>
                <a:gd name="T98" fmla="*/ 33 w 343"/>
                <a:gd name="T99" fmla="*/ 12 h 73"/>
                <a:gd name="T100" fmla="*/ 22 w 343"/>
                <a:gd name="T101" fmla="*/ 8 h 73"/>
                <a:gd name="T102" fmla="*/ 12 w 343"/>
                <a:gd name="T103" fmla="*/ 5 h 73"/>
                <a:gd name="T104" fmla="*/ 3 w 343"/>
                <a:gd name="T105" fmla="*/ 1 h 73"/>
                <a:gd name="T106" fmla="*/ 0 w 343"/>
                <a:gd name="T107" fmla="*/ 3 h 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3"/>
                <a:gd name="T163" fmla="*/ 0 h 73"/>
                <a:gd name="T164" fmla="*/ 343 w 343"/>
                <a:gd name="T165" fmla="*/ 73 h 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3" h="73">
                  <a:moveTo>
                    <a:pt x="0" y="3"/>
                  </a:moveTo>
                  <a:lnTo>
                    <a:pt x="5" y="6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4" y="13"/>
                  </a:lnTo>
                  <a:lnTo>
                    <a:pt x="29" y="14"/>
                  </a:lnTo>
                  <a:lnTo>
                    <a:pt x="33" y="16"/>
                  </a:lnTo>
                  <a:lnTo>
                    <a:pt x="38" y="18"/>
                  </a:lnTo>
                  <a:lnTo>
                    <a:pt x="43" y="20"/>
                  </a:lnTo>
                  <a:lnTo>
                    <a:pt x="53" y="22"/>
                  </a:lnTo>
                  <a:lnTo>
                    <a:pt x="57" y="25"/>
                  </a:lnTo>
                  <a:lnTo>
                    <a:pt x="67" y="27"/>
                  </a:lnTo>
                  <a:lnTo>
                    <a:pt x="72" y="30"/>
                  </a:lnTo>
                  <a:lnTo>
                    <a:pt x="81" y="32"/>
                  </a:lnTo>
                  <a:lnTo>
                    <a:pt x="86" y="34"/>
                  </a:lnTo>
                  <a:lnTo>
                    <a:pt x="95" y="37"/>
                  </a:lnTo>
                  <a:lnTo>
                    <a:pt x="100" y="38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3"/>
                  </a:lnTo>
                  <a:lnTo>
                    <a:pt x="122" y="45"/>
                  </a:lnTo>
                  <a:lnTo>
                    <a:pt x="124" y="46"/>
                  </a:lnTo>
                  <a:lnTo>
                    <a:pt x="134" y="49"/>
                  </a:lnTo>
                  <a:lnTo>
                    <a:pt x="143" y="51"/>
                  </a:lnTo>
                  <a:lnTo>
                    <a:pt x="145" y="52"/>
                  </a:lnTo>
                  <a:lnTo>
                    <a:pt x="155" y="55"/>
                  </a:lnTo>
                  <a:lnTo>
                    <a:pt x="157" y="55"/>
                  </a:lnTo>
                  <a:lnTo>
                    <a:pt x="167" y="57"/>
                  </a:lnTo>
                  <a:lnTo>
                    <a:pt x="169" y="58"/>
                  </a:lnTo>
                  <a:lnTo>
                    <a:pt x="174" y="59"/>
                  </a:lnTo>
                  <a:lnTo>
                    <a:pt x="179" y="59"/>
                  </a:lnTo>
                  <a:lnTo>
                    <a:pt x="181" y="61"/>
                  </a:lnTo>
                  <a:lnTo>
                    <a:pt x="186" y="62"/>
                  </a:lnTo>
                  <a:lnTo>
                    <a:pt x="188" y="63"/>
                  </a:lnTo>
                  <a:lnTo>
                    <a:pt x="193" y="63"/>
                  </a:lnTo>
                  <a:lnTo>
                    <a:pt x="198" y="64"/>
                  </a:lnTo>
                  <a:lnTo>
                    <a:pt x="200" y="65"/>
                  </a:lnTo>
                  <a:lnTo>
                    <a:pt x="205" y="65"/>
                  </a:lnTo>
                  <a:lnTo>
                    <a:pt x="210" y="67"/>
                  </a:lnTo>
                  <a:lnTo>
                    <a:pt x="212" y="67"/>
                  </a:lnTo>
                  <a:lnTo>
                    <a:pt x="217" y="68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34" y="69"/>
                  </a:lnTo>
                  <a:lnTo>
                    <a:pt x="236" y="70"/>
                  </a:lnTo>
                  <a:lnTo>
                    <a:pt x="246" y="70"/>
                  </a:lnTo>
                  <a:lnTo>
                    <a:pt x="248" y="71"/>
                  </a:lnTo>
                  <a:lnTo>
                    <a:pt x="262" y="71"/>
                  </a:lnTo>
                  <a:lnTo>
                    <a:pt x="265" y="73"/>
                  </a:lnTo>
                  <a:lnTo>
                    <a:pt x="343" y="73"/>
                  </a:lnTo>
                  <a:lnTo>
                    <a:pt x="341" y="71"/>
                  </a:lnTo>
                  <a:lnTo>
                    <a:pt x="291" y="71"/>
                  </a:lnTo>
                  <a:lnTo>
                    <a:pt x="286" y="70"/>
                  </a:lnTo>
                  <a:lnTo>
                    <a:pt x="272" y="70"/>
                  </a:lnTo>
                  <a:lnTo>
                    <a:pt x="267" y="69"/>
                  </a:lnTo>
                  <a:lnTo>
                    <a:pt x="255" y="69"/>
                  </a:lnTo>
                  <a:lnTo>
                    <a:pt x="250" y="68"/>
                  </a:lnTo>
                  <a:lnTo>
                    <a:pt x="243" y="68"/>
                  </a:lnTo>
                  <a:lnTo>
                    <a:pt x="238" y="67"/>
                  </a:lnTo>
                  <a:lnTo>
                    <a:pt x="231" y="67"/>
                  </a:lnTo>
                  <a:lnTo>
                    <a:pt x="226" y="65"/>
                  </a:lnTo>
                  <a:lnTo>
                    <a:pt x="222" y="65"/>
                  </a:lnTo>
                  <a:lnTo>
                    <a:pt x="219" y="64"/>
                  </a:lnTo>
                  <a:lnTo>
                    <a:pt x="215" y="64"/>
                  </a:lnTo>
                  <a:lnTo>
                    <a:pt x="212" y="63"/>
                  </a:lnTo>
                  <a:lnTo>
                    <a:pt x="207" y="62"/>
                  </a:lnTo>
                  <a:lnTo>
                    <a:pt x="203" y="62"/>
                  </a:lnTo>
                  <a:lnTo>
                    <a:pt x="198" y="61"/>
                  </a:lnTo>
                  <a:lnTo>
                    <a:pt x="195" y="61"/>
                  </a:lnTo>
                  <a:lnTo>
                    <a:pt x="191" y="59"/>
                  </a:lnTo>
                  <a:lnTo>
                    <a:pt x="188" y="58"/>
                  </a:lnTo>
                  <a:lnTo>
                    <a:pt x="184" y="57"/>
                  </a:lnTo>
                  <a:lnTo>
                    <a:pt x="181" y="57"/>
                  </a:lnTo>
                  <a:lnTo>
                    <a:pt x="172" y="55"/>
                  </a:lnTo>
                  <a:lnTo>
                    <a:pt x="169" y="54"/>
                  </a:lnTo>
                  <a:lnTo>
                    <a:pt x="165" y="52"/>
                  </a:lnTo>
                  <a:lnTo>
                    <a:pt x="160" y="52"/>
                  </a:lnTo>
                  <a:lnTo>
                    <a:pt x="157" y="51"/>
                  </a:lnTo>
                  <a:lnTo>
                    <a:pt x="148" y="49"/>
                  </a:lnTo>
                  <a:lnTo>
                    <a:pt x="143" y="48"/>
                  </a:lnTo>
                  <a:lnTo>
                    <a:pt x="141" y="46"/>
                  </a:lnTo>
                  <a:lnTo>
                    <a:pt x="131" y="44"/>
                  </a:lnTo>
                  <a:lnTo>
                    <a:pt x="126" y="43"/>
                  </a:lnTo>
                  <a:lnTo>
                    <a:pt x="124" y="42"/>
                  </a:lnTo>
                  <a:lnTo>
                    <a:pt x="114" y="39"/>
                  </a:lnTo>
                  <a:lnTo>
                    <a:pt x="105" y="37"/>
                  </a:lnTo>
                  <a:lnTo>
                    <a:pt x="103" y="34"/>
                  </a:lnTo>
                  <a:lnTo>
                    <a:pt x="93" y="32"/>
                  </a:lnTo>
                  <a:lnTo>
                    <a:pt x="84" y="30"/>
                  </a:lnTo>
                  <a:lnTo>
                    <a:pt x="79" y="27"/>
                  </a:lnTo>
                  <a:lnTo>
                    <a:pt x="69" y="25"/>
                  </a:lnTo>
                  <a:lnTo>
                    <a:pt x="64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3" y="19"/>
                  </a:lnTo>
                  <a:lnTo>
                    <a:pt x="48" y="16"/>
                  </a:lnTo>
                  <a:lnTo>
                    <a:pt x="43" y="15"/>
                  </a:lnTo>
                  <a:lnTo>
                    <a:pt x="38" y="13"/>
                  </a:lnTo>
                  <a:lnTo>
                    <a:pt x="33" y="12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7" y="6"/>
                  </a:lnTo>
                  <a:lnTo>
                    <a:pt x="12" y="5"/>
                  </a:lnTo>
                  <a:lnTo>
                    <a:pt x="7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11" name="Freeform 44"/>
            <p:cNvSpPr>
              <a:spLocks/>
            </p:cNvSpPr>
            <p:nvPr/>
          </p:nvSpPr>
          <p:spPr bwMode="auto">
            <a:xfrm>
              <a:off x="2413" y="421"/>
              <a:ext cx="641" cy="585"/>
            </a:xfrm>
            <a:custGeom>
              <a:avLst/>
              <a:gdLst>
                <a:gd name="T0" fmla="*/ 7 w 641"/>
                <a:gd name="T1" fmla="*/ 2 h 585"/>
                <a:gd name="T2" fmla="*/ 14 w 641"/>
                <a:gd name="T3" fmla="*/ 22 h 585"/>
                <a:gd name="T4" fmla="*/ 33 w 641"/>
                <a:gd name="T5" fmla="*/ 56 h 585"/>
                <a:gd name="T6" fmla="*/ 69 w 641"/>
                <a:gd name="T7" fmla="*/ 100 h 585"/>
                <a:gd name="T8" fmla="*/ 124 w 641"/>
                <a:gd name="T9" fmla="*/ 144 h 585"/>
                <a:gd name="T10" fmla="*/ 179 w 641"/>
                <a:gd name="T11" fmla="*/ 175 h 585"/>
                <a:gd name="T12" fmla="*/ 238 w 641"/>
                <a:gd name="T13" fmla="*/ 205 h 585"/>
                <a:gd name="T14" fmla="*/ 286 w 641"/>
                <a:gd name="T15" fmla="*/ 239 h 585"/>
                <a:gd name="T16" fmla="*/ 324 w 641"/>
                <a:gd name="T17" fmla="*/ 270 h 585"/>
                <a:gd name="T18" fmla="*/ 384 w 641"/>
                <a:gd name="T19" fmla="*/ 333 h 585"/>
                <a:gd name="T20" fmla="*/ 457 w 641"/>
                <a:gd name="T21" fmla="*/ 431 h 585"/>
                <a:gd name="T22" fmla="*/ 503 w 641"/>
                <a:gd name="T23" fmla="*/ 501 h 585"/>
                <a:gd name="T24" fmla="*/ 526 w 641"/>
                <a:gd name="T25" fmla="*/ 539 h 585"/>
                <a:gd name="T26" fmla="*/ 543 w 641"/>
                <a:gd name="T27" fmla="*/ 567 h 585"/>
                <a:gd name="T28" fmla="*/ 553 w 641"/>
                <a:gd name="T29" fmla="*/ 583 h 585"/>
                <a:gd name="T30" fmla="*/ 641 w 641"/>
                <a:gd name="T31" fmla="*/ 534 h 585"/>
                <a:gd name="T32" fmla="*/ 636 w 641"/>
                <a:gd name="T33" fmla="*/ 527 h 585"/>
                <a:gd name="T34" fmla="*/ 622 w 641"/>
                <a:gd name="T35" fmla="*/ 507 h 585"/>
                <a:gd name="T36" fmla="*/ 600 w 641"/>
                <a:gd name="T37" fmla="*/ 475 h 585"/>
                <a:gd name="T38" fmla="*/ 572 w 641"/>
                <a:gd name="T39" fmla="*/ 437 h 585"/>
                <a:gd name="T40" fmla="*/ 500 w 641"/>
                <a:gd name="T41" fmla="*/ 349 h 585"/>
                <a:gd name="T42" fmla="*/ 415 w 641"/>
                <a:gd name="T43" fmla="*/ 265 h 585"/>
                <a:gd name="T44" fmla="*/ 374 w 641"/>
                <a:gd name="T45" fmla="*/ 230 h 585"/>
                <a:gd name="T46" fmla="*/ 341 w 641"/>
                <a:gd name="T47" fmla="*/ 203 h 585"/>
                <a:gd name="T48" fmla="*/ 293 w 641"/>
                <a:gd name="T49" fmla="*/ 163 h 585"/>
                <a:gd name="T50" fmla="*/ 226 w 641"/>
                <a:gd name="T51" fmla="*/ 123 h 585"/>
                <a:gd name="T52" fmla="*/ 174 w 641"/>
                <a:gd name="T53" fmla="*/ 95 h 585"/>
                <a:gd name="T54" fmla="*/ 141 w 641"/>
                <a:gd name="T55" fmla="*/ 73 h 585"/>
                <a:gd name="T56" fmla="*/ 126 w 641"/>
                <a:gd name="T57" fmla="*/ 57 h 585"/>
                <a:gd name="T58" fmla="*/ 129 w 641"/>
                <a:gd name="T59" fmla="*/ 42 h 585"/>
                <a:gd name="T60" fmla="*/ 145 w 641"/>
                <a:gd name="T61" fmla="*/ 31 h 585"/>
                <a:gd name="T62" fmla="*/ 138 w 641"/>
                <a:gd name="T63" fmla="*/ 24 h 585"/>
                <a:gd name="T64" fmla="*/ 81 w 641"/>
                <a:gd name="T65" fmla="*/ 9 h 585"/>
                <a:gd name="T66" fmla="*/ 24 w 641"/>
                <a:gd name="T67" fmla="*/ 2 h 585"/>
                <a:gd name="T68" fmla="*/ 2 w 641"/>
                <a:gd name="T69" fmla="*/ 0 h 585"/>
                <a:gd name="T70" fmla="*/ 7 w 641"/>
                <a:gd name="T71" fmla="*/ 0 h 5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1"/>
                <a:gd name="T109" fmla="*/ 0 h 585"/>
                <a:gd name="T110" fmla="*/ 641 w 641"/>
                <a:gd name="T111" fmla="*/ 585 h 5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1" h="585">
                  <a:moveTo>
                    <a:pt x="7" y="0"/>
                  </a:moveTo>
                  <a:lnTo>
                    <a:pt x="7" y="2"/>
                  </a:lnTo>
                  <a:lnTo>
                    <a:pt x="10" y="10"/>
                  </a:lnTo>
                  <a:lnTo>
                    <a:pt x="14" y="22"/>
                  </a:lnTo>
                  <a:lnTo>
                    <a:pt x="21" y="38"/>
                  </a:lnTo>
                  <a:lnTo>
                    <a:pt x="33" y="56"/>
                  </a:lnTo>
                  <a:lnTo>
                    <a:pt x="48" y="77"/>
                  </a:lnTo>
                  <a:lnTo>
                    <a:pt x="69" y="100"/>
                  </a:lnTo>
                  <a:lnTo>
                    <a:pt x="95" y="124"/>
                  </a:lnTo>
                  <a:lnTo>
                    <a:pt x="124" y="144"/>
                  </a:lnTo>
                  <a:lnTo>
                    <a:pt x="152" y="161"/>
                  </a:lnTo>
                  <a:lnTo>
                    <a:pt x="179" y="175"/>
                  </a:lnTo>
                  <a:lnTo>
                    <a:pt x="207" y="189"/>
                  </a:lnTo>
                  <a:lnTo>
                    <a:pt x="238" y="205"/>
                  </a:lnTo>
                  <a:lnTo>
                    <a:pt x="269" y="226"/>
                  </a:lnTo>
                  <a:lnTo>
                    <a:pt x="286" y="239"/>
                  </a:lnTo>
                  <a:lnTo>
                    <a:pt x="305" y="253"/>
                  </a:lnTo>
                  <a:lnTo>
                    <a:pt x="324" y="270"/>
                  </a:lnTo>
                  <a:lnTo>
                    <a:pt x="343" y="289"/>
                  </a:lnTo>
                  <a:lnTo>
                    <a:pt x="384" y="333"/>
                  </a:lnTo>
                  <a:lnTo>
                    <a:pt x="422" y="382"/>
                  </a:lnTo>
                  <a:lnTo>
                    <a:pt x="457" y="431"/>
                  </a:lnTo>
                  <a:lnTo>
                    <a:pt x="488" y="479"/>
                  </a:lnTo>
                  <a:lnTo>
                    <a:pt x="503" y="501"/>
                  </a:lnTo>
                  <a:lnTo>
                    <a:pt x="515" y="521"/>
                  </a:lnTo>
                  <a:lnTo>
                    <a:pt x="526" y="539"/>
                  </a:lnTo>
                  <a:lnTo>
                    <a:pt x="536" y="554"/>
                  </a:lnTo>
                  <a:lnTo>
                    <a:pt x="543" y="567"/>
                  </a:lnTo>
                  <a:lnTo>
                    <a:pt x="548" y="577"/>
                  </a:lnTo>
                  <a:lnTo>
                    <a:pt x="553" y="583"/>
                  </a:lnTo>
                  <a:lnTo>
                    <a:pt x="553" y="585"/>
                  </a:lnTo>
                  <a:lnTo>
                    <a:pt x="641" y="534"/>
                  </a:lnTo>
                  <a:lnTo>
                    <a:pt x="638" y="532"/>
                  </a:lnTo>
                  <a:lnTo>
                    <a:pt x="636" y="527"/>
                  </a:lnTo>
                  <a:lnTo>
                    <a:pt x="631" y="517"/>
                  </a:lnTo>
                  <a:lnTo>
                    <a:pt x="622" y="507"/>
                  </a:lnTo>
                  <a:lnTo>
                    <a:pt x="612" y="492"/>
                  </a:lnTo>
                  <a:lnTo>
                    <a:pt x="600" y="475"/>
                  </a:lnTo>
                  <a:lnTo>
                    <a:pt x="588" y="456"/>
                  </a:lnTo>
                  <a:lnTo>
                    <a:pt x="572" y="437"/>
                  </a:lnTo>
                  <a:lnTo>
                    <a:pt x="538" y="394"/>
                  </a:lnTo>
                  <a:lnTo>
                    <a:pt x="500" y="349"/>
                  </a:lnTo>
                  <a:lnTo>
                    <a:pt x="457" y="305"/>
                  </a:lnTo>
                  <a:lnTo>
                    <a:pt x="415" y="265"/>
                  </a:lnTo>
                  <a:lnTo>
                    <a:pt x="393" y="247"/>
                  </a:lnTo>
                  <a:lnTo>
                    <a:pt x="374" y="230"/>
                  </a:lnTo>
                  <a:lnTo>
                    <a:pt x="357" y="216"/>
                  </a:lnTo>
                  <a:lnTo>
                    <a:pt x="341" y="203"/>
                  </a:lnTo>
                  <a:lnTo>
                    <a:pt x="314" y="181"/>
                  </a:lnTo>
                  <a:lnTo>
                    <a:pt x="293" y="163"/>
                  </a:lnTo>
                  <a:lnTo>
                    <a:pt x="250" y="135"/>
                  </a:lnTo>
                  <a:lnTo>
                    <a:pt x="226" y="123"/>
                  </a:lnTo>
                  <a:lnTo>
                    <a:pt x="200" y="108"/>
                  </a:lnTo>
                  <a:lnTo>
                    <a:pt x="174" y="95"/>
                  </a:lnTo>
                  <a:lnTo>
                    <a:pt x="155" y="83"/>
                  </a:lnTo>
                  <a:lnTo>
                    <a:pt x="141" y="73"/>
                  </a:lnTo>
                  <a:lnTo>
                    <a:pt x="131" y="64"/>
                  </a:lnTo>
                  <a:lnTo>
                    <a:pt x="126" y="57"/>
                  </a:lnTo>
                  <a:lnTo>
                    <a:pt x="124" y="51"/>
                  </a:lnTo>
                  <a:lnTo>
                    <a:pt x="129" y="42"/>
                  </a:lnTo>
                  <a:lnTo>
                    <a:pt x="138" y="36"/>
                  </a:lnTo>
                  <a:lnTo>
                    <a:pt x="145" y="31"/>
                  </a:lnTo>
                  <a:lnTo>
                    <a:pt x="143" y="26"/>
                  </a:lnTo>
                  <a:lnTo>
                    <a:pt x="138" y="24"/>
                  </a:lnTo>
                  <a:lnTo>
                    <a:pt x="129" y="20"/>
                  </a:lnTo>
                  <a:lnTo>
                    <a:pt x="81" y="9"/>
                  </a:lnTo>
                  <a:lnTo>
                    <a:pt x="41" y="3"/>
                  </a:lnTo>
                  <a:lnTo>
                    <a:pt x="24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7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3995738" y="4221163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/>
            <a:r>
              <a:rPr lang="ar-EG" sz="6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سجود السهو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285728"/>
            <a:ext cx="3500430" cy="2300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جود الس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809625" y="357188"/>
            <a:ext cx="7939088" cy="5911850"/>
            <a:chOff x="4075867" y="545022"/>
            <a:chExt cx="3933809" cy="2973129"/>
          </a:xfrm>
        </p:grpSpPr>
        <p:sp>
          <p:nvSpPr>
            <p:cNvPr id="21509" name="Flowchart: Punched Tape 20"/>
            <p:cNvSpPr>
              <a:spLocks noChangeArrowheads="1"/>
            </p:cNvSpPr>
            <p:nvPr/>
          </p:nvSpPr>
          <p:spPr bwMode="auto">
            <a:xfrm>
              <a:off x="4075867" y="545022"/>
              <a:ext cx="3286434" cy="2949242"/>
            </a:xfrm>
            <a:prstGeom prst="flowChartPunchedTape">
              <a:avLst/>
            </a:prstGeom>
            <a:solidFill>
              <a:srgbClr val="FF505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rtl="1" eaLnBrk="1" hangingPunct="1"/>
              <a:endParaRPr lang="ar-E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0" name="Round Single Corner Rectangle 21"/>
            <p:cNvSpPr>
              <a:spLocks noChangeArrowheads="1"/>
            </p:cNvSpPr>
            <p:nvPr/>
          </p:nvSpPr>
          <p:spPr bwMode="auto">
            <a:xfrm>
              <a:off x="4080586" y="787151"/>
              <a:ext cx="3929090" cy="2731000"/>
            </a:xfrm>
            <a:custGeom>
              <a:avLst/>
              <a:gdLst>
                <a:gd name="T0" fmla="*/ 1964545 w 3929090"/>
                <a:gd name="T1" fmla="*/ 0 h 2500426"/>
                <a:gd name="T2" fmla="*/ 0 w 3929090"/>
                <a:gd name="T3" fmla="*/ 3603097 h 2500426"/>
                <a:gd name="T4" fmla="*/ 1964545 w 3929090"/>
                <a:gd name="T5" fmla="*/ 7206195 h 2500426"/>
                <a:gd name="T6" fmla="*/ 3929090 w 3929090"/>
                <a:gd name="T7" fmla="*/ 3603097 h 250042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929090"/>
                <a:gd name="T13" fmla="*/ 0 h 2500426"/>
                <a:gd name="T14" fmla="*/ 3562914 w 3929090"/>
                <a:gd name="T15" fmla="*/ 2500426 h 25004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9090" h="2500426">
                  <a:moveTo>
                    <a:pt x="0" y="0"/>
                  </a:moveTo>
                  <a:lnTo>
                    <a:pt x="2678877" y="0"/>
                  </a:lnTo>
                  <a:lnTo>
                    <a:pt x="2678876" y="0"/>
                  </a:lnTo>
                  <a:cubicBezTo>
                    <a:pt x="3369350" y="0"/>
                    <a:pt x="3929089" y="559739"/>
                    <a:pt x="3929089" y="1250213"/>
                  </a:cubicBezTo>
                  <a:cubicBezTo>
                    <a:pt x="3929089" y="1250213"/>
                    <a:pt x="3929088" y="1250214"/>
                    <a:pt x="3929088" y="1250214"/>
                  </a:cubicBezTo>
                  <a:lnTo>
                    <a:pt x="3929090" y="2500426"/>
                  </a:lnTo>
                  <a:lnTo>
                    <a:pt x="0" y="2500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endParaRPr lang="ar-EG"/>
            </a:p>
          </p:txBody>
        </p:sp>
      </p:grp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042988" y="663575"/>
            <a:ext cx="74199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1" hangingPunct="1"/>
            <a:r>
              <a:rPr lang="ar-EG" sz="4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ويترتب على الزيادة سهواً:</a:t>
            </a:r>
            <a:endParaRPr lang="en-US" sz="4000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rtl="1"/>
            <a:r>
              <a:rPr lang="ar-EG" sz="4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أن يسجد سجدتين، جبراً للخلل الحاصل في الصلاة، وهو الزيادة فيها. ويدل على ذلك: حديث عبد الله بن مسعود رضي الله عنه،</a:t>
            </a:r>
          </a:p>
          <a:p>
            <a:pPr algn="ctr" rtl="1"/>
            <a:r>
              <a:rPr lang="ar-EG" sz="4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أن رسول الله صلى الله عليه وسلم قال:</a:t>
            </a:r>
          </a:p>
          <a:p>
            <a:pPr algn="ctr" rtl="1"/>
            <a:r>
              <a:rPr lang="ar-EG" sz="40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"إذا </a:t>
            </a:r>
            <a:r>
              <a:rPr lang="ar-EG" sz="4000" b="1" dirty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زاد الرجل أو نقص فليسجد </a:t>
            </a:r>
            <a:r>
              <a:rPr lang="ar-EG" sz="40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سجدتين</a:t>
            </a:r>
            <a:r>
              <a:rPr lang="ar-EG" sz="4000" b="1" dirty="0" smtClean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"</a:t>
            </a:r>
            <a:r>
              <a:rPr lang="ar-EG" sz="4000" b="1" dirty="0" smtClean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ar-EG" sz="4000" b="1" baseline="30000" dirty="0" smtClean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ar-EG" sz="4000" b="1" baseline="30000" dirty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1)</a:t>
            </a:r>
            <a:r>
              <a:rPr lang="ar-EG" sz="4000" b="1" dirty="0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780088"/>
            <a:ext cx="7164388" cy="10779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EG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رواه مسلم في كتاب المساجد، باب السهو في الصلاة رقم (572).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 يترتب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واه مسلم في كتاب المساجد، باب الس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1979613" y="0"/>
            <a:ext cx="5429250" cy="1487488"/>
            <a:chOff x="1785918" y="0"/>
            <a:chExt cx="5786478" cy="1240325"/>
          </a:xfrm>
        </p:grpSpPr>
        <p:pic>
          <p:nvPicPr>
            <p:cNvPr id="4107" name="صورة 5" descr="0071.WM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85918" y="0"/>
              <a:ext cx="5786478" cy="124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مربع نص 6"/>
            <p:cNvSpPr txBox="1">
              <a:spLocks noChangeArrowheads="1"/>
            </p:cNvSpPr>
            <p:nvPr/>
          </p:nvSpPr>
          <p:spPr bwMode="auto">
            <a:xfrm>
              <a:off x="2775710" y="330930"/>
              <a:ext cx="3617395" cy="58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SA" sz="4000" b="1">
                  <a:solidFill>
                    <a:srgbClr val="FFFFFF"/>
                  </a:solidFill>
                  <a:latin typeface="Tw Cen MT" pitchFamily="34" charset="0"/>
                  <a:cs typeface="Times New Roman" pitchFamily="18" charset="0"/>
                </a:rPr>
                <a:t>عناصر الوحدة</a:t>
              </a:r>
            </a:p>
          </p:txBody>
        </p:sp>
      </p:grpSp>
      <p:grpSp>
        <p:nvGrpSpPr>
          <p:cNvPr id="3" name="مجموعة 16"/>
          <p:cNvGrpSpPr>
            <a:grpSpLocks/>
          </p:cNvGrpSpPr>
          <p:nvPr/>
        </p:nvGrpSpPr>
        <p:grpSpPr bwMode="auto">
          <a:xfrm>
            <a:off x="827088" y="1557338"/>
            <a:ext cx="7643812" cy="5000625"/>
            <a:chOff x="714348" y="2571744"/>
            <a:chExt cx="7643866" cy="4071966"/>
          </a:xfrm>
        </p:grpSpPr>
        <p:sp>
          <p:nvSpPr>
            <p:cNvPr id="12" name="مستطيل 11"/>
            <p:cNvSpPr/>
            <p:nvPr/>
          </p:nvSpPr>
          <p:spPr>
            <a:xfrm>
              <a:off x="714348" y="3143112"/>
              <a:ext cx="7643866" cy="3500598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مستطيل ذو زوايا قطرية مستديرة 12"/>
            <p:cNvSpPr/>
            <p:nvPr/>
          </p:nvSpPr>
          <p:spPr>
            <a:xfrm>
              <a:off x="857224" y="3143112"/>
              <a:ext cx="7358114" cy="3500598"/>
            </a:xfrm>
            <a:prstGeom prst="round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03" name="صورة 13" descr="df294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4348" y="2571744"/>
              <a:ext cx="1428760" cy="6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صورة 14" descr="df294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00232" y="2571744"/>
              <a:ext cx="1428760" cy="6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صورة 15" descr="df294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6116" y="2571744"/>
              <a:ext cx="1428760" cy="6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صورة 16" descr="df294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43438" y="2571744"/>
              <a:ext cx="1428760" cy="6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1600200" y="2414588"/>
            <a:ext cx="4521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1- تعريفه.</a:t>
            </a:r>
            <a:endParaRPr lang="en-US" sz="40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2- حكمه.</a:t>
            </a:r>
            <a:endParaRPr lang="en-US" sz="40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3- الحكمة من مشروعيته.</a:t>
            </a:r>
            <a:endParaRPr lang="en-US" sz="40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4- أسبابه ومحله.</a:t>
            </a:r>
            <a:endParaRPr lang="en-US" sz="40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5- صفته.</a:t>
            </a:r>
            <a:endParaRPr lang="en-US" sz="40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40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6- سهو المأموم.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اصر الوحد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عريف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حك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حكمة من مشروعي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أسبابه ومح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0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صف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سهو الأم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-252413" y="404813"/>
            <a:ext cx="9396413" cy="6192837"/>
            <a:chOff x="3286116" y="2285992"/>
            <a:chExt cx="5143536" cy="4286256"/>
          </a:xfrm>
        </p:grpSpPr>
        <p:sp>
          <p:nvSpPr>
            <p:cNvPr id="13" name="سحابة 12"/>
            <p:cNvSpPr/>
            <p:nvPr/>
          </p:nvSpPr>
          <p:spPr>
            <a:xfrm>
              <a:off x="3286116" y="2285992"/>
              <a:ext cx="5071410" cy="4286256"/>
            </a:xfrm>
            <a:prstGeom prst="cloud">
              <a:avLst/>
            </a:prstGeom>
            <a:solidFill>
              <a:srgbClr val="BFF0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مخطط انسيابي: رابط 13"/>
            <p:cNvSpPr/>
            <p:nvPr/>
          </p:nvSpPr>
          <p:spPr>
            <a:xfrm>
              <a:off x="3358242" y="3143024"/>
              <a:ext cx="5071410" cy="2428256"/>
            </a:xfrm>
            <a:prstGeom prst="flowChartConnector">
              <a:avLst/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ar-E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9575" name="Picture 7" descr="4_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40671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D:\شغل منى\خلفيات جديدة\أشكال خارجية حلوة\زخارف إسلامية\0043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75" y="476250"/>
            <a:ext cx="51276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7538" y="692150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EG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قال تعالى:</a:t>
            </a:r>
            <a:endParaRPr lang="en-US" sz="5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75656" y="2204864"/>
            <a:ext cx="6264696" cy="2370956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بنا لا تؤاخذن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تعالى ربنا لا تؤاخذن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4047" y="2086166"/>
            <a:ext cx="7929617" cy="401534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loud 4"/>
          <p:cNvSpPr/>
          <p:nvPr/>
        </p:nvSpPr>
        <p:spPr>
          <a:xfrm>
            <a:off x="4571994" y="950899"/>
            <a:ext cx="4071966" cy="1500198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أريد أن أتعلم</a:t>
            </a:r>
            <a:endParaRPr lang="ar-EG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955800" y="3133725"/>
            <a:ext cx="6334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tabLst>
                <a:tab pos="457200" algn="l"/>
              </a:tabLst>
            </a:pPr>
            <a:r>
              <a:rPr lang="ar-EG" sz="36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1- الحالات التي أسجد فيها للسهو.</a:t>
            </a:r>
            <a:endParaRPr lang="en-US" sz="3600" b="1">
              <a:solidFill>
                <a:srgbClr val="6600CC"/>
              </a:solidFill>
              <a:latin typeface="Comic Sans MS" pitchFamily="66" charset="0"/>
              <a:cs typeface="Times New Roman" pitchFamily="18" charset="0"/>
            </a:endParaRPr>
          </a:p>
          <a:p>
            <a:pPr algn="r" rtl="1">
              <a:tabLst>
                <a:tab pos="457200" algn="l"/>
              </a:tabLst>
            </a:pPr>
            <a:r>
              <a:rPr lang="ar-EG" sz="36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2- أحكام سجود السهو.</a:t>
            </a:r>
          </a:p>
          <a:p>
            <a:pPr algn="r">
              <a:tabLst>
                <a:tab pos="457200" algn="l"/>
              </a:tabLst>
            </a:pPr>
            <a:r>
              <a:rPr lang="ar-EG" sz="3600" b="1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الفرق بين سهو الإمام وسهو المأموم.</a:t>
            </a:r>
            <a:r>
              <a:rPr lang="en-US" sz="36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endParaRPr lang="en-US" sz="3600" b="1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ريد 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الات التى اسجد فيها للس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كام سجود الس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فرق بين سهو الامام وسهو المأم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03350" y="692150"/>
            <a:ext cx="5905500" cy="4510088"/>
          </a:xfrm>
          <a:prstGeom prst="cloudCallout">
            <a:avLst>
              <a:gd name="adj1" fmla="val -53755"/>
              <a:gd name="adj2" fmla="val 64792"/>
            </a:avLst>
          </a:prstGeom>
          <a:solidFill>
            <a:srgbClr val="99336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EG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سجود السهو</a:t>
            </a:r>
            <a:endParaRPr lang="en-US" sz="9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جود الس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6" descr="Clipped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981075"/>
            <a:ext cx="87868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331913" y="3213100"/>
            <a:ext cx="6335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/>
            <a:r>
              <a:rPr lang="ar-EG" sz="3600" b="1"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المسلم لا يخلو من النسيان والسهو في صلاته، بل قد ثبت أن النبي صلى الله عليه وسلم سها في صلاته أكثر من مرة؛ لأن السهو من مقتضى الطبيعة البشرية.</a:t>
            </a:r>
          </a:p>
        </p:txBody>
      </p:sp>
      <p:pic>
        <p:nvPicPr>
          <p:cNvPr id="107527" name="Picture 7" descr="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9810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سلم لا يخ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lipped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981075"/>
            <a:ext cx="87868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03350" y="3181350"/>
            <a:ext cx="63357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1" hangingPunct="1"/>
            <a:r>
              <a:rPr lang="ar-EG" sz="36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ولهذا قال صلى الله عليه وسلم:</a:t>
            </a:r>
          </a:p>
          <a:p>
            <a:pPr algn="ctr" rtl="1" eaLnBrk="1" hangingPunct="1"/>
            <a:endParaRPr lang="ar-EG" sz="36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220" name="Picture 7" descr="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9810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5300663"/>
            <a:ext cx="6337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EG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أخرجه مسلم، كتاب: المساجد، باب: السهو في الصلاة، رقم (572).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lum bright="-10000" contrast="30000"/>
          </a:blip>
          <a:srcRect/>
          <a:stretch>
            <a:fillRect/>
          </a:stretch>
        </p:blipFill>
        <p:spPr bwMode="auto">
          <a:xfrm>
            <a:off x="1763713" y="4076700"/>
            <a:ext cx="5903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 لهذا 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خرجه م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1635125" y="923925"/>
            <a:ext cx="6140450" cy="4691063"/>
            <a:chOff x="1785918" y="0"/>
            <a:chExt cx="5786478" cy="1240325"/>
          </a:xfrm>
        </p:grpSpPr>
        <p:pic>
          <p:nvPicPr>
            <p:cNvPr id="3" name="صورة 20" descr="0071.WMF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85918" y="0"/>
              <a:ext cx="5786478" cy="1240325"/>
            </a:xfrm>
            <a:prstGeom prst="rect">
              <a:avLst/>
            </a:prstGeom>
          </p:spPr>
        </p:pic>
        <p:sp>
          <p:nvSpPr>
            <p:cNvPr id="10244" name="مربع نص 21"/>
            <p:cNvSpPr txBox="1">
              <a:spLocks noChangeArrowheads="1"/>
            </p:cNvSpPr>
            <p:nvPr/>
          </p:nvSpPr>
          <p:spPr bwMode="auto">
            <a:xfrm>
              <a:off x="2392120" y="232561"/>
              <a:ext cx="4215863" cy="69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/>
              <a:r>
                <a:rPr lang="ar-SA" sz="16600" b="1">
                  <a:solidFill>
                    <a:srgbClr val="FFFF00"/>
                  </a:solidFill>
                  <a:latin typeface="Tw Cen MT" pitchFamily="34" charset="0"/>
                  <a:cs typeface="Times New Roman" pitchFamily="18" charset="0"/>
                </a:rPr>
                <a:t>فكـــر</a:t>
              </a:r>
              <a:endParaRPr lang="ar-EG" sz="16600" b="1">
                <a:solidFill>
                  <a:srgbClr val="FFFF00"/>
                </a:solidFill>
                <a:latin typeface="Tw Cen MT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442</Words>
  <Application>Microsoft Office PowerPoint</Application>
  <PresentationFormat>عرض على الشاشة (3:4)‏</PresentationFormat>
  <Paragraphs>54</Paragraphs>
  <Slides>20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تصميم افتراضي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الفقه 1م ف2 طالب</dc:title>
  <dc:subject>الوحدة الثانية عشرة - سجود السهو</dc:subject>
  <dc:creator>ا/بندر الحازمي</dc:creator>
  <cp:keywords>حقيبة إنجاز المعلم والمعلمة</cp:keywords>
  <cp:lastModifiedBy>Top Service</cp:lastModifiedBy>
  <cp:revision>210</cp:revision>
  <cp:lastPrinted>1601-01-01T00:00:00Z</cp:lastPrinted>
  <dcterms:created xsi:type="dcterms:W3CDTF">2011-01-08T13:25:09Z</dcterms:created>
  <dcterms:modified xsi:type="dcterms:W3CDTF">2016-12-12T09:11:18Z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