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81" r:id="rId2"/>
  </p:sldMasterIdLst>
  <p:notesMasterIdLst>
    <p:notesMasterId r:id="rId28"/>
  </p:notesMasterIdLst>
  <p:sldIdLst>
    <p:sldId id="339" r:id="rId3"/>
    <p:sldId id="328" r:id="rId4"/>
    <p:sldId id="329" r:id="rId5"/>
    <p:sldId id="330" r:id="rId6"/>
    <p:sldId id="331" r:id="rId7"/>
    <p:sldId id="332" r:id="rId8"/>
    <p:sldId id="264" r:id="rId9"/>
    <p:sldId id="306" r:id="rId10"/>
    <p:sldId id="307" r:id="rId11"/>
    <p:sldId id="333" r:id="rId12"/>
    <p:sldId id="309" r:id="rId13"/>
    <p:sldId id="334" r:id="rId14"/>
    <p:sldId id="311" r:id="rId15"/>
    <p:sldId id="335" r:id="rId16"/>
    <p:sldId id="313" r:id="rId17"/>
    <p:sldId id="336" r:id="rId18"/>
    <p:sldId id="327" r:id="rId19"/>
    <p:sldId id="337" r:id="rId20"/>
    <p:sldId id="316" r:id="rId21"/>
    <p:sldId id="338" r:id="rId22"/>
    <p:sldId id="318" r:id="rId23"/>
    <p:sldId id="259" r:id="rId24"/>
    <p:sldId id="321" r:id="rId25"/>
    <p:sldId id="322" r:id="rId26"/>
    <p:sldId id="323" r:id="rId27"/>
  </p:sldIdLst>
  <p:sldSz cx="9144000" cy="6858000" type="screen4x3"/>
  <p:notesSz cx="6858000" cy="9144000"/>
  <p:defaultTextStyle>
    <a:defPPr>
      <a:defRPr lang="ar-SA"/>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00"/>
    <a:srgbClr val="000099"/>
    <a:srgbClr val="FF0066"/>
    <a:srgbClr val="FF0000"/>
    <a:srgbClr val="29E37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411" autoAdjust="0"/>
    <p:restoredTop sz="95993" autoAdjust="0"/>
  </p:normalViewPr>
  <p:slideViewPr>
    <p:cSldViewPr>
      <p:cViewPr varScale="1">
        <p:scale>
          <a:sx n="53" d="100"/>
          <a:sy n="53" d="100"/>
        </p:scale>
        <p:origin x="-84" y="-32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rtl="1">
              <a:defRPr sz="1200">
                <a:latin typeface="Arial" charset="0"/>
                <a:cs typeface="Arial" charset="0"/>
              </a:defRPr>
            </a:lvl1pPr>
          </a:lstStyle>
          <a:p>
            <a:pPr>
              <a:defRPr/>
            </a:pPr>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rtl="1">
              <a:defRPr sz="1200">
                <a:latin typeface="Arial" charset="0"/>
                <a:cs typeface="Arial" charset="0"/>
              </a:defRPr>
            </a:lvl1pPr>
          </a:lstStyle>
          <a:p>
            <a:pPr>
              <a:defRPr/>
            </a:pPr>
            <a:fld id="{FC2E25D8-16B7-4B9C-ACAB-673EDD9C0C22}" type="datetimeFigureOut">
              <a:rPr lang="en-US"/>
              <a:pPr>
                <a:defRPr/>
              </a:pPr>
              <a:t>12/7/2016</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ar-SA" noProof="0" smtClean="0"/>
              <a:t>انقر لتحرير أنماط النص الرئيسي</a:t>
            </a:r>
          </a:p>
          <a:p>
            <a:pPr lvl="1"/>
            <a:r>
              <a:rPr lang="ar-SA" noProof="0" smtClean="0"/>
              <a:t>المستوى الثاني</a:t>
            </a:r>
          </a:p>
          <a:p>
            <a:pPr lvl="2"/>
            <a:r>
              <a:rPr lang="ar-SA" noProof="0" smtClean="0"/>
              <a:t>المستوى الثالث</a:t>
            </a:r>
          </a:p>
          <a:p>
            <a:pPr lvl="3"/>
            <a:r>
              <a:rPr lang="ar-SA" noProof="0" smtClean="0"/>
              <a:t>المستوى الرابع</a:t>
            </a:r>
          </a:p>
          <a:p>
            <a:pPr lvl="4"/>
            <a:r>
              <a:rPr lang="ar-SA" noProof="0" smtClean="0"/>
              <a:t>المستوى الخامس</a:t>
            </a:r>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1">
              <a:defRPr sz="1200">
                <a:latin typeface="Arial" charset="0"/>
                <a:cs typeface="Arial" charset="0"/>
              </a:defRPr>
            </a:lvl1pPr>
          </a:lstStyle>
          <a:p>
            <a:pPr>
              <a:defRPr/>
            </a:pPr>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rtl="1">
              <a:defRPr sz="1200">
                <a:latin typeface="Arial" pitchFamily="34" charset="0"/>
                <a:cs typeface="Arial" pitchFamily="34" charset="0"/>
              </a:defRPr>
            </a:lvl1pPr>
          </a:lstStyle>
          <a:p>
            <a:pPr>
              <a:defRPr/>
            </a:pPr>
            <a:fld id="{598AEBF3-9A83-46A6-BCD9-36A022A4A4D7}" type="slidenum">
              <a:rPr lang="ar-SA"/>
              <a:pPr>
                <a:defRPr/>
              </a:pPr>
              <a:t>‹#›</a:t>
            </a:fld>
            <a:endParaRPr 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2.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3.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4.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5.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6.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7.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8.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9.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0.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ar-SA" smtClean="0"/>
              <a:t>انقر لتحرير نمط العنوان الثانوي الرئيسي</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D44E71-3AF1-4125-966F-E5A96FE350E0}" type="slidenum">
              <a:rPr lang="ar-SA"/>
              <a:pPr>
                <a:defRPr/>
              </a:pPr>
              <a:t>‹#›</a:t>
            </a:fld>
            <a:endParaRPr lang="en-US"/>
          </a:p>
        </p:txBody>
      </p:sp>
    </p:spTree>
  </p:cSld>
  <p:clrMapOvr>
    <a:masterClrMapping/>
  </p:clrMapOvr>
  <p:transition>
    <p:zoom dir="in"/>
    <p:sndAc>
      <p:stSnd>
        <p:snd r:embed="rId1" name="0072 - أنهيار الجليد.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EG"/>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EG"/>
          </a:p>
        </p:txBody>
      </p:sp>
      <p:sp>
        <p:nvSpPr>
          <p:cNvPr id="4" name="عنصر نائب للتاريخ 3"/>
          <p:cNvSpPr>
            <a:spLocks noGrp="1"/>
          </p:cNvSpPr>
          <p:nvPr>
            <p:ph type="dt" sz="half" idx="10"/>
          </p:nvPr>
        </p:nvSpPr>
        <p:spPr/>
        <p:txBody>
          <a:bodyPr/>
          <a:lstStyle>
            <a:lvl1pPr>
              <a:defRPr/>
            </a:lvl1pPr>
          </a:lstStyle>
          <a:p>
            <a:pPr>
              <a:defRPr/>
            </a:pPr>
            <a:fld id="{E6C2511B-AFAA-42F4-A187-3978D0617A77}" type="datetimeFigureOut">
              <a:rPr lang="ar-SA"/>
              <a:pPr>
                <a:defRPr/>
              </a:pPr>
              <a:t>08/03/1438</a:t>
            </a:fld>
            <a:endParaRPr lang="en-US"/>
          </a:p>
        </p:txBody>
      </p:sp>
      <p:sp>
        <p:nvSpPr>
          <p:cNvPr id="5" name="عنصر نائب للتذييل 4"/>
          <p:cNvSpPr>
            <a:spLocks noGrp="1"/>
          </p:cNvSpPr>
          <p:nvPr>
            <p:ph type="ftr" sz="quarter" idx="11"/>
          </p:nvPr>
        </p:nvSpPr>
        <p:spPr/>
        <p:txBody>
          <a:bodyPr/>
          <a:lstStyle>
            <a:lvl1pPr>
              <a:defRPr/>
            </a:lvl1pPr>
          </a:lstStyle>
          <a:p>
            <a:pPr>
              <a:defRPr/>
            </a:pPr>
            <a:endParaRPr lang="en-US"/>
          </a:p>
        </p:txBody>
      </p:sp>
      <p:sp>
        <p:nvSpPr>
          <p:cNvPr id="6" name="عنصر نائب لرقم الشريحة 5"/>
          <p:cNvSpPr>
            <a:spLocks noGrp="1"/>
          </p:cNvSpPr>
          <p:nvPr>
            <p:ph type="sldNum" sz="quarter" idx="12"/>
          </p:nvPr>
        </p:nvSpPr>
        <p:spPr/>
        <p:txBody>
          <a:bodyPr/>
          <a:lstStyle>
            <a:lvl1pPr>
              <a:defRPr/>
            </a:lvl1pPr>
          </a:lstStyle>
          <a:p>
            <a:pPr>
              <a:defRPr/>
            </a:pPr>
            <a:fld id="{7279C45B-F2ED-47E0-9696-808E33444C97}" type="slidenum">
              <a:rPr lang="ar-SA"/>
              <a:pPr>
                <a:defRPr/>
              </a:pPr>
              <a:t>‹#›</a:t>
            </a:fld>
            <a:endParaRPr lang="en-US"/>
          </a:p>
        </p:txBody>
      </p:sp>
    </p:spTree>
  </p:cSld>
  <p:clrMapOvr>
    <a:masterClrMapping/>
  </p:clrMapOvr>
  <p:transition>
    <p:zoom dir="in"/>
    <p:sndAc>
      <p:stSnd>
        <p:snd r:embed="rId1" name="0072 - أنهيار الجليد.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10"/>
          </p:nvPr>
        </p:nvSpPr>
        <p:spPr/>
        <p:txBody>
          <a:bodyPr/>
          <a:lstStyle>
            <a:lvl1pPr>
              <a:defRPr/>
            </a:lvl1pPr>
          </a:lstStyle>
          <a:p>
            <a:pPr>
              <a:defRPr/>
            </a:pPr>
            <a:fld id="{79CD6D69-F58F-4E68-B5B9-F4379F680789}" type="datetimeFigureOut">
              <a:rPr lang="ar-SA"/>
              <a:pPr>
                <a:defRPr/>
              </a:pPr>
              <a:t>08/03/1438</a:t>
            </a:fld>
            <a:endParaRPr lang="en-US"/>
          </a:p>
        </p:txBody>
      </p:sp>
      <p:sp>
        <p:nvSpPr>
          <p:cNvPr id="5" name="عنصر نائب للتذييل 4"/>
          <p:cNvSpPr>
            <a:spLocks noGrp="1"/>
          </p:cNvSpPr>
          <p:nvPr>
            <p:ph type="ftr" sz="quarter" idx="11"/>
          </p:nvPr>
        </p:nvSpPr>
        <p:spPr/>
        <p:txBody>
          <a:bodyPr/>
          <a:lstStyle>
            <a:lvl1pPr>
              <a:defRPr/>
            </a:lvl1pPr>
          </a:lstStyle>
          <a:p>
            <a:pPr>
              <a:defRPr/>
            </a:pPr>
            <a:endParaRPr lang="en-US"/>
          </a:p>
        </p:txBody>
      </p:sp>
      <p:sp>
        <p:nvSpPr>
          <p:cNvPr id="6" name="عنصر نائب لرقم الشريحة 5"/>
          <p:cNvSpPr>
            <a:spLocks noGrp="1"/>
          </p:cNvSpPr>
          <p:nvPr>
            <p:ph type="sldNum" sz="quarter" idx="12"/>
          </p:nvPr>
        </p:nvSpPr>
        <p:spPr/>
        <p:txBody>
          <a:bodyPr/>
          <a:lstStyle>
            <a:lvl1pPr>
              <a:defRPr/>
            </a:lvl1pPr>
          </a:lstStyle>
          <a:p>
            <a:pPr>
              <a:defRPr/>
            </a:pPr>
            <a:fld id="{EAC90260-8D86-4D06-BDEB-B2D780631835}" type="slidenum">
              <a:rPr lang="ar-SA"/>
              <a:pPr>
                <a:defRPr/>
              </a:pPr>
              <a:t>‹#›</a:t>
            </a:fld>
            <a:endParaRPr lang="en-US"/>
          </a:p>
        </p:txBody>
      </p:sp>
    </p:spTree>
  </p:cSld>
  <p:clrMapOvr>
    <a:masterClrMapping/>
  </p:clrMapOvr>
  <p:transition>
    <p:zoom dir="in"/>
    <p:sndAc>
      <p:stSnd>
        <p:snd r:embed="rId1" name="0072 - أنهيار الجليد.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EG"/>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lvl1pPr>
              <a:defRPr/>
            </a:lvl1pPr>
          </a:lstStyle>
          <a:p>
            <a:pPr>
              <a:defRPr/>
            </a:pPr>
            <a:fld id="{2883C53D-EF71-4AB2-B8E2-4D608D9D0C66}" type="datetimeFigureOut">
              <a:rPr lang="ar-SA"/>
              <a:pPr>
                <a:defRPr/>
              </a:pPr>
              <a:t>08/03/1438</a:t>
            </a:fld>
            <a:endParaRPr lang="en-US"/>
          </a:p>
        </p:txBody>
      </p:sp>
      <p:sp>
        <p:nvSpPr>
          <p:cNvPr id="5" name="عنصر نائب للتذييل 4"/>
          <p:cNvSpPr>
            <a:spLocks noGrp="1"/>
          </p:cNvSpPr>
          <p:nvPr>
            <p:ph type="ftr" sz="quarter" idx="11"/>
          </p:nvPr>
        </p:nvSpPr>
        <p:spPr/>
        <p:txBody>
          <a:bodyPr/>
          <a:lstStyle>
            <a:lvl1pPr>
              <a:defRPr/>
            </a:lvl1pPr>
          </a:lstStyle>
          <a:p>
            <a:pPr>
              <a:defRPr/>
            </a:pPr>
            <a:endParaRPr lang="en-US"/>
          </a:p>
        </p:txBody>
      </p:sp>
      <p:sp>
        <p:nvSpPr>
          <p:cNvPr id="6" name="عنصر نائب لرقم الشريحة 5"/>
          <p:cNvSpPr>
            <a:spLocks noGrp="1"/>
          </p:cNvSpPr>
          <p:nvPr>
            <p:ph type="sldNum" sz="quarter" idx="12"/>
          </p:nvPr>
        </p:nvSpPr>
        <p:spPr/>
        <p:txBody>
          <a:bodyPr/>
          <a:lstStyle>
            <a:lvl1pPr>
              <a:defRPr/>
            </a:lvl1pPr>
          </a:lstStyle>
          <a:p>
            <a:pPr>
              <a:defRPr/>
            </a:pPr>
            <a:fld id="{C90F5111-A178-4227-9B8D-5DBD03D780F6}" type="slidenum">
              <a:rPr lang="ar-SA"/>
              <a:pPr>
                <a:defRPr/>
              </a:pPr>
              <a:t>‹#›</a:t>
            </a:fld>
            <a:endParaRPr lang="en-US"/>
          </a:p>
        </p:txBody>
      </p:sp>
    </p:spTree>
  </p:cSld>
  <p:clrMapOvr>
    <a:masterClrMapping/>
  </p:clrMapOvr>
  <p:transition>
    <p:zoom dir="in"/>
    <p:sndAc>
      <p:stSnd>
        <p:snd r:embed="rId1" name="0072 - أنهيار الجليد.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5" name="عنصر نائب للتاريخ 4"/>
          <p:cNvSpPr>
            <a:spLocks noGrp="1"/>
          </p:cNvSpPr>
          <p:nvPr>
            <p:ph type="dt" sz="half" idx="10"/>
          </p:nvPr>
        </p:nvSpPr>
        <p:spPr/>
        <p:txBody>
          <a:bodyPr/>
          <a:lstStyle>
            <a:lvl1pPr>
              <a:defRPr/>
            </a:lvl1pPr>
          </a:lstStyle>
          <a:p>
            <a:pPr>
              <a:defRPr/>
            </a:pPr>
            <a:fld id="{5DF448B0-1351-4BEB-BEEE-ECE63449AD17}" type="datetimeFigureOut">
              <a:rPr lang="ar-SA"/>
              <a:pPr>
                <a:defRPr/>
              </a:pPr>
              <a:t>08/03/1438</a:t>
            </a:fld>
            <a:endParaRPr lang="en-US"/>
          </a:p>
        </p:txBody>
      </p:sp>
      <p:sp>
        <p:nvSpPr>
          <p:cNvPr id="6" name="عنصر نائب للتذييل 5"/>
          <p:cNvSpPr>
            <a:spLocks noGrp="1"/>
          </p:cNvSpPr>
          <p:nvPr>
            <p:ph type="ftr" sz="quarter" idx="11"/>
          </p:nvPr>
        </p:nvSpPr>
        <p:spPr/>
        <p:txBody>
          <a:bodyPr/>
          <a:lstStyle>
            <a:lvl1pPr>
              <a:defRPr/>
            </a:lvl1pPr>
          </a:lstStyle>
          <a:p>
            <a:pPr>
              <a:defRPr/>
            </a:pPr>
            <a:endParaRPr lang="en-US"/>
          </a:p>
        </p:txBody>
      </p:sp>
      <p:sp>
        <p:nvSpPr>
          <p:cNvPr id="7" name="عنصر نائب لرقم الشريحة 6"/>
          <p:cNvSpPr>
            <a:spLocks noGrp="1"/>
          </p:cNvSpPr>
          <p:nvPr>
            <p:ph type="sldNum" sz="quarter" idx="12"/>
          </p:nvPr>
        </p:nvSpPr>
        <p:spPr/>
        <p:txBody>
          <a:bodyPr/>
          <a:lstStyle>
            <a:lvl1pPr>
              <a:defRPr/>
            </a:lvl1pPr>
          </a:lstStyle>
          <a:p>
            <a:pPr>
              <a:defRPr/>
            </a:pPr>
            <a:fld id="{ECE59B66-F9EB-4A83-8339-B1966F69E270}" type="slidenum">
              <a:rPr lang="ar-SA"/>
              <a:pPr>
                <a:defRPr/>
              </a:pPr>
              <a:t>‹#›</a:t>
            </a:fld>
            <a:endParaRPr lang="en-US"/>
          </a:p>
        </p:txBody>
      </p:sp>
    </p:spTree>
  </p:cSld>
  <p:clrMapOvr>
    <a:masterClrMapping/>
  </p:clrMapOvr>
  <p:transition>
    <p:zoom dir="in"/>
    <p:sndAc>
      <p:stSnd>
        <p:snd r:embed="rId1" name="0072 - أنهيار الجليد.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EG"/>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7" name="عنصر نائب للتاريخ 6"/>
          <p:cNvSpPr>
            <a:spLocks noGrp="1"/>
          </p:cNvSpPr>
          <p:nvPr>
            <p:ph type="dt" sz="half" idx="10"/>
          </p:nvPr>
        </p:nvSpPr>
        <p:spPr/>
        <p:txBody>
          <a:bodyPr/>
          <a:lstStyle>
            <a:lvl1pPr>
              <a:defRPr/>
            </a:lvl1pPr>
          </a:lstStyle>
          <a:p>
            <a:pPr>
              <a:defRPr/>
            </a:pPr>
            <a:fld id="{8470E7AC-7C08-4195-B1A4-11380057D973}" type="datetimeFigureOut">
              <a:rPr lang="ar-SA"/>
              <a:pPr>
                <a:defRPr/>
              </a:pPr>
              <a:t>08/03/1438</a:t>
            </a:fld>
            <a:endParaRPr lang="en-US"/>
          </a:p>
        </p:txBody>
      </p:sp>
      <p:sp>
        <p:nvSpPr>
          <p:cNvPr id="8" name="عنصر نائب للتذييل 7"/>
          <p:cNvSpPr>
            <a:spLocks noGrp="1"/>
          </p:cNvSpPr>
          <p:nvPr>
            <p:ph type="ftr" sz="quarter" idx="11"/>
          </p:nvPr>
        </p:nvSpPr>
        <p:spPr/>
        <p:txBody>
          <a:bodyPr/>
          <a:lstStyle>
            <a:lvl1pPr>
              <a:defRPr/>
            </a:lvl1pPr>
          </a:lstStyle>
          <a:p>
            <a:pPr>
              <a:defRPr/>
            </a:pPr>
            <a:endParaRPr lang="en-US"/>
          </a:p>
        </p:txBody>
      </p:sp>
      <p:sp>
        <p:nvSpPr>
          <p:cNvPr id="9" name="عنصر نائب لرقم الشريحة 8"/>
          <p:cNvSpPr>
            <a:spLocks noGrp="1"/>
          </p:cNvSpPr>
          <p:nvPr>
            <p:ph type="sldNum" sz="quarter" idx="12"/>
          </p:nvPr>
        </p:nvSpPr>
        <p:spPr/>
        <p:txBody>
          <a:bodyPr/>
          <a:lstStyle>
            <a:lvl1pPr>
              <a:defRPr/>
            </a:lvl1pPr>
          </a:lstStyle>
          <a:p>
            <a:pPr>
              <a:defRPr/>
            </a:pPr>
            <a:fld id="{D3EC5FA7-E3B1-48C1-9B8F-C9C90E6380F5}" type="slidenum">
              <a:rPr lang="ar-SA"/>
              <a:pPr>
                <a:defRPr/>
              </a:pPr>
              <a:t>‹#›</a:t>
            </a:fld>
            <a:endParaRPr lang="en-US"/>
          </a:p>
        </p:txBody>
      </p:sp>
    </p:spTree>
  </p:cSld>
  <p:clrMapOvr>
    <a:masterClrMapping/>
  </p:clrMapOvr>
  <p:transition>
    <p:zoom dir="in"/>
    <p:sndAc>
      <p:stSnd>
        <p:snd r:embed="rId1" name="0072 - أنهيار الجليد.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تاريخ 2"/>
          <p:cNvSpPr>
            <a:spLocks noGrp="1"/>
          </p:cNvSpPr>
          <p:nvPr>
            <p:ph type="dt" sz="half" idx="10"/>
          </p:nvPr>
        </p:nvSpPr>
        <p:spPr/>
        <p:txBody>
          <a:bodyPr/>
          <a:lstStyle>
            <a:lvl1pPr>
              <a:defRPr/>
            </a:lvl1pPr>
          </a:lstStyle>
          <a:p>
            <a:pPr>
              <a:defRPr/>
            </a:pPr>
            <a:fld id="{4901E40C-4DB5-4741-89B8-6C97ED9621F9}" type="datetimeFigureOut">
              <a:rPr lang="ar-SA"/>
              <a:pPr>
                <a:defRPr/>
              </a:pPr>
              <a:t>08/03/1438</a:t>
            </a:fld>
            <a:endParaRPr lang="en-US"/>
          </a:p>
        </p:txBody>
      </p:sp>
      <p:sp>
        <p:nvSpPr>
          <p:cNvPr id="4" name="عنصر نائب للتذييل 3"/>
          <p:cNvSpPr>
            <a:spLocks noGrp="1"/>
          </p:cNvSpPr>
          <p:nvPr>
            <p:ph type="ftr" sz="quarter" idx="11"/>
          </p:nvPr>
        </p:nvSpPr>
        <p:spPr/>
        <p:txBody>
          <a:bodyPr/>
          <a:lstStyle>
            <a:lvl1pPr>
              <a:defRPr/>
            </a:lvl1pPr>
          </a:lstStyle>
          <a:p>
            <a:pPr>
              <a:defRPr/>
            </a:pPr>
            <a:endParaRPr lang="en-US"/>
          </a:p>
        </p:txBody>
      </p:sp>
      <p:sp>
        <p:nvSpPr>
          <p:cNvPr id="5" name="عنصر نائب لرقم الشريحة 4"/>
          <p:cNvSpPr>
            <a:spLocks noGrp="1"/>
          </p:cNvSpPr>
          <p:nvPr>
            <p:ph type="sldNum" sz="quarter" idx="12"/>
          </p:nvPr>
        </p:nvSpPr>
        <p:spPr/>
        <p:txBody>
          <a:bodyPr/>
          <a:lstStyle>
            <a:lvl1pPr>
              <a:defRPr/>
            </a:lvl1pPr>
          </a:lstStyle>
          <a:p>
            <a:pPr>
              <a:defRPr/>
            </a:pPr>
            <a:fld id="{93779D9C-0C5F-4BED-AC68-2365DA7B35BF}" type="slidenum">
              <a:rPr lang="ar-SA"/>
              <a:pPr>
                <a:defRPr/>
              </a:pPr>
              <a:t>‹#›</a:t>
            </a:fld>
            <a:endParaRPr lang="en-US"/>
          </a:p>
        </p:txBody>
      </p:sp>
    </p:spTree>
  </p:cSld>
  <p:clrMapOvr>
    <a:masterClrMapping/>
  </p:clrMapOvr>
  <p:transition>
    <p:zoom dir="in"/>
    <p:sndAc>
      <p:stSnd>
        <p:snd r:embed="rId1" name="0072 - أنهيار الجليد.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lvl1pPr>
              <a:defRPr/>
            </a:lvl1pPr>
          </a:lstStyle>
          <a:p>
            <a:pPr>
              <a:defRPr/>
            </a:pPr>
            <a:fld id="{F0AC8710-0105-4174-92FF-0255180B040A}" type="datetimeFigureOut">
              <a:rPr lang="ar-SA"/>
              <a:pPr>
                <a:defRPr/>
              </a:pPr>
              <a:t>08/03/1438</a:t>
            </a:fld>
            <a:endParaRPr lang="en-US"/>
          </a:p>
        </p:txBody>
      </p:sp>
      <p:sp>
        <p:nvSpPr>
          <p:cNvPr id="3" name="عنصر نائب للتذييل 2"/>
          <p:cNvSpPr>
            <a:spLocks noGrp="1"/>
          </p:cNvSpPr>
          <p:nvPr>
            <p:ph type="ftr" sz="quarter" idx="11"/>
          </p:nvPr>
        </p:nvSpPr>
        <p:spPr/>
        <p:txBody>
          <a:bodyPr/>
          <a:lstStyle>
            <a:lvl1pPr>
              <a:defRPr/>
            </a:lvl1pPr>
          </a:lstStyle>
          <a:p>
            <a:pPr>
              <a:defRPr/>
            </a:pPr>
            <a:endParaRPr lang="en-US"/>
          </a:p>
        </p:txBody>
      </p:sp>
      <p:sp>
        <p:nvSpPr>
          <p:cNvPr id="4" name="عنصر نائب لرقم الشريحة 3"/>
          <p:cNvSpPr>
            <a:spLocks noGrp="1"/>
          </p:cNvSpPr>
          <p:nvPr>
            <p:ph type="sldNum" sz="quarter" idx="12"/>
          </p:nvPr>
        </p:nvSpPr>
        <p:spPr/>
        <p:txBody>
          <a:bodyPr/>
          <a:lstStyle>
            <a:lvl1pPr>
              <a:defRPr/>
            </a:lvl1pPr>
          </a:lstStyle>
          <a:p>
            <a:pPr>
              <a:defRPr/>
            </a:pPr>
            <a:fld id="{F6BF6676-0B31-47A0-9349-41CB3A67EAC3}" type="slidenum">
              <a:rPr lang="ar-SA"/>
              <a:pPr>
                <a:defRPr/>
              </a:pPr>
              <a:t>‹#›</a:t>
            </a:fld>
            <a:endParaRPr lang="en-US"/>
          </a:p>
        </p:txBody>
      </p:sp>
    </p:spTree>
  </p:cSld>
  <p:clrMapOvr>
    <a:masterClrMapping/>
  </p:clrMapOvr>
  <p:transition>
    <p:zoom dir="in"/>
    <p:sndAc>
      <p:stSnd>
        <p:snd r:embed="rId1" name="0072 - أنهيار الجليد.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EG"/>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pPr>
              <a:defRPr/>
            </a:pPr>
            <a:fld id="{E60422CE-E901-436C-A356-7234BCC7AE16}" type="datetimeFigureOut">
              <a:rPr lang="ar-SA"/>
              <a:pPr>
                <a:defRPr/>
              </a:pPr>
              <a:t>08/03/1438</a:t>
            </a:fld>
            <a:endParaRPr lang="en-US"/>
          </a:p>
        </p:txBody>
      </p:sp>
      <p:sp>
        <p:nvSpPr>
          <p:cNvPr id="6" name="عنصر نائب للتذييل 5"/>
          <p:cNvSpPr>
            <a:spLocks noGrp="1"/>
          </p:cNvSpPr>
          <p:nvPr>
            <p:ph type="ftr" sz="quarter" idx="11"/>
          </p:nvPr>
        </p:nvSpPr>
        <p:spPr/>
        <p:txBody>
          <a:bodyPr/>
          <a:lstStyle>
            <a:lvl1pPr>
              <a:defRPr/>
            </a:lvl1pPr>
          </a:lstStyle>
          <a:p>
            <a:pPr>
              <a:defRPr/>
            </a:pPr>
            <a:endParaRPr lang="en-US"/>
          </a:p>
        </p:txBody>
      </p:sp>
      <p:sp>
        <p:nvSpPr>
          <p:cNvPr id="7" name="عنصر نائب لرقم الشريحة 6"/>
          <p:cNvSpPr>
            <a:spLocks noGrp="1"/>
          </p:cNvSpPr>
          <p:nvPr>
            <p:ph type="sldNum" sz="quarter" idx="12"/>
          </p:nvPr>
        </p:nvSpPr>
        <p:spPr/>
        <p:txBody>
          <a:bodyPr/>
          <a:lstStyle>
            <a:lvl1pPr>
              <a:defRPr/>
            </a:lvl1pPr>
          </a:lstStyle>
          <a:p>
            <a:pPr>
              <a:defRPr/>
            </a:pPr>
            <a:fld id="{6AAE2573-A861-4163-AD37-87377A49BD12}" type="slidenum">
              <a:rPr lang="ar-SA"/>
              <a:pPr>
                <a:defRPr/>
              </a:pPr>
              <a:t>‹#›</a:t>
            </a:fld>
            <a:endParaRPr lang="en-US"/>
          </a:p>
        </p:txBody>
      </p:sp>
    </p:spTree>
  </p:cSld>
  <p:clrMapOvr>
    <a:masterClrMapping/>
  </p:clrMapOvr>
  <p:transition>
    <p:zoom dir="in"/>
    <p:sndAc>
      <p:stSnd>
        <p:snd r:embed="rId1" name="0072 - أنهيار الجليد.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EG"/>
          </a:p>
        </p:txBody>
      </p:sp>
      <p:sp>
        <p:nvSpPr>
          <p:cNvPr id="3" name="عنصر نائب للصورة 2"/>
          <p:cNvSpPr>
            <a:spLocks noGrp="1"/>
          </p:cNvSpPr>
          <p:nvPr>
            <p:ph type="pic" idx="1"/>
          </p:nvPr>
        </p:nvSpPr>
        <p:spPr>
          <a:xfrm>
            <a:off x="1792288" y="612775"/>
            <a:ext cx="5486400" cy="4114800"/>
          </a:xfrm>
        </p:spPr>
        <p:txBody>
          <a:bodyPr rtlCol="1">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ar-EG"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lvl1pPr>
              <a:defRPr/>
            </a:lvl1pPr>
          </a:lstStyle>
          <a:p>
            <a:pPr>
              <a:defRPr/>
            </a:pPr>
            <a:fld id="{416BB1D2-64A7-470F-BB79-0592A743D232}" type="datetimeFigureOut">
              <a:rPr lang="ar-SA"/>
              <a:pPr>
                <a:defRPr/>
              </a:pPr>
              <a:t>08/03/1438</a:t>
            </a:fld>
            <a:endParaRPr lang="en-US"/>
          </a:p>
        </p:txBody>
      </p:sp>
      <p:sp>
        <p:nvSpPr>
          <p:cNvPr id="6" name="عنصر نائب للتذييل 5"/>
          <p:cNvSpPr>
            <a:spLocks noGrp="1"/>
          </p:cNvSpPr>
          <p:nvPr>
            <p:ph type="ftr" sz="quarter" idx="11"/>
          </p:nvPr>
        </p:nvSpPr>
        <p:spPr/>
        <p:txBody>
          <a:bodyPr/>
          <a:lstStyle>
            <a:lvl1pPr>
              <a:defRPr/>
            </a:lvl1pPr>
          </a:lstStyle>
          <a:p>
            <a:pPr>
              <a:defRPr/>
            </a:pPr>
            <a:endParaRPr lang="en-US"/>
          </a:p>
        </p:txBody>
      </p:sp>
      <p:sp>
        <p:nvSpPr>
          <p:cNvPr id="7" name="عنصر نائب لرقم الشريحة 6"/>
          <p:cNvSpPr>
            <a:spLocks noGrp="1"/>
          </p:cNvSpPr>
          <p:nvPr>
            <p:ph type="sldNum" sz="quarter" idx="12"/>
          </p:nvPr>
        </p:nvSpPr>
        <p:spPr/>
        <p:txBody>
          <a:bodyPr/>
          <a:lstStyle>
            <a:lvl1pPr>
              <a:defRPr/>
            </a:lvl1pPr>
          </a:lstStyle>
          <a:p>
            <a:pPr>
              <a:defRPr/>
            </a:pPr>
            <a:fld id="{D0132E4D-363C-45AB-98E5-3B6FBF5B316A}" type="slidenum">
              <a:rPr lang="ar-SA"/>
              <a:pPr>
                <a:defRPr/>
              </a:pPr>
              <a:t>‹#›</a:t>
            </a:fld>
            <a:endParaRPr lang="en-US"/>
          </a:p>
        </p:txBody>
      </p:sp>
    </p:spTree>
  </p:cSld>
  <p:clrMapOvr>
    <a:masterClrMapping/>
  </p:clrMapOvr>
  <p:transition>
    <p:zoom dir="in"/>
    <p:sndAc>
      <p:stSnd>
        <p:snd r:embed="rId1" name="0072 - أنهيار الجليد.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EG"/>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10"/>
          </p:nvPr>
        </p:nvSpPr>
        <p:spPr/>
        <p:txBody>
          <a:bodyPr/>
          <a:lstStyle>
            <a:lvl1pPr>
              <a:defRPr/>
            </a:lvl1pPr>
          </a:lstStyle>
          <a:p>
            <a:pPr>
              <a:defRPr/>
            </a:pPr>
            <a:fld id="{7CD71D3D-218E-4658-94D6-4050C8C59442}" type="datetimeFigureOut">
              <a:rPr lang="ar-SA"/>
              <a:pPr>
                <a:defRPr/>
              </a:pPr>
              <a:t>08/03/1438</a:t>
            </a:fld>
            <a:endParaRPr lang="en-US"/>
          </a:p>
        </p:txBody>
      </p:sp>
      <p:sp>
        <p:nvSpPr>
          <p:cNvPr id="5" name="عنصر نائب للتذييل 4"/>
          <p:cNvSpPr>
            <a:spLocks noGrp="1"/>
          </p:cNvSpPr>
          <p:nvPr>
            <p:ph type="ftr" sz="quarter" idx="11"/>
          </p:nvPr>
        </p:nvSpPr>
        <p:spPr/>
        <p:txBody>
          <a:bodyPr/>
          <a:lstStyle>
            <a:lvl1pPr>
              <a:defRPr/>
            </a:lvl1pPr>
          </a:lstStyle>
          <a:p>
            <a:pPr>
              <a:defRPr/>
            </a:pPr>
            <a:endParaRPr lang="en-US"/>
          </a:p>
        </p:txBody>
      </p:sp>
      <p:sp>
        <p:nvSpPr>
          <p:cNvPr id="6" name="عنصر نائب لرقم الشريحة 5"/>
          <p:cNvSpPr>
            <a:spLocks noGrp="1"/>
          </p:cNvSpPr>
          <p:nvPr>
            <p:ph type="sldNum" sz="quarter" idx="12"/>
          </p:nvPr>
        </p:nvSpPr>
        <p:spPr/>
        <p:txBody>
          <a:bodyPr/>
          <a:lstStyle>
            <a:lvl1pPr>
              <a:defRPr/>
            </a:lvl1pPr>
          </a:lstStyle>
          <a:p>
            <a:pPr>
              <a:defRPr/>
            </a:pPr>
            <a:fld id="{411254EC-8B3C-4945-86CB-AA6A46FC3441}" type="slidenum">
              <a:rPr lang="ar-SA"/>
              <a:pPr>
                <a:defRPr/>
              </a:pPr>
              <a:t>‹#›</a:t>
            </a:fld>
            <a:endParaRPr lang="en-US"/>
          </a:p>
        </p:txBody>
      </p:sp>
    </p:spTree>
  </p:cSld>
  <p:clrMapOvr>
    <a:masterClrMapping/>
  </p:clrMapOvr>
  <p:transition>
    <p:zoom dir="in"/>
    <p:sndAc>
      <p:stSnd>
        <p:snd r:embed="rId1" name="0072 - أنهيار الجليد.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ar-SA" smtClean="0"/>
              <a:t>انقر لتحرير أنماط النص الرئيسي</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906968-2BC2-4F79-B31C-3640743F201B}" type="slidenum">
              <a:rPr lang="ar-SA"/>
              <a:pPr>
                <a:defRPr/>
              </a:pPr>
              <a:t>‹#›</a:t>
            </a:fld>
            <a:endParaRPr lang="en-US"/>
          </a:p>
        </p:txBody>
      </p:sp>
    </p:spTree>
  </p:cSld>
  <p:clrMapOvr>
    <a:masterClrMapping/>
  </p:clrMapOvr>
  <p:transition>
    <p:zoom dir="in"/>
    <p:sndAc>
      <p:stSnd>
        <p:snd r:embed="rId1" name="0072 - أنهيار الجليد.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EG"/>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a:p>
        </p:txBody>
      </p:sp>
      <p:sp>
        <p:nvSpPr>
          <p:cNvPr id="4" name="عنصر نائب للتاريخ 3"/>
          <p:cNvSpPr>
            <a:spLocks noGrp="1"/>
          </p:cNvSpPr>
          <p:nvPr>
            <p:ph type="dt" sz="half" idx="10"/>
          </p:nvPr>
        </p:nvSpPr>
        <p:spPr/>
        <p:txBody>
          <a:bodyPr/>
          <a:lstStyle>
            <a:lvl1pPr>
              <a:defRPr/>
            </a:lvl1pPr>
          </a:lstStyle>
          <a:p>
            <a:pPr>
              <a:defRPr/>
            </a:pPr>
            <a:fld id="{189C98DB-1899-49F7-9EA3-1916D91FA5E2}" type="datetimeFigureOut">
              <a:rPr lang="ar-SA"/>
              <a:pPr>
                <a:defRPr/>
              </a:pPr>
              <a:t>08/03/1438</a:t>
            </a:fld>
            <a:endParaRPr lang="en-US"/>
          </a:p>
        </p:txBody>
      </p:sp>
      <p:sp>
        <p:nvSpPr>
          <p:cNvPr id="5" name="عنصر نائب للتذييل 4"/>
          <p:cNvSpPr>
            <a:spLocks noGrp="1"/>
          </p:cNvSpPr>
          <p:nvPr>
            <p:ph type="ftr" sz="quarter" idx="11"/>
          </p:nvPr>
        </p:nvSpPr>
        <p:spPr/>
        <p:txBody>
          <a:bodyPr/>
          <a:lstStyle>
            <a:lvl1pPr>
              <a:defRPr/>
            </a:lvl1pPr>
          </a:lstStyle>
          <a:p>
            <a:pPr>
              <a:defRPr/>
            </a:pPr>
            <a:endParaRPr lang="en-US"/>
          </a:p>
        </p:txBody>
      </p:sp>
      <p:sp>
        <p:nvSpPr>
          <p:cNvPr id="6" name="عنصر نائب لرقم الشريحة 5"/>
          <p:cNvSpPr>
            <a:spLocks noGrp="1"/>
          </p:cNvSpPr>
          <p:nvPr>
            <p:ph type="sldNum" sz="quarter" idx="12"/>
          </p:nvPr>
        </p:nvSpPr>
        <p:spPr/>
        <p:txBody>
          <a:bodyPr/>
          <a:lstStyle>
            <a:lvl1pPr>
              <a:defRPr/>
            </a:lvl1pPr>
          </a:lstStyle>
          <a:p>
            <a:pPr>
              <a:defRPr/>
            </a:pPr>
            <a:fld id="{EF9F8E8F-DE90-4F86-833C-A77635C09C90}" type="slidenum">
              <a:rPr lang="ar-SA"/>
              <a:pPr>
                <a:defRPr/>
              </a:pPr>
              <a:t>‹#›</a:t>
            </a:fld>
            <a:endParaRPr lang="en-US"/>
          </a:p>
        </p:txBody>
      </p:sp>
    </p:spTree>
  </p:cSld>
  <p:clrMapOvr>
    <a:masterClrMapping/>
  </p:clrMapOvr>
  <p:transition>
    <p:zoom dir="in"/>
    <p:sndAc>
      <p:stSnd>
        <p:snd r:embed="rId1" name="0072 - أنهيار الجليد.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8C8D3-656C-4A0B-96BC-A510A72D9F4F}" type="slidenum">
              <a:rPr lang="ar-SA"/>
              <a:pPr>
                <a:defRPr/>
              </a:pPr>
              <a:t>‹#›</a:t>
            </a:fld>
            <a:endParaRPr lang="en-US"/>
          </a:p>
        </p:txBody>
      </p:sp>
    </p:spTree>
  </p:cSld>
  <p:clrMapOvr>
    <a:masterClrMapping/>
  </p:clrMapOvr>
  <p:transition>
    <p:zoom dir="in"/>
    <p:sndAc>
      <p:stSnd>
        <p:snd r:embed="rId1" name="0072 - أنهيار الجليد.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F374AFB-1F63-4FDF-AD11-223FE1DF947B}" type="slidenum">
              <a:rPr lang="ar-SA"/>
              <a:pPr>
                <a:defRPr/>
              </a:pPr>
              <a:t>‹#›</a:t>
            </a:fld>
            <a:endParaRPr lang="en-US"/>
          </a:p>
        </p:txBody>
      </p:sp>
    </p:spTree>
  </p:cSld>
  <p:clrMapOvr>
    <a:masterClrMapping/>
  </p:clrMapOvr>
  <p:transition>
    <p:zoom dir="in"/>
    <p:sndAc>
      <p:stSnd>
        <p:snd r:embed="rId1" name="0072 - أنهيار الجليد.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BDF38FF-53B5-4B34-979F-3CD1A6654D1F}" type="slidenum">
              <a:rPr lang="ar-SA"/>
              <a:pPr>
                <a:defRPr/>
              </a:pPr>
              <a:t>‹#›</a:t>
            </a:fld>
            <a:endParaRPr lang="en-US"/>
          </a:p>
        </p:txBody>
      </p:sp>
    </p:spTree>
  </p:cSld>
  <p:clrMapOvr>
    <a:masterClrMapping/>
  </p:clrMapOvr>
  <p:transition>
    <p:zoom dir="in"/>
    <p:sndAc>
      <p:stSnd>
        <p:snd r:embed="rId1" name="0072 - أنهيار الجليد.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9B49E5-73B4-4247-A584-96F7BE636773}" type="slidenum">
              <a:rPr lang="ar-SA"/>
              <a:pPr>
                <a:defRPr/>
              </a:pPr>
              <a:t>‹#›</a:t>
            </a:fld>
            <a:endParaRPr lang="en-US"/>
          </a:p>
        </p:txBody>
      </p:sp>
    </p:spTree>
  </p:cSld>
  <p:clrMapOvr>
    <a:masterClrMapping/>
  </p:clrMapOvr>
  <p:transition>
    <p:zoom dir="in"/>
    <p:sndAc>
      <p:stSnd>
        <p:snd r:embed="rId1" name="0072 - أنهيار الجليد.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4593C1D-3132-423A-AD2D-75223FC5A0B0}" type="slidenum">
              <a:rPr lang="ar-SA"/>
              <a:pPr>
                <a:defRPr/>
              </a:pPr>
              <a:t>‹#›</a:t>
            </a:fld>
            <a:endParaRPr lang="en-US"/>
          </a:p>
        </p:txBody>
      </p:sp>
    </p:spTree>
  </p:cSld>
  <p:clrMapOvr>
    <a:masterClrMapping/>
  </p:clrMapOvr>
  <p:transition>
    <p:zoom dir="in"/>
    <p:sndAc>
      <p:stSnd>
        <p:snd r:embed="rId1" name="0072 - أنهيار الجليد.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5345F2-A8B8-47B4-AFD3-85973F3860DF}" type="slidenum">
              <a:rPr lang="ar-SA"/>
              <a:pPr>
                <a:defRPr/>
              </a:pPr>
              <a:t>‹#›</a:t>
            </a:fld>
            <a:endParaRPr lang="en-US"/>
          </a:p>
        </p:txBody>
      </p:sp>
    </p:spTree>
  </p:cSld>
  <p:clrMapOvr>
    <a:masterClrMapping/>
  </p:clrMapOvr>
  <p:transition>
    <p:zoom dir="in"/>
    <p:sndAc>
      <p:stSnd>
        <p:snd r:embed="rId1" name="0072 - أنهيار الجليد.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04DE87-1A4D-4CA1-BCB7-22EFE240D4C8}" type="slidenum">
              <a:rPr lang="ar-SA"/>
              <a:pPr>
                <a:defRPr/>
              </a:pPr>
              <a:t>‹#›</a:t>
            </a:fld>
            <a:endParaRPr lang="en-US"/>
          </a:p>
        </p:txBody>
      </p:sp>
    </p:spTree>
  </p:cSld>
  <p:clrMapOvr>
    <a:masterClrMapping/>
  </p:clrMapOvr>
  <p:transition>
    <p:zoom dir="in"/>
    <p:sndAc>
      <p:stSnd>
        <p:snd r:embed="rId1" name="0072 - أنهيار الجليد.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audio" Target="../media/audio1.wav"/><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audio" Target="../media/audio1.wav"/><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1">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1">
              <a:defRPr sz="1400">
                <a:latin typeface="Arial" charset="0"/>
                <a:cs typeface="Arial" charset="0"/>
              </a:defRPr>
            </a:lvl1pPr>
          </a:lstStyle>
          <a:p>
            <a:pPr>
              <a:defRPr/>
            </a:pPr>
            <a:fld id="{84431B39-3BB5-425A-96BA-AD72B0CF0DA2}"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4045" r:id="rId1"/>
    <p:sldLayoutId id="2147484046" r:id="rId2"/>
    <p:sldLayoutId id="2147484047" r:id="rId3"/>
    <p:sldLayoutId id="2147484048" r:id="rId4"/>
    <p:sldLayoutId id="2147484049" r:id="rId5"/>
    <p:sldLayoutId id="2147484050" r:id="rId6"/>
    <p:sldLayoutId id="2147484051" r:id="rId7"/>
    <p:sldLayoutId id="2147484052" r:id="rId8"/>
    <p:sldLayoutId id="2147484053" r:id="rId9"/>
  </p:sldLayoutIdLst>
  <p:transition>
    <p:zoom dir="in"/>
    <p:sndAc>
      <p:stSnd>
        <p:snd r:embed="rId11" name="0072 - أنهيار الجليد.wav"/>
      </p:stSnd>
    </p:sndAc>
  </p:transition>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عنصر نائب للعنوان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smtClean="0"/>
              <a:t>انقر لتحرير نمط العنوان الرئيسي</a:t>
            </a:r>
            <a:endParaRPr lang="ar-EG" smtClean="0"/>
          </a:p>
        </p:txBody>
      </p:sp>
      <p:sp>
        <p:nvSpPr>
          <p:cNvPr id="2051" name="عنصر نائب للنص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EG" smtClean="0"/>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latin typeface="Arial" pitchFamily="34" charset="0"/>
                <a:cs typeface="Arial" pitchFamily="34" charset="0"/>
              </a:defRPr>
            </a:lvl1pPr>
          </a:lstStyle>
          <a:p>
            <a:pPr>
              <a:defRPr/>
            </a:pPr>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latin typeface="Arial" pitchFamily="34" charset="0"/>
                <a:cs typeface="Arial" pitchFamily="34" charset="0"/>
              </a:defRPr>
            </a:lvl1pPr>
          </a:lstStyle>
          <a:p>
            <a:pPr>
              <a:defRPr/>
            </a:pPr>
            <a:endParaRPr lang="en-US"/>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latin typeface="Arial" pitchFamily="34" charset="0"/>
                <a:cs typeface="Arial" pitchFamily="34" charset="0"/>
              </a:defRPr>
            </a:lvl1pPr>
          </a:lstStyle>
          <a:p>
            <a:pPr>
              <a:defRPr/>
            </a:pPr>
            <a:fld id="{87E5C4FB-E79D-450E-AF21-2EA2D7461A5E}"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4054" r:id="rId1"/>
    <p:sldLayoutId id="2147484055" r:id="rId2"/>
    <p:sldLayoutId id="2147484056" r:id="rId3"/>
    <p:sldLayoutId id="2147484057" r:id="rId4"/>
    <p:sldLayoutId id="2147484058" r:id="rId5"/>
    <p:sldLayoutId id="2147484059" r:id="rId6"/>
    <p:sldLayoutId id="2147484060" r:id="rId7"/>
    <p:sldLayoutId id="2147484061" r:id="rId8"/>
    <p:sldLayoutId id="2147484062" r:id="rId9"/>
    <p:sldLayoutId id="2147484063" r:id="rId10"/>
    <p:sldLayoutId id="2147484064" r:id="rId11"/>
  </p:sldLayoutIdLst>
  <p:transition>
    <p:zoom dir="in"/>
    <p:sndAc>
      <p:stSnd>
        <p:snd r:embed="rId13" name="0072 - أنهيار الجليد.wav"/>
      </p:stSnd>
    </p:sndAc>
  </p:transition>
  <p:timing>
    <p:tnLst>
      <p:par>
        <p:cTn id="1" dur="indefinite" restart="never" nodeType="tmRoot"/>
      </p:par>
    </p:tnLst>
  </p:timing>
  <p:txStyles>
    <p:titleStyle>
      <a:lvl1pPr algn="ctr" rtl="1" eaLnBrk="0" fontAlgn="base" hangingPunct="0">
        <a:spcBef>
          <a:spcPct val="0"/>
        </a:spcBef>
        <a:spcAft>
          <a:spcPct val="0"/>
        </a:spcAft>
        <a:defRPr sz="4400" kern="12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alibri" pitchFamily="34" charset="0"/>
          <a:cs typeface="Times New Roman" pitchFamily="18" charset="0"/>
        </a:defRPr>
      </a:lvl2pPr>
      <a:lvl3pPr algn="ctr" rtl="1" eaLnBrk="0" fontAlgn="base" hangingPunct="0">
        <a:spcBef>
          <a:spcPct val="0"/>
        </a:spcBef>
        <a:spcAft>
          <a:spcPct val="0"/>
        </a:spcAft>
        <a:defRPr sz="4400">
          <a:solidFill>
            <a:schemeClr val="tx1"/>
          </a:solidFill>
          <a:latin typeface="Calibri" pitchFamily="34" charset="0"/>
          <a:cs typeface="Times New Roman" pitchFamily="18" charset="0"/>
        </a:defRPr>
      </a:lvl3pPr>
      <a:lvl4pPr algn="ctr" rtl="1" eaLnBrk="0" fontAlgn="base" hangingPunct="0">
        <a:spcBef>
          <a:spcPct val="0"/>
        </a:spcBef>
        <a:spcAft>
          <a:spcPct val="0"/>
        </a:spcAft>
        <a:defRPr sz="4400">
          <a:solidFill>
            <a:schemeClr val="tx1"/>
          </a:solidFill>
          <a:latin typeface="Calibri" pitchFamily="34" charset="0"/>
          <a:cs typeface="Times New Roman" pitchFamily="18" charset="0"/>
        </a:defRPr>
      </a:lvl4pPr>
      <a:lvl5pPr algn="ctr" rtl="1" eaLnBrk="0" fontAlgn="base" hangingPunct="0">
        <a:spcBef>
          <a:spcPct val="0"/>
        </a:spcBef>
        <a:spcAft>
          <a:spcPct val="0"/>
        </a:spcAft>
        <a:defRPr sz="4400">
          <a:solidFill>
            <a:schemeClr val="tx1"/>
          </a:solidFill>
          <a:latin typeface="Calibri" pitchFamily="34" charset="0"/>
          <a:cs typeface="Times New Roman" pitchFamily="18" charset="0"/>
        </a:defRPr>
      </a:lvl5pPr>
      <a:lvl6pPr marL="457200" algn="ctr" rtl="1" fontAlgn="base">
        <a:spcBef>
          <a:spcPct val="0"/>
        </a:spcBef>
        <a:spcAft>
          <a:spcPct val="0"/>
        </a:spcAft>
        <a:defRPr sz="4400">
          <a:solidFill>
            <a:schemeClr val="tx1"/>
          </a:solidFill>
          <a:latin typeface="Calibri" pitchFamily="34" charset="0"/>
          <a:cs typeface="Times New Roman" pitchFamily="18" charset="0"/>
        </a:defRPr>
      </a:lvl6pPr>
      <a:lvl7pPr marL="914400" algn="ctr" rtl="1" fontAlgn="base">
        <a:spcBef>
          <a:spcPct val="0"/>
        </a:spcBef>
        <a:spcAft>
          <a:spcPct val="0"/>
        </a:spcAft>
        <a:defRPr sz="4400">
          <a:solidFill>
            <a:schemeClr val="tx1"/>
          </a:solidFill>
          <a:latin typeface="Calibri" pitchFamily="34" charset="0"/>
          <a:cs typeface="Times New Roman" pitchFamily="18" charset="0"/>
        </a:defRPr>
      </a:lvl7pPr>
      <a:lvl8pPr marL="1371600" algn="ctr" rtl="1" fontAlgn="base">
        <a:spcBef>
          <a:spcPct val="0"/>
        </a:spcBef>
        <a:spcAft>
          <a:spcPct val="0"/>
        </a:spcAft>
        <a:defRPr sz="4400">
          <a:solidFill>
            <a:schemeClr val="tx1"/>
          </a:solidFill>
          <a:latin typeface="Calibri" pitchFamily="34" charset="0"/>
          <a:cs typeface="Times New Roman" pitchFamily="18" charset="0"/>
        </a:defRPr>
      </a:lvl8pPr>
      <a:lvl9pPr marL="1828800" algn="ctr" rtl="1" fontAlgn="base">
        <a:spcBef>
          <a:spcPct val="0"/>
        </a:spcBef>
        <a:spcAft>
          <a:spcPct val="0"/>
        </a:spcAft>
        <a:defRPr sz="4400">
          <a:solidFill>
            <a:schemeClr val="tx1"/>
          </a:solidFill>
          <a:latin typeface="Calibri" pitchFamily="34" charset="0"/>
          <a:cs typeface="Times New Roman" pitchFamily="18" charset="0"/>
        </a:defRPr>
      </a:lvl9pPr>
    </p:titleStyle>
    <p:bodyStyle>
      <a:lvl1pPr marL="342900" indent="-342900" algn="r" rtl="1"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r" rtl="1"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r" rtl="1"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r" rtl="1"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2.wav"/><Relationship Id="rId7" Type="http://schemas.openxmlformats.org/officeDocument/2006/relationships/image" Target="../media/image3.png"/><Relationship Id="rId2" Type="http://schemas.openxmlformats.org/officeDocument/2006/relationships/audio" Target="../media/audio17.wav"/><Relationship Id="rId1" Type="http://schemas.openxmlformats.org/officeDocument/2006/relationships/slideLayout" Target="../slideLayouts/slideLayout16.xml"/><Relationship Id="rId6" Type="http://schemas.openxmlformats.org/officeDocument/2006/relationships/image" Target="../media/image2.jpeg"/><Relationship Id="rId5" Type="http://schemas.openxmlformats.org/officeDocument/2006/relationships/audio" Target="../media/audio24.wav"/><Relationship Id="rId4" Type="http://schemas.openxmlformats.org/officeDocument/2006/relationships/audio" Target="../media/audio23.wav"/></Relationships>
</file>

<file path=ppt/slides/_rels/slide10.xml.rels><?xml version="1.0" encoding="UTF-8" standalone="yes"?>
<Relationships xmlns="http://schemas.openxmlformats.org/package/2006/relationships"><Relationship Id="rId3" Type="http://schemas.openxmlformats.org/officeDocument/2006/relationships/audio" Target="../media/audio47.wav"/><Relationship Id="rId2" Type="http://schemas.openxmlformats.org/officeDocument/2006/relationships/audio" Target="../media/audio17.wav"/><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audio" Target="../media/audio48.wav"/><Relationship Id="rId2" Type="http://schemas.openxmlformats.org/officeDocument/2006/relationships/audio" Target="../media/audio17.wav"/><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audio" Target="../media/audio49.wav"/><Relationship Id="rId2" Type="http://schemas.openxmlformats.org/officeDocument/2006/relationships/audio" Target="../media/audio17.wav"/><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audio" Target="../media/audio50.wav"/><Relationship Id="rId2" Type="http://schemas.openxmlformats.org/officeDocument/2006/relationships/audio" Target="../media/audio17.wav"/><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audio" Target="../media/audio51.wav"/><Relationship Id="rId2" Type="http://schemas.openxmlformats.org/officeDocument/2006/relationships/audio" Target="../media/audio17.wav"/><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audio" Target="../media/audio52.wav"/><Relationship Id="rId2" Type="http://schemas.openxmlformats.org/officeDocument/2006/relationships/audio" Target="../media/audio17.wav"/><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audio" Target="../media/audio53.wav"/><Relationship Id="rId2" Type="http://schemas.openxmlformats.org/officeDocument/2006/relationships/audio" Target="../media/audio17.wav"/><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audio" Target="../media/audio54.wav"/><Relationship Id="rId2" Type="http://schemas.openxmlformats.org/officeDocument/2006/relationships/audio" Target="../media/audio17.wav"/><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audio" Target="../media/audio55.wav"/><Relationship Id="rId2" Type="http://schemas.openxmlformats.org/officeDocument/2006/relationships/audio" Target="../media/audio17.wav"/><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audio" Target="../media/audio56.wav"/><Relationship Id="rId2" Type="http://schemas.openxmlformats.org/officeDocument/2006/relationships/audio" Target="../media/audio17.wav"/><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audio" Target="../media/audio25.wav"/><Relationship Id="rId2" Type="http://schemas.openxmlformats.org/officeDocument/2006/relationships/audio" Target="../media/audio17.wav"/><Relationship Id="rId1" Type="http://schemas.openxmlformats.org/officeDocument/2006/relationships/slideLayout" Target="../slideLayouts/slideLayout16.xml"/><Relationship Id="rId4" Type="http://schemas.openxmlformats.org/officeDocument/2006/relationships/audio" Target="../media/audio26.wav"/></Relationships>
</file>

<file path=ppt/slides/_rels/slide20.xml.rels><?xml version="1.0" encoding="UTF-8" standalone="yes"?>
<Relationships xmlns="http://schemas.openxmlformats.org/package/2006/relationships"><Relationship Id="rId3" Type="http://schemas.openxmlformats.org/officeDocument/2006/relationships/audio" Target="../media/audio57.wav"/><Relationship Id="rId2" Type="http://schemas.openxmlformats.org/officeDocument/2006/relationships/audio" Target="../media/audio17.wav"/><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audio" Target="../media/audio58.wav"/><Relationship Id="rId2" Type="http://schemas.openxmlformats.org/officeDocument/2006/relationships/audio" Target="../media/audio17.wav"/><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audio" Target="../media/audio59.wav"/><Relationship Id="rId2" Type="http://schemas.openxmlformats.org/officeDocument/2006/relationships/audio" Target="../media/audio17.wav"/><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audio" Target="../media/audio60.wav"/><Relationship Id="rId7" Type="http://schemas.openxmlformats.org/officeDocument/2006/relationships/audio" Target="../media/audio64.wav"/><Relationship Id="rId2" Type="http://schemas.openxmlformats.org/officeDocument/2006/relationships/audio" Target="../media/audio17.wav"/><Relationship Id="rId1" Type="http://schemas.openxmlformats.org/officeDocument/2006/relationships/slideLayout" Target="../slideLayouts/slideLayout16.xml"/><Relationship Id="rId6" Type="http://schemas.openxmlformats.org/officeDocument/2006/relationships/audio" Target="../media/audio63.wav"/><Relationship Id="rId5" Type="http://schemas.openxmlformats.org/officeDocument/2006/relationships/audio" Target="../media/audio62.wav"/><Relationship Id="rId4" Type="http://schemas.openxmlformats.org/officeDocument/2006/relationships/audio" Target="../media/audio61.wav"/></Relationships>
</file>

<file path=ppt/slides/_rels/slide24.xml.rels><?xml version="1.0" encoding="UTF-8" standalone="yes"?>
<Relationships xmlns="http://schemas.openxmlformats.org/package/2006/relationships"><Relationship Id="rId3" Type="http://schemas.openxmlformats.org/officeDocument/2006/relationships/audio" Target="../media/audio65.wav"/><Relationship Id="rId2" Type="http://schemas.openxmlformats.org/officeDocument/2006/relationships/audio" Target="../media/audio17.wav"/><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audio" Target="../media/audio66.wav"/><Relationship Id="rId2" Type="http://schemas.openxmlformats.org/officeDocument/2006/relationships/audio" Target="../media/audio17.wav"/><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audio" Target="../media/audio27.wav"/><Relationship Id="rId2" Type="http://schemas.openxmlformats.org/officeDocument/2006/relationships/audio" Target="../media/audio17.wav"/><Relationship Id="rId1" Type="http://schemas.openxmlformats.org/officeDocument/2006/relationships/slideLayout" Target="../slideLayouts/slideLayout16.x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3" Type="http://schemas.openxmlformats.org/officeDocument/2006/relationships/audio" Target="../media/audio28.wav"/><Relationship Id="rId2" Type="http://schemas.openxmlformats.org/officeDocument/2006/relationships/audio" Target="../media/audio17.wav"/><Relationship Id="rId1" Type="http://schemas.openxmlformats.org/officeDocument/2006/relationships/slideLayout" Target="../slideLayouts/slideLayout16.xml"/><Relationship Id="rId5" Type="http://schemas.openxmlformats.org/officeDocument/2006/relationships/image" Target="../media/image4.wmf"/><Relationship Id="rId4" Type="http://schemas.openxmlformats.org/officeDocument/2006/relationships/audio" Target="../media/audio29.wav"/></Relationships>
</file>

<file path=ppt/slides/_rels/slide5.xml.rels><?xml version="1.0" encoding="UTF-8" standalone="yes"?>
<Relationships xmlns="http://schemas.openxmlformats.org/package/2006/relationships"><Relationship Id="rId3" Type="http://schemas.openxmlformats.org/officeDocument/2006/relationships/audio" Target="../media/audio30.wav"/><Relationship Id="rId2" Type="http://schemas.openxmlformats.org/officeDocument/2006/relationships/audio" Target="../media/audio17.wav"/><Relationship Id="rId1" Type="http://schemas.openxmlformats.org/officeDocument/2006/relationships/slideLayout" Target="../slideLayouts/slideLayout16.x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audio" Target="../media/audio28.wav"/><Relationship Id="rId2" Type="http://schemas.openxmlformats.org/officeDocument/2006/relationships/audio" Target="../media/audio17.wav"/><Relationship Id="rId1" Type="http://schemas.openxmlformats.org/officeDocument/2006/relationships/slideLayout" Target="../slideLayouts/slideLayout16.xml"/><Relationship Id="rId5" Type="http://schemas.openxmlformats.org/officeDocument/2006/relationships/image" Target="../media/image4.wmf"/><Relationship Id="rId4" Type="http://schemas.openxmlformats.org/officeDocument/2006/relationships/audio" Target="../media/audio31.wav"/></Relationships>
</file>

<file path=ppt/slides/_rels/slide7.xml.rels><?xml version="1.0" encoding="UTF-8" standalone="yes"?>
<Relationships xmlns="http://schemas.openxmlformats.org/package/2006/relationships"><Relationship Id="rId8" Type="http://schemas.openxmlformats.org/officeDocument/2006/relationships/audio" Target="../media/audio37.wav"/><Relationship Id="rId3" Type="http://schemas.openxmlformats.org/officeDocument/2006/relationships/audio" Target="../media/audio32.wav"/><Relationship Id="rId7" Type="http://schemas.openxmlformats.org/officeDocument/2006/relationships/audio" Target="../media/audio36.wav"/><Relationship Id="rId2" Type="http://schemas.openxmlformats.org/officeDocument/2006/relationships/audio" Target="../media/audio17.wav"/><Relationship Id="rId1" Type="http://schemas.openxmlformats.org/officeDocument/2006/relationships/slideLayout" Target="../slideLayouts/slideLayout16.xml"/><Relationship Id="rId6" Type="http://schemas.openxmlformats.org/officeDocument/2006/relationships/audio" Target="../media/audio35.wav"/><Relationship Id="rId5" Type="http://schemas.openxmlformats.org/officeDocument/2006/relationships/audio" Target="../media/audio34.wav"/><Relationship Id="rId4" Type="http://schemas.openxmlformats.org/officeDocument/2006/relationships/audio" Target="../media/audio33.wav"/></Relationships>
</file>

<file path=ppt/slides/_rels/slide8.xml.rels><?xml version="1.0" encoding="UTF-8" standalone="yes"?>
<Relationships xmlns="http://schemas.openxmlformats.org/package/2006/relationships"><Relationship Id="rId3" Type="http://schemas.openxmlformats.org/officeDocument/2006/relationships/audio" Target="../media/audio38.wav"/><Relationship Id="rId2" Type="http://schemas.openxmlformats.org/officeDocument/2006/relationships/audio" Target="../media/audio17.wav"/><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8" Type="http://schemas.openxmlformats.org/officeDocument/2006/relationships/audio" Target="../media/audio44.wav"/><Relationship Id="rId3" Type="http://schemas.openxmlformats.org/officeDocument/2006/relationships/audio" Target="../media/audio39.wav"/><Relationship Id="rId7" Type="http://schemas.openxmlformats.org/officeDocument/2006/relationships/audio" Target="../media/audio43.wav"/><Relationship Id="rId2" Type="http://schemas.openxmlformats.org/officeDocument/2006/relationships/audio" Target="../media/audio17.wav"/><Relationship Id="rId1" Type="http://schemas.openxmlformats.org/officeDocument/2006/relationships/slideLayout" Target="../slideLayouts/slideLayout16.xml"/><Relationship Id="rId6" Type="http://schemas.openxmlformats.org/officeDocument/2006/relationships/audio" Target="../media/audio42.wav"/><Relationship Id="rId5" Type="http://schemas.openxmlformats.org/officeDocument/2006/relationships/audio" Target="../media/audio41.wav"/><Relationship Id="rId10" Type="http://schemas.openxmlformats.org/officeDocument/2006/relationships/audio" Target="../media/audio46.wav"/><Relationship Id="rId4" Type="http://schemas.openxmlformats.org/officeDocument/2006/relationships/audio" Target="../media/audio40.wav"/><Relationship Id="rId9" Type="http://schemas.openxmlformats.org/officeDocument/2006/relationships/audio" Target="../media/audio45.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descr="62.png"/>
          <p:cNvPicPr>
            <a:picLocks noChangeAspect="1"/>
          </p:cNvPicPr>
          <p:nvPr/>
        </p:nvPicPr>
        <p:blipFill>
          <a:blip r:embed="rId6" cstate="print"/>
          <a:stretch>
            <a:fillRect/>
          </a:stretch>
        </p:blipFill>
        <p:spPr>
          <a:xfrm>
            <a:off x="1043608" y="0"/>
            <a:ext cx="7344816" cy="3528392"/>
          </a:xfrm>
          <a:prstGeom prst="star12">
            <a:avLst/>
          </a:prstGeom>
        </p:spPr>
      </p:pic>
      <p:sp>
        <p:nvSpPr>
          <p:cNvPr id="3" name="Rectangle 1"/>
          <p:cNvSpPr>
            <a:spLocks noChangeArrowheads="1"/>
          </p:cNvSpPr>
          <p:nvPr/>
        </p:nvSpPr>
        <p:spPr bwMode="auto">
          <a:xfrm>
            <a:off x="2855913" y="1270000"/>
            <a:ext cx="3497262" cy="1016000"/>
          </a:xfrm>
          <a:prstGeom prst="rect">
            <a:avLst/>
          </a:prstGeom>
          <a:noFill/>
          <a:ln w="9525">
            <a:noFill/>
            <a:miter lim="800000"/>
            <a:headEnd/>
            <a:tailEnd/>
          </a:ln>
        </p:spPr>
        <p:txBody>
          <a:bodyPr wrap="none" anchor="ctr">
            <a:spAutoFit/>
          </a:bodyPr>
          <a:lstStyle/>
          <a:p>
            <a:pPr algn="r"/>
            <a:r>
              <a:rPr lang="ar-EG" sz="6000" b="1">
                <a:solidFill>
                  <a:srgbClr val="0000FF"/>
                </a:solidFill>
              </a:rPr>
              <a:t>الوحدة الثانية</a:t>
            </a:r>
            <a:endParaRPr lang="en-US" sz="6000" b="1">
              <a:solidFill>
                <a:srgbClr val="0000FF"/>
              </a:solidFill>
            </a:endParaRPr>
          </a:p>
        </p:txBody>
      </p:sp>
      <p:grpSp>
        <p:nvGrpSpPr>
          <p:cNvPr id="4" name="Group 1"/>
          <p:cNvGrpSpPr>
            <a:grpSpLocks/>
          </p:cNvGrpSpPr>
          <p:nvPr/>
        </p:nvGrpSpPr>
        <p:grpSpPr bwMode="auto">
          <a:xfrm>
            <a:off x="1331913" y="3213100"/>
            <a:ext cx="6408737" cy="3313113"/>
            <a:chOff x="3924304" y="-285776"/>
            <a:chExt cx="4857784" cy="2428892"/>
          </a:xfrm>
        </p:grpSpPr>
        <p:pic>
          <p:nvPicPr>
            <p:cNvPr id="14341" name="Picture 2" descr="jamembo-foldernew.png"/>
            <p:cNvPicPr>
              <a:picLocks noChangeAspect="1"/>
            </p:cNvPicPr>
            <p:nvPr/>
          </p:nvPicPr>
          <p:blipFill>
            <a:blip r:embed="rId7"/>
            <a:srcRect/>
            <a:stretch>
              <a:fillRect/>
            </a:stretch>
          </p:blipFill>
          <p:spPr bwMode="auto">
            <a:xfrm>
              <a:off x="3924304" y="-285776"/>
              <a:ext cx="4857784" cy="2428892"/>
            </a:xfrm>
            <a:prstGeom prst="rect">
              <a:avLst/>
            </a:prstGeom>
            <a:noFill/>
            <a:ln w="9525">
              <a:noFill/>
              <a:miter lim="800000"/>
              <a:headEnd/>
              <a:tailEnd/>
            </a:ln>
          </p:spPr>
        </p:pic>
        <p:sp>
          <p:nvSpPr>
            <p:cNvPr id="14342" name="Rectangle 1"/>
            <p:cNvSpPr>
              <a:spLocks noChangeArrowheads="1"/>
            </p:cNvSpPr>
            <p:nvPr/>
          </p:nvSpPr>
          <p:spPr bwMode="auto">
            <a:xfrm>
              <a:off x="4464593" y="987443"/>
              <a:ext cx="3460734" cy="670360"/>
            </a:xfrm>
            <a:prstGeom prst="rect">
              <a:avLst/>
            </a:prstGeom>
            <a:noFill/>
            <a:ln w="9525">
              <a:noFill/>
              <a:miter lim="800000"/>
              <a:headEnd/>
              <a:tailEnd/>
            </a:ln>
          </p:spPr>
          <p:txBody>
            <a:bodyPr anchor="ctr">
              <a:spAutoFit/>
            </a:bodyPr>
            <a:lstStyle/>
            <a:p>
              <a:pPr algn="r" rtl="1"/>
              <a:r>
                <a:rPr lang="ar-EG" sz="5400" b="1">
                  <a:solidFill>
                    <a:srgbClr val="002060"/>
                  </a:solidFill>
                  <a:latin typeface="Calibri" pitchFamily="34" charset="0"/>
                  <a:cs typeface="Times New Roman" pitchFamily="18" charset="0"/>
                </a:rPr>
                <a:t>الحياء وعمل القلب</a:t>
              </a:r>
            </a:p>
          </p:txBody>
        </p:sp>
      </p:grpSp>
    </p:spTree>
  </p:cSld>
  <p:clrMapOvr>
    <a:masterClrMapping/>
  </p:clrMapOvr>
  <p:transition>
    <p:zoom dir="in"/>
    <p:sndAc>
      <p:stSnd>
        <p:snd r:embed="rId2" name="0072 - أنهيار الجليد.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Scale>
                                      <p:cBhvr>
                                        <p:cTn id="7" dur="5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500" decel="50000" fill="hold">
                                          <p:stCondLst>
                                            <p:cond delay="0"/>
                                          </p:stCondLst>
                                        </p:cTn>
                                        <p:tgtEl>
                                          <p:spTgt spid="2"/>
                                        </p:tgtEl>
                                        <p:attrNameLst>
                                          <p:attrName>ppt_x</p:attrName>
                                          <p:attrName>ppt_y</p:attrName>
                                        </p:attrNameLst>
                                      </p:cBhvr>
                                    </p:animMotion>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0062 - arcade game beep.wav"/>
                                        </p:tgtEl>
                                      </p:cMediaNode>
                                    </p:audio>
                                  </p:subTnLst>
                                </p:cTn>
                              </p:par>
                              <p:par>
                                <p:cTn id="10" presetID="5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Scale>
                                      <p:cBhvr>
                                        <p:cTn id="12" dur="5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500" decel="50000" fill="hold">
                                          <p:stCondLst>
                                            <p:cond delay="0"/>
                                          </p:stCondLst>
                                        </p:cTn>
                                        <p:tgtEl>
                                          <p:spTgt spid="3"/>
                                        </p:tgtEl>
                                        <p:attrNameLst>
                                          <p:attrName>ppt_x</p:attrName>
                                          <p:attrName>ppt_y</p:attrName>
                                        </p:attrNameLst>
                                      </p:cBhvr>
                                    </p:animMotion>
                                    <p:animEffect transition="in" filter="fade">
                                      <p:cBhvr>
                                        <p:cTn id="14" dur="500"/>
                                        <p:tgtEl>
                                          <p:spTgt spid="3"/>
                                        </p:tgtEl>
                                      </p:cBhvr>
                                    </p:animEffect>
                                  </p:childTnLst>
                                  <p:subTnLst>
                                    <p:audio>
                                      <p:cMediaNode>
                                        <p:cTn display="0" masterRel="sameClick">
                                          <p:stCondLst>
                                            <p:cond evt="begin" delay="0">
                                              <p:tn val="10"/>
                                            </p:cond>
                                          </p:stCondLst>
                                          <p:endCondLst>
                                            <p:cond evt="onStopAudio" delay="0">
                                              <p:tgtEl>
                                                <p:sldTgt/>
                                              </p:tgtEl>
                                            </p:cond>
                                          </p:endCondLst>
                                        </p:cTn>
                                        <p:tgtEl>
                                          <p:sndTgt r:embed="rId4" name="الوحدة الثانية.wav"/>
                                        </p:tgtEl>
                                      </p:cMediaNode>
                                    </p:audio>
                                  </p:subTnLst>
                                </p:cTn>
                              </p:par>
                            </p:childTnLst>
                          </p:cTn>
                        </p:par>
                      </p:childTnLst>
                    </p:cTn>
                  </p:par>
                  <p:par>
                    <p:cTn id="15" fill="hold">
                      <p:stCondLst>
                        <p:cond delay="indefinite"/>
                      </p:stCondLst>
                      <p:childTnLst>
                        <p:par>
                          <p:cTn id="16" fill="hold">
                            <p:stCondLst>
                              <p:cond delay="0"/>
                            </p:stCondLst>
                            <p:childTnLst>
                              <p:par>
                                <p:cTn id="17" presetID="3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anim calcmode="lin" valueType="num">
                                      <p:cBhvr>
                                        <p:cTn id="20" dur="500" fill="hold"/>
                                        <p:tgtEl>
                                          <p:spTgt spid="4"/>
                                        </p:tgtEl>
                                        <p:attrNameLst>
                                          <p:attrName>style.rotation</p:attrName>
                                        </p:attrNameLst>
                                      </p:cBhvr>
                                      <p:tavLst>
                                        <p:tav tm="0">
                                          <p:val>
                                            <p:fltVal val="720"/>
                                          </p:val>
                                        </p:tav>
                                        <p:tav tm="100000">
                                          <p:val>
                                            <p:fltVal val="0"/>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 calcmode="lin" valueType="num">
                                      <p:cBhvr>
                                        <p:cTn id="22" dur="500" fill="hold"/>
                                        <p:tgtEl>
                                          <p:spTgt spid="4"/>
                                        </p:tgtEl>
                                        <p:attrNameLst>
                                          <p:attrName>ppt_w</p:attrName>
                                        </p:attrNameLst>
                                      </p:cBhvr>
                                      <p:tavLst>
                                        <p:tav tm="0">
                                          <p:val>
                                            <p:fltVal val="0"/>
                                          </p:val>
                                        </p:tav>
                                        <p:tav tm="100000">
                                          <p:val>
                                            <p:strVal val="#ppt_w"/>
                                          </p:val>
                                        </p:tav>
                                      </p:tavLst>
                                    </p:anim>
                                  </p:childTnLst>
                                  <p:subTnLst>
                                    <p:audio>
                                      <p:cMediaNode>
                                        <p:cTn display="0" masterRel="sameClick">
                                          <p:stCondLst>
                                            <p:cond evt="begin" delay="0">
                                              <p:tn val="17"/>
                                            </p:cond>
                                          </p:stCondLst>
                                          <p:endCondLst>
                                            <p:cond evt="onStopAudio" delay="0">
                                              <p:tgtEl>
                                                <p:sldTgt/>
                                              </p:tgtEl>
                                            </p:cond>
                                          </p:endCondLst>
                                        </p:cTn>
                                        <p:tgtEl>
                                          <p:sndTgt r:embed="rId5" name="الحياء وعمل القلب.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214313" y="714375"/>
            <a:ext cx="9358313" cy="5572125"/>
            <a:chOff x="-135" y="450"/>
            <a:chExt cx="5895" cy="3510"/>
          </a:xfrm>
          <a:scene3d>
            <a:camera prst="orthographicFront">
              <a:rot lat="0" lon="0" rev="0"/>
            </a:camera>
            <a:lightRig rig="balanced" dir="t">
              <a:rot lat="0" lon="0" rev="8700000"/>
            </a:lightRig>
          </a:scene3d>
        </p:grpSpPr>
        <p:grpSp>
          <p:nvGrpSpPr>
            <p:cNvPr id="3" name="Group 4"/>
            <p:cNvGrpSpPr/>
            <p:nvPr/>
          </p:nvGrpSpPr>
          <p:grpSpPr bwMode="auto">
            <a:xfrm>
              <a:off x="-135" y="450"/>
              <a:ext cx="5895" cy="3510"/>
              <a:chOff x="357158" y="3143248"/>
              <a:chExt cx="5572164" cy="3286148"/>
            </a:xfrm>
            <a:solidFill>
              <a:srgbClr val="9900CC"/>
            </a:solidFill>
          </p:grpSpPr>
          <p:sp>
            <p:nvSpPr>
              <p:cNvPr id="26" name="Explosion 2 5"/>
              <p:cNvSpPr/>
              <p:nvPr/>
            </p:nvSpPr>
            <p:spPr>
              <a:xfrm>
                <a:off x="357158" y="3143248"/>
                <a:ext cx="5572164" cy="3286148"/>
              </a:xfrm>
              <a:prstGeom prst="irregularSeal2">
                <a:avLst/>
              </a:prstGeom>
              <a:gradFill flip="none" rotWithShape="1">
                <a:gsLst>
                  <a:gs pos="0">
                    <a:srgbClr val="CC00CC">
                      <a:shade val="30000"/>
                      <a:satMod val="115000"/>
                    </a:srgbClr>
                  </a:gs>
                  <a:gs pos="50000">
                    <a:srgbClr val="CC00CC">
                      <a:shade val="67500"/>
                      <a:satMod val="115000"/>
                    </a:srgbClr>
                  </a:gs>
                  <a:gs pos="100000">
                    <a:srgbClr val="CC00CC">
                      <a:shade val="100000"/>
                      <a:satMod val="115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endParaRPr lang="ar-EG"/>
              </a:p>
            </p:txBody>
          </p:sp>
          <p:sp>
            <p:nvSpPr>
              <p:cNvPr id="27" name="Plaque 6"/>
              <p:cNvSpPr/>
              <p:nvPr/>
            </p:nvSpPr>
            <p:spPr>
              <a:xfrm>
                <a:off x="1071538" y="4143380"/>
                <a:ext cx="4714908" cy="1714512"/>
              </a:xfrm>
              <a:prstGeom prst="plaque">
                <a:avLst/>
              </a:prstGeom>
              <a:ln>
                <a:noFill/>
              </a:ln>
              <a:effectLst>
                <a:outerShdw blurRad="44450" dist="27940" dir="5400000" algn="ctr">
                  <a:srgbClr val="000000">
                    <a:alpha val="32000"/>
                  </a:srgbClr>
                </a:outerShdw>
              </a:effectLst>
              <a:sp3d>
                <a:bevelT w="190500" h="38100"/>
              </a:sp3d>
            </p:spPr>
            <p:style>
              <a:lnRef idx="2">
                <a:schemeClr val="accent2"/>
              </a:lnRef>
              <a:fillRef idx="1">
                <a:schemeClr val="lt1"/>
              </a:fillRef>
              <a:effectRef idx="0">
                <a:schemeClr val="accent2"/>
              </a:effectRef>
              <a:fontRef idx="minor">
                <a:schemeClr val="dk1"/>
              </a:fontRef>
            </p:style>
            <p:txBody>
              <a:bodyPr rtlCol="1" anchor="ctr"/>
              <a:lstStyle/>
              <a:p>
                <a:pPr algn="ctr" rtl="1" fontAlgn="auto">
                  <a:spcBef>
                    <a:spcPts val="0"/>
                  </a:spcBef>
                  <a:spcAft>
                    <a:spcPts val="0"/>
                  </a:spcAft>
                  <a:defRPr/>
                </a:pPr>
                <a:endParaRPr lang="ar-EG"/>
              </a:p>
            </p:txBody>
          </p:sp>
        </p:grpSp>
        <p:sp>
          <p:nvSpPr>
            <p:cNvPr id="21508" name="عنوان 1"/>
            <p:cNvSpPr txBox="1">
              <a:spLocks/>
            </p:cNvSpPr>
            <p:nvPr/>
          </p:nvSpPr>
          <p:spPr bwMode="auto">
            <a:xfrm>
              <a:off x="765" y="1935"/>
              <a:ext cx="4725" cy="1080"/>
            </a:xfrm>
            <a:prstGeom prst="rect">
              <a:avLst/>
            </a:prstGeom>
            <a:ln>
              <a:noFill/>
              <a:headEnd/>
              <a:tailEnd/>
            </a:ln>
            <a:effectLst>
              <a:outerShdw blurRad="44450" dist="27940" dir="5400000" algn="ctr">
                <a:srgbClr val="000000">
                  <a:alpha val="32000"/>
                </a:srgbClr>
              </a:outerShdw>
            </a:effectLst>
            <a:sp3d>
              <a:bevelT w="190500" h="38100"/>
            </a:sp3d>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ar-EG" sz="4000" b="1" kern="0" dirty="0">
                  <a:solidFill>
                    <a:srgbClr val="C00000"/>
                  </a:solidFill>
                </a:rPr>
                <a:t>س5: هل ترك السؤال عما لا تعلمه يُعد حياءً؟ وضّح ذلك.</a:t>
              </a:r>
            </a:p>
          </p:txBody>
        </p:sp>
      </p:grpSp>
    </p:spTree>
  </p:cSld>
  <p:clrMapOvr>
    <a:masterClrMapping/>
  </p:clrMapOvr>
  <p:transition>
    <p:zoom dir="in"/>
    <p:sndAc>
      <p:stSnd>
        <p:snd r:embed="rId2" name="0072 - أنهيار الجليد.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هل ترك السؤال عما لا تعلمه.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14313" y="714375"/>
            <a:ext cx="9358313" cy="5572125"/>
            <a:chOff x="-135" y="450"/>
            <a:chExt cx="5895" cy="3510"/>
          </a:xfrm>
        </p:grpSpPr>
        <p:grpSp>
          <p:nvGrpSpPr>
            <p:cNvPr id="3" name="Group 4"/>
            <p:cNvGrpSpPr/>
            <p:nvPr/>
          </p:nvGrpSpPr>
          <p:grpSpPr bwMode="auto">
            <a:xfrm>
              <a:off x="-135" y="450"/>
              <a:ext cx="5895" cy="3510"/>
              <a:chOff x="357158" y="3143248"/>
              <a:chExt cx="5572164" cy="3286148"/>
            </a:xfrm>
            <a:solidFill>
              <a:srgbClr val="9900CC"/>
            </a:solidFill>
          </p:grpSpPr>
          <p:sp>
            <p:nvSpPr>
              <p:cNvPr id="11" name="Explosion 2 5"/>
              <p:cNvSpPr/>
              <p:nvPr/>
            </p:nvSpPr>
            <p:spPr>
              <a:xfrm>
                <a:off x="357158" y="3143248"/>
                <a:ext cx="5572164" cy="3286148"/>
              </a:xfrm>
              <a:prstGeom prst="irregularSeal2">
                <a:avLst/>
              </a:prstGeom>
              <a:gradFill flip="none" rotWithShape="1">
                <a:gsLst>
                  <a:gs pos="0">
                    <a:srgbClr val="CC00CC">
                      <a:shade val="30000"/>
                      <a:satMod val="115000"/>
                    </a:srgbClr>
                  </a:gs>
                  <a:gs pos="50000">
                    <a:srgbClr val="CC00CC">
                      <a:shade val="67500"/>
                      <a:satMod val="115000"/>
                    </a:srgbClr>
                  </a:gs>
                  <a:gs pos="100000">
                    <a:srgbClr val="CC00CC">
                      <a:shade val="100000"/>
                      <a:satMod val="115000"/>
                    </a:srgbClr>
                  </a:gs>
                </a:gsLst>
                <a:lin ang="5400000" scaled="1"/>
                <a:tileRect/>
              </a:gradFill>
              <a:ln>
                <a:solidFill>
                  <a:schemeClr val="tx1"/>
                </a:solidFill>
              </a:ln>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endParaRPr lang="ar-EG"/>
              </a:p>
            </p:txBody>
          </p:sp>
          <p:sp>
            <p:nvSpPr>
              <p:cNvPr id="12" name="Plaque 6"/>
              <p:cNvSpPr/>
              <p:nvPr/>
            </p:nvSpPr>
            <p:spPr>
              <a:xfrm>
                <a:off x="1071538" y="4143380"/>
                <a:ext cx="4714908" cy="1714512"/>
              </a:xfrm>
              <a:prstGeom prst="plaque">
                <a:avLst/>
              </a:prstGeom>
              <a:ln/>
            </p:spPr>
            <p:style>
              <a:lnRef idx="2">
                <a:schemeClr val="accent2"/>
              </a:lnRef>
              <a:fillRef idx="1">
                <a:schemeClr val="lt1"/>
              </a:fillRef>
              <a:effectRef idx="0">
                <a:schemeClr val="accent2"/>
              </a:effectRef>
              <a:fontRef idx="minor">
                <a:schemeClr val="dk1"/>
              </a:fontRef>
            </p:style>
            <p:txBody>
              <a:bodyPr rtlCol="1" anchor="ctr"/>
              <a:lstStyle/>
              <a:p>
                <a:pPr algn="ctr" rtl="1" fontAlgn="auto">
                  <a:spcBef>
                    <a:spcPts val="0"/>
                  </a:spcBef>
                  <a:spcAft>
                    <a:spcPts val="0"/>
                  </a:spcAft>
                  <a:defRPr/>
                </a:pPr>
                <a:endParaRPr lang="ar-EG"/>
              </a:p>
            </p:txBody>
          </p:sp>
        </p:grpSp>
        <p:sp>
          <p:nvSpPr>
            <p:cNvPr id="24580" name="عنوان 1"/>
            <p:cNvSpPr txBox="1">
              <a:spLocks/>
            </p:cNvSpPr>
            <p:nvPr/>
          </p:nvSpPr>
          <p:spPr bwMode="auto">
            <a:xfrm>
              <a:off x="1125" y="1755"/>
              <a:ext cx="3870" cy="1371"/>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nchor="ctr"/>
            <a:lstStyle/>
            <a:p>
              <a:pPr algn="r" rtl="1">
                <a:defRPr/>
              </a:pPr>
              <a:r>
                <a:rPr lang="ar-SA" sz="3600" b="1" dirty="0">
                  <a:solidFill>
                    <a:srgbClr val="0000FF"/>
                  </a:solidFill>
                </a:rPr>
                <a:t>لا، لأنه ليس من الحياء ترك السؤال عما لا تعلمه أو الخوف من الحديث أمام مجمع من الناس وإنما هذا خجل مذموم لأن الحياء كله خير</a:t>
              </a:r>
              <a:r>
                <a:rPr lang="en-US" sz="3600" b="1" dirty="0">
                  <a:solidFill>
                    <a:srgbClr val="0000FF"/>
                  </a:solidFill>
                </a:rPr>
                <a:t>.</a:t>
              </a:r>
              <a:endParaRPr lang="en-US" sz="3600" dirty="0">
                <a:solidFill>
                  <a:srgbClr val="0000FF"/>
                </a:solidFill>
              </a:endParaRPr>
            </a:p>
          </p:txBody>
        </p:sp>
      </p:grpSp>
    </p:spTree>
  </p:cSld>
  <p:clrMapOvr>
    <a:masterClrMapping/>
  </p:clrMapOvr>
  <p:transition>
    <p:zoom dir="in"/>
    <p:sndAc>
      <p:stSnd>
        <p:snd r:embed="rId2" name="0072 - أنهيار الجليد.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لا لأنه ليس من الحياء ترك السؤال.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214313" y="0"/>
            <a:ext cx="9358313" cy="6286500"/>
            <a:chOff x="-135" y="0"/>
            <a:chExt cx="5895" cy="3960"/>
          </a:xfrm>
          <a:scene3d>
            <a:camera prst="orthographicFront">
              <a:rot lat="0" lon="0" rev="0"/>
            </a:camera>
            <a:lightRig rig="balanced" dir="t">
              <a:rot lat="0" lon="0" rev="8700000"/>
            </a:lightRig>
          </a:scene3d>
        </p:grpSpPr>
        <p:grpSp>
          <p:nvGrpSpPr>
            <p:cNvPr id="3" name="Group 4"/>
            <p:cNvGrpSpPr/>
            <p:nvPr/>
          </p:nvGrpSpPr>
          <p:grpSpPr bwMode="auto">
            <a:xfrm>
              <a:off x="-135" y="0"/>
              <a:ext cx="5895" cy="3960"/>
              <a:chOff x="357158" y="2721948"/>
              <a:chExt cx="5572164" cy="3707449"/>
            </a:xfrm>
            <a:solidFill>
              <a:srgbClr val="9900CC"/>
            </a:solidFill>
          </p:grpSpPr>
          <p:sp>
            <p:nvSpPr>
              <p:cNvPr id="26" name="Explosion 2 5"/>
              <p:cNvSpPr/>
              <p:nvPr/>
            </p:nvSpPr>
            <p:spPr>
              <a:xfrm>
                <a:off x="357158" y="2721948"/>
                <a:ext cx="5572164" cy="3707449"/>
              </a:xfrm>
              <a:prstGeom prst="irregularSeal2">
                <a:avLst/>
              </a:prstGeom>
              <a:gradFill flip="none" rotWithShape="1">
                <a:gsLst>
                  <a:gs pos="0">
                    <a:srgbClr val="CC00CC">
                      <a:shade val="30000"/>
                      <a:satMod val="115000"/>
                    </a:srgbClr>
                  </a:gs>
                  <a:gs pos="50000">
                    <a:srgbClr val="CC00CC">
                      <a:shade val="67500"/>
                      <a:satMod val="115000"/>
                    </a:srgbClr>
                  </a:gs>
                  <a:gs pos="100000">
                    <a:srgbClr val="CC00CC">
                      <a:shade val="100000"/>
                      <a:satMod val="115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endParaRPr lang="ar-EG"/>
              </a:p>
            </p:txBody>
          </p:sp>
          <p:sp>
            <p:nvSpPr>
              <p:cNvPr id="27" name="Plaque 6"/>
              <p:cNvSpPr/>
              <p:nvPr/>
            </p:nvSpPr>
            <p:spPr>
              <a:xfrm>
                <a:off x="1071538" y="3522411"/>
                <a:ext cx="4714908" cy="2335482"/>
              </a:xfrm>
              <a:prstGeom prst="plaque">
                <a:avLst/>
              </a:prstGeom>
              <a:ln>
                <a:noFill/>
              </a:ln>
              <a:effectLst>
                <a:outerShdw blurRad="44450" dist="27940" dir="5400000" algn="ctr">
                  <a:srgbClr val="000000">
                    <a:alpha val="32000"/>
                  </a:srgbClr>
                </a:outerShdw>
              </a:effectLst>
              <a:sp3d>
                <a:bevelT w="190500" h="38100"/>
              </a:sp3d>
            </p:spPr>
            <p:style>
              <a:lnRef idx="2">
                <a:schemeClr val="accent2"/>
              </a:lnRef>
              <a:fillRef idx="1">
                <a:schemeClr val="lt1"/>
              </a:fillRef>
              <a:effectRef idx="0">
                <a:schemeClr val="accent2"/>
              </a:effectRef>
              <a:fontRef idx="minor">
                <a:schemeClr val="dk1"/>
              </a:fontRef>
            </p:style>
            <p:txBody>
              <a:bodyPr rtlCol="1" anchor="ctr"/>
              <a:lstStyle/>
              <a:p>
                <a:pPr algn="ctr" rtl="1" fontAlgn="auto">
                  <a:spcBef>
                    <a:spcPts val="0"/>
                  </a:spcBef>
                  <a:spcAft>
                    <a:spcPts val="0"/>
                  </a:spcAft>
                  <a:defRPr/>
                </a:pPr>
                <a:endParaRPr lang="ar-EG"/>
              </a:p>
            </p:txBody>
          </p:sp>
        </p:grpSp>
        <p:sp>
          <p:nvSpPr>
            <p:cNvPr id="21508" name="عنوان 1"/>
            <p:cNvSpPr txBox="1">
              <a:spLocks/>
            </p:cNvSpPr>
            <p:nvPr/>
          </p:nvSpPr>
          <p:spPr bwMode="auto">
            <a:xfrm>
              <a:off x="855" y="1125"/>
              <a:ext cx="4500" cy="1935"/>
            </a:xfrm>
            <a:prstGeom prst="rect">
              <a:avLst/>
            </a:prstGeom>
            <a:ln>
              <a:noFill/>
              <a:headEnd/>
              <a:tailEnd/>
            </a:ln>
            <a:effectLst>
              <a:outerShdw blurRad="44450" dist="27940" dir="5400000" algn="ctr">
                <a:srgbClr val="000000">
                  <a:alpha val="32000"/>
                </a:srgbClr>
              </a:outerShdw>
            </a:effectLst>
            <a:sp3d>
              <a:bevelT w="190500" h="38100"/>
            </a:sp3d>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ar-SA" sz="4000" b="1" kern="0" dirty="0">
                  <a:solidFill>
                    <a:srgbClr val="C00000"/>
                  </a:solidFill>
                </a:rPr>
                <a:t>س6: لقد حافظ الإسلام على المرأة ليسمو بحيائها وتبقى جوهرة مصونة لا تمتد إليها يد آثمة أو لسان فاسق بأذى، ما التشريع الرباني الذي كفل للمرأة هذا؟</a:t>
              </a:r>
            </a:p>
          </p:txBody>
        </p:sp>
      </p:grpSp>
    </p:spTree>
  </p:cSld>
  <p:clrMapOvr>
    <a:masterClrMapping/>
  </p:clrMapOvr>
  <p:transition>
    <p:zoom dir="in"/>
    <p:sndAc>
      <p:stSnd>
        <p:snd r:embed="rId2" name="0072 - أنهيار الجليد.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لقد حافظ الإسلام على المرأة ليسمو.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14313" y="714375"/>
            <a:ext cx="9358313" cy="5572125"/>
            <a:chOff x="-135" y="450"/>
            <a:chExt cx="5895" cy="3510"/>
          </a:xfrm>
        </p:grpSpPr>
        <p:grpSp>
          <p:nvGrpSpPr>
            <p:cNvPr id="3" name="Group 4"/>
            <p:cNvGrpSpPr/>
            <p:nvPr/>
          </p:nvGrpSpPr>
          <p:grpSpPr bwMode="auto">
            <a:xfrm>
              <a:off x="-135" y="450"/>
              <a:ext cx="5895" cy="3510"/>
              <a:chOff x="357158" y="3143248"/>
              <a:chExt cx="5572164" cy="3286148"/>
            </a:xfrm>
            <a:solidFill>
              <a:srgbClr val="9900CC"/>
            </a:solidFill>
          </p:grpSpPr>
          <p:sp>
            <p:nvSpPr>
              <p:cNvPr id="11" name="Explosion 2 5"/>
              <p:cNvSpPr/>
              <p:nvPr/>
            </p:nvSpPr>
            <p:spPr>
              <a:xfrm>
                <a:off x="357158" y="3143248"/>
                <a:ext cx="5572164" cy="3286148"/>
              </a:xfrm>
              <a:prstGeom prst="irregularSeal2">
                <a:avLst/>
              </a:prstGeom>
              <a:gradFill flip="none" rotWithShape="1">
                <a:gsLst>
                  <a:gs pos="0">
                    <a:srgbClr val="CC00CC">
                      <a:shade val="30000"/>
                      <a:satMod val="115000"/>
                    </a:srgbClr>
                  </a:gs>
                  <a:gs pos="50000">
                    <a:srgbClr val="CC00CC">
                      <a:shade val="67500"/>
                      <a:satMod val="115000"/>
                    </a:srgbClr>
                  </a:gs>
                  <a:gs pos="100000">
                    <a:srgbClr val="CC00CC">
                      <a:shade val="100000"/>
                      <a:satMod val="115000"/>
                    </a:srgbClr>
                  </a:gs>
                </a:gsLst>
                <a:lin ang="5400000" scaled="1"/>
                <a:tileRect/>
              </a:gradFill>
              <a:ln>
                <a:solidFill>
                  <a:schemeClr val="tx1"/>
                </a:solidFill>
              </a:ln>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endParaRPr lang="ar-EG"/>
              </a:p>
            </p:txBody>
          </p:sp>
          <p:sp>
            <p:nvSpPr>
              <p:cNvPr id="12" name="Plaque 6"/>
              <p:cNvSpPr/>
              <p:nvPr/>
            </p:nvSpPr>
            <p:spPr>
              <a:xfrm>
                <a:off x="1071538" y="4143380"/>
                <a:ext cx="4714908" cy="1714512"/>
              </a:xfrm>
              <a:prstGeom prst="plaque">
                <a:avLst/>
              </a:prstGeom>
              <a:ln/>
            </p:spPr>
            <p:style>
              <a:lnRef idx="2">
                <a:schemeClr val="accent2"/>
              </a:lnRef>
              <a:fillRef idx="1">
                <a:schemeClr val="lt1"/>
              </a:fillRef>
              <a:effectRef idx="0">
                <a:schemeClr val="accent2"/>
              </a:effectRef>
              <a:fontRef idx="minor">
                <a:schemeClr val="dk1"/>
              </a:fontRef>
            </p:style>
            <p:txBody>
              <a:bodyPr rtlCol="1" anchor="ctr"/>
              <a:lstStyle/>
              <a:p>
                <a:pPr algn="ctr" rtl="1" fontAlgn="auto">
                  <a:spcBef>
                    <a:spcPts val="0"/>
                  </a:spcBef>
                  <a:spcAft>
                    <a:spcPts val="0"/>
                  </a:spcAft>
                  <a:defRPr/>
                </a:pPr>
                <a:endParaRPr lang="ar-EG"/>
              </a:p>
            </p:txBody>
          </p:sp>
        </p:grpSp>
        <p:sp>
          <p:nvSpPr>
            <p:cNvPr id="10" name="عنوان 1"/>
            <p:cNvSpPr txBox="1">
              <a:spLocks/>
            </p:cNvSpPr>
            <p:nvPr/>
          </p:nvSpPr>
          <p:spPr>
            <a:xfrm>
              <a:off x="1080" y="1890"/>
              <a:ext cx="4050" cy="1101"/>
            </a:xfrm>
            <a:prstGeom prst="rect">
              <a:avLst/>
            </a:prstGeom>
          </p:spPr>
          <p:style>
            <a:lnRef idx="1">
              <a:schemeClr val="accent4"/>
            </a:lnRef>
            <a:fillRef idx="2">
              <a:schemeClr val="accent4"/>
            </a:fillRef>
            <a:effectRef idx="1">
              <a:schemeClr val="accent4"/>
            </a:effectRef>
            <a:fontRef idx="minor">
              <a:schemeClr val="dk1"/>
            </a:fontRef>
          </p:style>
          <p:txBody>
            <a:bodyPr anchor="ctr">
              <a:normAutofit fontScale="92500" lnSpcReduction="10000"/>
            </a:bodyPr>
            <a:lstStyle/>
            <a:p>
              <a:pPr algn="ctr" rtl="1">
                <a:defRPr/>
              </a:pPr>
              <a:r>
                <a:rPr lang="ar-SA" sz="4000" b="1" dirty="0">
                  <a:solidFill>
                    <a:srgbClr val="0000FF"/>
                  </a:solidFill>
                </a:rPr>
                <a:t>التشريع الرباني الذي كفل للمرأة هذا الحجاب وستر الوجه عن الرجال الأجانب، ومنع الاختلاط في أماكن العمل.</a:t>
              </a:r>
              <a:endParaRPr lang="en-US" sz="4000" dirty="0">
                <a:solidFill>
                  <a:srgbClr val="0000FF"/>
                </a:solidFill>
              </a:endParaRPr>
            </a:p>
          </p:txBody>
        </p:sp>
      </p:grpSp>
    </p:spTree>
  </p:cSld>
  <p:clrMapOvr>
    <a:masterClrMapping/>
  </p:clrMapOvr>
  <p:transition>
    <p:zoom dir="in"/>
    <p:sndAc>
      <p:stSnd>
        <p:snd r:embed="rId2" name="0072 - أنهيار الجليد.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التشريع الرباني الذي كفل للمرأة هذا.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214313" y="0"/>
            <a:ext cx="9358313" cy="6286500"/>
            <a:chOff x="-135" y="0"/>
            <a:chExt cx="5895" cy="3960"/>
          </a:xfrm>
          <a:scene3d>
            <a:camera prst="orthographicFront">
              <a:rot lat="0" lon="0" rev="0"/>
            </a:camera>
            <a:lightRig rig="balanced" dir="t">
              <a:rot lat="0" lon="0" rev="8700000"/>
            </a:lightRig>
          </a:scene3d>
        </p:grpSpPr>
        <p:grpSp>
          <p:nvGrpSpPr>
            <p:cNvPr id="3" name="Group 4"/>
            <p:cNvGrpSpPr/>
            <p:nvPr/>
          </p:nvGrpSpPr>
          <p:grpSpPr bwMode="auto">
            <a:xfrm>
              <a:off x="-135" y="0"/>
              <a:ext cx="5895" cy="3960"/>
              <a:chOff x="357158" y="2721948"/>
              <a:chExt cx="5572164" cy="3707449"/>
            </a:xfrm>
            <a:solidFill>
              <a:srgbClr val="9900CC"/>
            </a:solidFill>
          </p:grpSpPr>
          <p:sp>
            <p:nvSpPr>
              <p:cNvPr id="26" name="Explosion 2 5"/>
              <p:cNvSpPr/>
              <p:nvPr/>
            </p:nvSpPr>
            <p:spPr>
              <a:xfrm>
                <a:off x="357158" y="2721948"/>
                <a:ext cx="5572164" cy="3707449"/>
              </a:xfrm>
              <a:prstGeom prst="irregularSeal2">
                <a:avLst/>
              </a:prstGeom>
              <a:gradFill flip="none" rotWithShape="1">
                <a:gsLst>
                  <a:gs pos="0">
                    <a:srgbClr val="CC00CC">
                      <a:shade val="30000"/>
                      <a:satMod val="115000"/>
                    </a:srgbClr>
                  </a:gs>
                  <a:gs pos="50000">
                    <a:srgbClr val="CC00CC">
                      <a:shade val="67500"/>
                      <a:satMod val="115000"/>
                    </a:srgbClr>
                  </a:gs>
                  <a:gs pos="100000">
                    <a:srgbClr val="CC00CC">
                      <a:shade val="100000"/>
                      <a:satMod val="115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endParaRPr lang="ar-EG"/>
              </a:p>
            </p:txBody>
          </p:sp>
          <p:sp>
            <p:nvSpPr>
              <p:cNvPr id="27" name="Plaque 6"/>
              <p:cNvSpPr/>
              <p:nvPr/>
            </p:nvSpPr>
            <p:spPr>
              <a:xfrm>
                <a:off x="1071538" y="3522411"/>
                <a:ext cx="4714908" cy="2335482"/>
              </a:xfrm>
              <a:prstGeom prst="plaque">
                <a:avLst/>
              </a:prstGeom>
              <a:ln>
                <a:noFill/>
              </a:ln>
              <a:effectLst>
                <a:outerShdw blurRad="44450" dist="27940" dir="5400000" algn="ctr">
                  <a:srgbClr val="000000">
                    <a:alpha val="32000"/>
                  </a:srgbClr>
                </a:outerShdw>
              </a:effectLst>
              <a:sp3d>
                <a:bevelT w="190500" h="38100"/>
              </a:sp3d>
            </p:spPr>
            <p:style>
              <a:lnRef idx="2">
                <a:schemeClr val="accent2"/>
              </a:lnRef>
              <a:fillRef idx="1">
                <a:schemeClr val="lt1"/>
              </a:fillRef>
              <a:effectRef idx="0">
                <a:schemeClr val="accent2"/>
              </a:effectRef>
              <a:fontRef idx="minor">
                <a:schemeClr val="dk1"/>
              </a:fontRef>
            </p:style>
            <p:txBody>
              <a:bodyPr rtlCol="1" anchor="ctr"/>
              <a:lstStyle/>
              <a:p>
                <a:pPr algn="ctr" rtl="1" fontAlgn="auto">
                  <a:spcBef>
                    <a:spcPts val="0"/>
                  </a:spcBef>
                  <a:spcAft>
                    <a:spcPts val="0"/>
                  </a:spcAft>
                  <a:defRPr/>
                </a:pPr>
                <a:endParaRPr lang="ar-EG"/>
              </a:p>
            </p:txBody>
          </p:sp>
        </p:grpSp>
        <p:sp>
          <p:nvSpPr>
            <p:cNvPr id="21508" name="عنوان 1"/>
            <p:cNvSpPr txBox="1">
              <a:spLocks/>
            </p:cNvSpPr>
            <p:nvPr/>
          </p:nvSpPr>
          <p:spPr bwMode="auto">
            <a:xfrm>
              <a:off x="900" y="1350"/>
              <a:ext cx="4383" cy="1665"/>
            </a:xfrm>
            <a:prstGeom prst="rect">
              <a:avLst/>
            </a:prstGeom>
            <a:ln>
              <a:noFill/>
              <a:headEnd/>
              <a:tailEnd/>
            </a:ln>
            <a:effectLst>
              <a:outerShdw blurRad="44450" dist="27940" dir="5400000" algn="ctr">
                <a:srgbClr val="000000">
                  <a:alpha val="32000"/>
                </a:srgbClr>
              </a:outerShdw>
            </a:effectLst>
            <a:sp3d>
              <a:bevelT w="190500" h="38100"/>
            </a:sp3d>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ar-SA" sz="4000" b="1" kern="0" dirty="0">
                  <a:solidFill>
                    <a:srgbClr val="C00000"/>
                  </a:solidFill>
                </a:rPr>
                <a:t>س7: خير الرسول صلى الله عليه وسلم المرأة التي تصرع بين أمرين، اذكرهما، وماذا اختارت المرأة؟ وعلى أي شيء يدل ذلك؟</a:t>
              </a:r>
            </a:p>
            <a:p>
              <a:pPr algn="ctr" fontAlgn="auto">
                <a:spcBef>
                  <a:spcPts val="0"/>
                </a:spcBef>
                <a:spcAft>
                  <a:spcPts val="0"/>
                </a:spcAft>
                <a:defRPr/>
              </a:pPr>
              <a:endParaRPr lang="en-US" sz="2400" b="1" kern="0" dirty="0">
                <a:solidFill>
                  <a:srgbClr val="C00000"/>
                </a:solidFill>
              </a:endParaRPr>
            </a:p>
          </p:txBody>
        </p:sp>
      </p:grpSp>
    </p:spTree>
  </p:cSld>
  <p:clrMapOvr>
    <a:masterClrMapping/>
  </p:clrMapOvr>
  <p:transition>
    <p:zoom dir="in"/>
    <p:sndAc>
      <p:stSnd>
        <p:snd r:embed="rId2" name="0072 - أنهيار الجليد.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خير الرسول صلى الله عليه وسلم المرأ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14313" y="714375"/>
            <a:ext cx="9358313" cy="5572125"/>
            <a:chOff x="-135" y="450"/>
            <a:chExt cx="5895" cy="3510"/>
          </a:xfrm>
        </p:grpSpPr>
        <p:grpSp>
          <p:nvGrpSpPr>
            <p:cNvPr id="3" name="Group 4"/>
            <p:cNvGrpSpPr/>
            <p:nvPr/>
          </p:nvGrpSpPr>
          <p:grpSpPr bwMode="auto">
            <a:xfrm>
              <a:off x="-135" y="450"/>
              <a:ext cx="5895" cy="3510"/>
              <a:chOff x="357158" y="3143248"/>
              <a:chExt cx="5572164" cy="3286148"/>
            </a:xfrm>
            <a:solidFill>
              <a:srgbClr val="9900CC"/>
            </a:solidFill>
          </p:grpSpPr>
          <p:sp>
            <p:nvSpPr>
              <p:cNvPr id="10" name="Explosion 2 5"/>
              <p:cNvSpPr/>
              <p:nvPr/>
            </p:nvSpPr>
            <p:spPr>
              <a:xfrm>
                <a:off x="357158" y="3143248"/>
                <a:ext cx="5572164" cy="3286148"/>
              </a:xfrm>
              <a:prstGeom prst="irregularSeal2">
                <a:avLst/>
              </a:prstGeom>
              <a:gradFill flip="none" rotWithShape="1">
                <a:gsLst>
                  <a:gs pos="0">
                    <a:srgbClr val="CC00CC">
                      <a:shade val="30000"/>
                      <a:satMod val="115000"/>
                    </a:srgbClr>
                  </a:gs>
                  <a:gs pos="50000">
                    <a:srgbClr val="CC00CC">
                      <a:shade val="67500"/>
                      <a:satMod val="115000"/>
                    </a:srgbClr>
                  </a:gs>
                  <a:gs pos="100000">
                    <a:srgbClr val="CC00CC">
                      <a:shade val="100000"/>
                      <a:satMod val="115000"/>
                    </a:srgbClr>
                  </a:gs>
                </a:gsLst>
                <a:lin ang="5400000" scaled="1"/>
                <a:tileRect/>
              </a:gradFill>
              <a:ln>
                <a:solidFill>
                  <a:schemeClr val="tx1"/>
                </a:solidFill>
              </a:ln>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endParaRPr lang="ar-EG"/>
              </a:p>
            </p:txBody>
          </p:sp>
          <p:sp>
            <p:nvSpPr>
              <p:cNvPr id="15" name="Plaque 6"/>
              <p:cNvSpPr/>
              <p:nvPr/>
            </p:nvSpPr>
            <p:spPr>
              <a:xfrm>
                <a:off x="1071538" y="4143380"/>
                <a:ext cx="4714908" cy="1714512"/>
              </a:xfrm>
              <a:prstGeom prst="plaque">
                <a:avLst/>
              </a:prstGeom>
              <a:ln/>
            </p:spPr>
            <p:style>
              <a:lnRef idx="2">
                <a:schemeClr val="accent2"/>
              </a:lnRef>
              <a:fillRef idx="1">
                <a:schemeClr val="lt1"/>
              </a:fillRef>
              <a:effectRef idx="0">
                <a:schemeClr val="accent2"/>
              </a:effectRef>
              <a:fontRef idx="minor">
                <a:schemeClr val="dk1"/>
              </a:fontRef>
            </p:style>
            <p:txBody>
              <a:bodyPr rtlCol="1" anchor="ctr"/>
              <a:lstStyle/>
              <a:p>
                <a:pPr algn="ctr" rtl="1" fontAlgn="auto">
                  <a:spcBef>
                    <a:spcPts val="0"/>
                  </a:spcBef>
                  <a:spcAft>
                    <a:spcPts val="0"/>
                  </a:spcAft>
                  <a:defRPr/>
                </a:pPr>
                <a:endParaRPr lang="ar-EG"/>
              </a:p>
            </p:txBody>
          </p:sp>
        </p:grpSp>
        <p:sp>
          <p:nvSpPr>
            <p:cNvPr id="9" name="عنوان 1"/>
            <p:cNvSpPr txBox="1">
              <a:spLocks/>
            </p:cNvSpPr>
            <p:nvPr/>
          </p:nvSpPr>
          <p:spPr>
            <a:xfrm>
              <a:off x="1170" y="1800"/>
              <a:ext cx="3780" cy="126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r" rtl="1">
                <a:defRPr/>
              </a:pPr>
              <a:r>
                <a:rPr lang="ar-SA" sz="3200" b="1" dirty="0">
                  <a:solidFill>
                    <a:srgbClr val="0000FF"/>
                  </a:solidFill>
                </a:rPr>
                <a:t>خيرها بين أن يدعو لها بأن يعافيها الله أو أن تصبر خير لها اختارت الصبر ولها الجنة ـ يدل على قوة إيمانها وصبرها.</a:t>
              </a:r>
              <a:endParaRPr lang="en-US" sz="3200" dirty="0">
                <a:solidFill>
                  <a:srgbClr val="0000FF"/>
                </a:solidFill>
              </a:endParaRPr>
            </a:p>
          </p:txBody>
        </p:sp>
      </p:grpSp>
    </p:spTree>
  </p:cSld>
  <p:clrMapOvr>
    <a:masterClrMapping/>
  </p:clrMapOvr>
  <p:transition>
    <p:zoom dir="in"/>
    <p:sndAc>
      <p:stSnd>
        <p:snd r:embed="rId2" name="0072 - أنهيار الجليد.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خيرها بين أن يدعو لها بأن يعافيها الله.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214313" y="0"/>
            <a:ext cx="9358313" cy="6286500"/>
            <a:chOff x="-135" y="0"/>
            <a:chExt cx="5895" cy="3960"/>
          </a:xfrm>
          <a:scene3d>
            <a:camera prst="orthographicFront">
              <a:rot lat="0" lon="0" rev="0"/>
            </a:camera>
            <a:lightRig rig="balanced" dir="t">
              <a:rot lat="0" lon="0" rev="8700000"/>
            </a:lightRig>
          </a:scene3d>
        </p:grpSpPr>
        <p:grpSp>
          <p:nvGrpSpPr>
            <p:cNvPr id="3" name="Group 4"/>
            <p:cNvGrpSpPr/>
            <p:nvPr/>
          </p:nvGrpSpPr>
          <p:grpSpPr bwMode="auto">
            <a:xfrm>
              <a:off x="-135" y="0"/>
              <a:ext cx="5895" cy="3960"/>
              <a:chOff x="357158" y="2721948"/>
              <a:chExt cx="5572164" cy="3707449"/>
            </a:xfrm>
            <a:solidFill>
              <a:srgbClr val="9900CC"/>
            </a:solidFill>
          </p:grpSpPr>
          <p:sp>
            <p:nvSpPr>
              <p:cNvPr id="26" name="Explosion 2 5"/>
              <p:cNvSpPr/>
              <p:nvPr/>
            </p:nvSpPr>
            <p:spPr>
              <a:xfrm>
                <a:off x="357158" y="2721948"/>
                <a:ext cx="5572164" cy="3707449"/>
              </a:xfrm>
              <a:prstGeom prst="irregularSeal2">
                <a:avLst/>
              </a:prstGeom>
              <a:gradFill flip="none" rotWithShape="1">
                <a:gsLst>
                  <a:gs pos="0">
                    <a:srgbClr val="CC00CC">
                      <a:shade val="30000"/>
                      <a:satMod val="115000"/>
                    </a:srgbClr>
                  </a:gs>
                  <a:gs pos="50000">
                    <a:srgbClr val="CC00CC">
                      <a:shade val="67500"/>
                      <a:satMod val="115000"/>
                    </a:srgbClr>
                  </a:gs>
                  <a:gs pos="100000">
                    <a:srgbClr val="CC00CC">
                      <a:shade val="100000"/>
                      <a:satMod val="115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endParaRPr lang="ar-EG"/>
              </a:p>
            </p:txBody>
          </p:sp>
          <p:sp>
            <p:nvSpPr>
              <p:cNvPr id="27" name="Plaque 6"/>
              <p:cNvSpPr/>
              <p:nvPr/>
            </p:nvSpPr>
            <p:spPr>
              <a:xfrm>
                <a:off x="1071538" y="3522411"/>
                <a:ext cx="4714908" cy="2335482"/>
              </a:xfrm>
              <a:prstGeom prst="plaque">
                <a:avLst/>
              </a:prstGeom>
              <a:ln>
                <a:noFill/>
              </a:ln>
              <a:effectLst>
                <a:outerShdw blurRad="44450" dist="27940" dir="5400000" algn="ctr">
                  <a:srgbClr val="000000">
                    <a:alpha val="32000"/>
                  </a:srgbClr>
                </a:outerShdw>
              </a:effectLst>
              <a:sp3d>
                <a:bevelT w="190500" h="38100"/>
              </a:sp3d>
            </p:spPr>
            <p:style>
              <a:lnRef idx="2">
                <a:schemeClr val="accent2"/>
              </a:lnRef>
              <a:fillRef idx="1">
                <a:schemeClr val="lt1"/>
              </a:fillRef>
              <a:effectRef idx="0">
                <a:schemeClr val="accent2"/>
              </a:effectRef>
              <a:fontRef idx="minor">
                <a:schemeClr val="dk1"/>
              </a:fontRef>
            </p:style>
            <p:txBody>
              <a:bodyPr rtlCol="1" anchor="ctr"/>
              <a:lstStyle/>
              <a:p>
                <a:pPr algn="ctr" rtl="1" fontAlgn="auto">
                  <a:spcBef>
                    <a:spcPts val="0"/>
                  </a:spcBef>
                  <a:spcAft>
                    <a:spcPts val="0"/>
                  </a:spcAft>
                  <a:defRPr/>
                </a:pPr>
                <a:endParaRPr lang="ar-EG"/>
              </a:p>
            </p:txBody>
          </p:sp>
        </p:grpSp>
        <p:sp>
          <p:nvSpPr>
            <p:cNvPr id="21508" name="عنوان 1"/>
            <p:cNvSpPr txBox="1">
              <a:spLocks/>
            </p:cNvSpPr>
            <p:nvPr/>
          </p:nvSpPr>
          <p:spPr bwMode="auto">
            <a:xfrm>
              <a:off x="900" y="1260"/>
              <a:ext cx="4383" cy="1710"/>
            </a:xfrm>
            <a:prstGeom prst="rect">
              <a:avLst/>
            </a:prstGeom>
            <a:ln>
              <a:noFill/>
              <a:headEnd/>
              <a:tailEnd/>
            </a:ln>
            <a:effectLst>
              <a:outerShdw blurRad="44450" dist="27940" dir="5400000" algn="ctr">
                <a:srgbClr val="000000">
                  <a:alpha val="32000"/>
                </a:srgbClr>
              </a:outerShdw>
            </a:effectLst>
            <a:sp3d>
              <a:bevelT w="190500" h="38100"/>
            </a:sp3d>
          </p:spPr>
          <p:style>
            <a:lnRef idx="1">
              <a:schemeClr val="accent3"/>
            </a:lnRef>
            <a:fillRef idx="2">
              <a:schemeClr val="accent3"/>
            </a:fillRef>
            <a:effectRef idx="1">
              <a:schemeClr val="accent3"/>
            </a:effectRef>
            <a:fontRef idx="minor">
              <a:schemeClr val="dk1"/>
            </a:fontRef>
          </p:style>
          <p:txBody>
            <a:bodyPr anchor="ctr"/>
            <a:lstStyle/>
            <a:p>
              <a:pPr algn="r" fontAlgn="auto">
                <a:spcBef>
                  <a:spcPts val="0"/>
                </a:spcBef>
                <a:spcAft>
                  <a:spcPts val="0"/>
                </a:spcAft>
                <a:defRPr/>
              </a:pPr>
              <a:r>
                <a:rPr lang="ar-SA" sz="4000" b="1" kern="0" dirty="0">
                  <a:solidFill>
                    <a:srgbClr val="C00000"/>
                  </a:solidFill>
                </a:rPr>
                <a:t>س8: الإيمان والحياء متلازمان، وقد أصابت المرأة السوداء حظاً كبيراً منهما. استنتج من الحديث ما يدل على قوة إيمان</a:t>
              </a:r>
              <a:r>
                <a:rPr lang="ar-EG" sz="4000" b="1" kern="0" dirty="0">
                  <a:solidFill>
                    <a:srgbClr val="C00000"/>
                  </a:solidFill>
                </a:rPr>
                <a:t>ها</a:t>
              </a:r>
              <a:r>
                <a:rPr lang="ar-SA" sz="4000" b="1" kern="0" dirty="0">
                  <a:solidFill>
                    <a:srgbClr val="C00000"/>
                  </a:solidFill>
                </a:rPr>
                <a:t>، وما يدل على سمو حيائها.</a:t>
              </a:r>
            </a:p>
          </p:txBody>
        </p:sp>
      </p:grpSp>
    </p:spTree>
  </p:cSld>
  <p:clrMapOvr>
    <a:masterClrMapping/>
  </p:clrMapOvr>
  <p:transition>
    <p:zoom dir="in"/>
    <p:sndAc>
      <p:stSnd>
        <p:snd r:embed="rId2" name="0072 - أنهيار الجليد.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الإيمان والحياء متلازمان.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14313" y="714375"/>
            <a:ext cx="9358313" cy="5572125"/>
            <a:chOff x="-135" y="450"/>
            <a:chExt cx="5895" cy="3510"/>
          </a:xfrm>
        </p:grpSpPr>
        <p:grpSp>
          <p:nvGrpSpPr>
            <p:cNvPr id="3" name="Group 4"/>
            <p:cNvGrpSpPr/>
            <p:nvPr/>
          </p:nvGrpSpPr>
          <p:grpSpPr bwMode="auto">
            <a:xfrm>
              <a:off x="-135" y="450"/>
              <a:ext cx="5895" cy="3510"/>
              <a:chOff x="357158" y="3143248"/>
              <a:chExt cx="5572164" cy="3286148"/>
            </a:xfrm>
            <a:solidFill>
              <a:srgbClr val="9900CC"/>
            </a:solidFill>
          </p:grpSpPr>
          <p:sp>
            <p:nvSpPr>
              <p:cNvPr id="5" name="Explosion 2 5"/>
              <p:cNvSpPr/>
              <p:nvPr/>
            </p:nvSpPr>
            <p:spPr>
              <a:xfrm>
                <a:off x="357158" y="3143248"/>
                <a:ext cx="5572164" cy="3286148"/>
              </a:xfrm>
              <a:prstGeom prst="irregularSeal2">
                <a:avLst/>
              </a:prstGeom>
              <a:gradFill flip="none" rotWithShape="1">
                <a:gsLst>
                  <a:gs pos="0">
                    <a:srgbClr val="CC00CC">
                      <a:shade val="30000"/>
                      <a:satMod val="115000"/>
                    </a:srgbClr>
                  </a:gs>
                  <a:gs pos="50000">
                    <a:srgbClr val="CC00CC">
                      <a:shade val="67500"/>
                      <a:satMod val="115000"/>
                    </a:srgbClr>
                  </a:gs>
                  <a:gs pos="100000">
                    <a:srgbClr val="CC00CC">
                      <a:shade val="100000"/>
                      <a:satMod val="115000"/>
                    </a:srgbClr>
                  </a:gs>
                </a:gsLst>
                <a:lin ang="5400000" scaled="1"/>
                <a:tileRect/>
              </a:gradFill>
              <a:ln>
                <a:solidFill>
                  <a:schemeClr val="tx1"/>
                </a:solidFill>
              </a:ln>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endParaRPr lang="ar-EG"/>
              </a:p>
            </p:txBody>
          </p:sp>
          <p:sp>
            <p:nvSpPr>
              <p:cNvPr id="6" name="Plaque 6"/>
              <p:cNvSpPr/>
              <p:nvPr/>
            </p:nvSpPr>
            <p:spPr>
              <a:xfrm>
                <a:off x="1071538" y="4143379"/>
                <a:ext cx="4714908" cy="2201767"/>
              </a:xfrm>
              <a:prstGeom prst="plaque">
                <a:avLst/>
              </a:prstGeom>
              <a:ln/>
            </p:spPr>
            <p:style>
              <a:lnRef idx="2">
                <a:schemeClr val="accent2"/>
              </a:lnRef>
              <a:fillRef idx="1">
                <a:schemeClr val="lt1"/>
              </a:fillRef>
              <a:effectRef idx="0">
                <a:schemeClr val="accent2"/>
              </a:effectRef>
              <a:fontRef idx="minor">
                <a:schemeClr val="dk1"/>
              </a:fontRef>
            </p:style>
            <p:txBody>
              <a:bodyPr rtlCol="1" anchor="ctr"/>
              <a:lstStyle/>
              <a:p>
                <a:pPr algn="ctr" rtl="1" fontAlgn="auto">
                  <a:spcBef>
                    <a:spcPts val="0"/>
                  </a:spcBef>
                  <a:spcAft>
                    <a:spcPts val="0"/>
                  </a:spcAft>
                  <a:defRPr/>
                </a:pPr>
                <a:endParaRPr lang="ar-EG"/>
              </a:p>
            </p:txBody>
          </p:sp>
        </p:grpSp>
        <p:sp>
          <p:nvSpPr>
            <p:cNvPr id="4" name="عنوان 1"/>
            <p:cNvSpPr txBox="1">
              <a:spLocks/>
            </p:cNvSpPr>
            <p:nvPr/>
          </p:nvSpPr>
          <p:spPr>
            <a:xfrm>
              <a:off x="1035" y="1710"/>
              <a:ext cx="4185" cy="1956"/>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r" rtl="1">
                <a:defRPr/>
              </a:pPr>
              <a:r>
                <a:rPr lang="ar-SA" sz="3600" b="1" dirty="0">
                  <a:solidFill>
                    <a:srgbClr val="0000FF"/>
                  </a:solidFill>
                </a:rPr>
                <a:t>الدليل على قوة إيمانها تحملها لقضاء الله وقدره لها عندما اختارت أن تصبر على قضاء الله وتكون من الصابرين، وما يدل على سمو حيائها بأنها طلبت </a:t>
              </a:r>
              <a:r>
                <a:rPr lang="ar-EG" sz="3600" b="1" dirty="0">
                  <a:solidFill>
                    <a:srgbClr val="0000FF"/>
                  </a:solidFill>
                </a:rPr>
                <a:t>من </a:t>
              </a:r>
              <a:r>
                <a:rPr lang="ar-SA" sz="3600" b="1" dirty="0">
                  <a:solidFill>
                    <a:srgbClr val="0000FF"/>
                  </a:solidFill>
                </a:rPr>
                <a:t>الرسول صلى الله عليه وسلم أن يدعو لها بأن لا تتكشف.</a:t>
              </a:r>
              <a:endParaRPr lang="en-US" sz="3600" dirty="0">
                <a:solidFill>
                  <a:srgbClr val="0000FF"/>
                </a:solidFill>
              </a:endParaRPr>
            </a:p>
          </p:txBody>
        </p:sp>
      </p:grpSp>
    </p:spTree>
  </p:cSld>
  <p:clrMapOvr>
    <a:masterClrMapping/>
  </p:clrMapOvr>
  <p:transition>
    <p:zoom dir="in"/>
    <p:sndAc>
      <p:stSnd>
        <p:snd r:embed="rId2" name="0072 - أنهيار الجليد.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الدليل على قوة إيمانها تحملها لقضاء الله.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214313" y="0"/>
            <a:ext cx="9358313" cy="6286500"/>
            <a:chOff x="-135" y="0"/>
            <a:chExt cx="5895" cy="3960"/>
          </a:xfrm>
          <a:scene3d>
            <a:camera prst="orthographicFront">
              <a:rot lat="0" lon="0" rev="0"/>
            </a:camera>
            <a:lightRig rig="balanced" dir="t">
              <a:rot lat="0" lon="0" rev="8700000"/>
            </a:lightRig>
          </a:scene3d>
        </p:grpSpPr>
        <p:grpSp>
          <p:nvGrpSpPr>
            <p:cNvPr id="3" name="Group 4"/>
            <p:cNvGrpSpPr/>
            <p:nvPr/>
          </p:nvGrpSpPr>
          <p:grpSpPr bwMode="auto">
            <a:xfrm>
              <a:off x="-135" y="0"/>
              <a:ext cx="5895" cy="3960"/>
              <a:chOff x="357158" y="2721948"/>
              <a:chExt cx="5572164" cy="3707449"/>
            </a:xfrm>
            <a:solidFill>
              <a:srgbClr val="9900CC"/>
            </a:solidFill>
          </p:grpSpPr>
          <p:sp>
            <p:nvSpPr>
              <p:cNvPr id="26" name="Explosion 2 5"/>
              <p:cNvSpPr/>
              <p:nvPr/>
            </p:nvSpPr>
            <p:spPr>
              <a:xfrm>
                <a:off x="357158" y="2721948"/>
                <a:ext cx="5572164" cy="3707449"/>
              </a:xfrm>
              <a:prstGeom prst="irregularSeal2">
                <a:avLst/>
              </a:prstGeom>
              <a:gradFill flip="none" rotWithShape="1">
                <a:gsLst>
                  <a:gs pos="0">
                    <a:srgbClr val="CC00CC">
                      <a:shade val="30000"/>
                      <a:satMod val="115000"/>
                    </a:srgbClr>
                  </a:gs>
                  <a:gs pos="50000">
                    <a:srgbClr val="CC00CC">
                      <a:shade val="67500"/>
                      <a:satMod val="115000"/>
                    </a:srgbClr>
                  </a:gs>
                  <a:gs pos="100000">
                    <a:srgbClr val="CC00CC">
                      <a:shade val="100000"/>
                      <a:satMod val="115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endParaRPr lang="ar-EG"/>
              </a:p>
            </p:txBody>
          </p:sp>
          <p:sp>
            <p:nvSpPr>
              <p:cNvPr id="27" name="Plaque 6"/>
              <p:cNvSpPr/>
              <p:nvPr/>
            </p:nvSpPr>
            <p:spPr>
              <a:xfrm>
                <a:off x="1071538" y="3522411"/>
                <a:ext cx="4714908" cy="2335482"/>
              </a:xfrm>
              <a:prstGeom prst="plaque">
                <a:avLst/>
              </a:prstGeom>
              <a:ln>
                <a:noFill/>
              </a:ln>
              <a:effectLst>
                <a:outerShdw blurRad="44450" dist="27940" dir="5400000" algn="ctr">
                  <a:srgbClr val="000000">
                    <a:alpha val="32000"/>
                  </a:srgbClr>
                </a:outerShdw>
              </a:effectLst>
              <a:sp3d>
                <a:bevelT w="190500" h="38100"/>
              </a:sp3d>
            </p:spPr>
            <p:style>
              <a:lnRef idx="2">
                <a:schemeClr val="accent2"/>
              </a:lnRef>
              <a:fillRef idx="1">
                <a:schemeClr val="lt1"/>
              </a:fillRef>
              <a:effectRef idx="0">
                <a:schemeClr val="accent2"/>
              </a:effectRef>
              <a:fontRef idx="minor">
                <a:schemeClr val="dk1"/>
              </a:fontRef>
            </p:style>
            <p:txBody>
              <a:bodyPr rtlCol="1" anchor="ctr"/>
              <a:lstStyle/>
              <a:p>
                <a:pPr algn="ctr" rtl="1" fontAlgn="auto">
                  <a:spcBef>
                    <a:spcPts val="0"/>
                  </a:spcBef>
                  <a:spcAft>
                    <a:spcPts val="0"/>
                  </a:spcAft>
                  <a:defRPr/>
                </a:pPr>
                <a:endParaRPr lang="ar-EG"/>
              </a:p>
            </p:txBody>
          </p:sp>
        </p:grpSp>
        <p:sp>
          <p:nvSpPr>
            <p:cNvPr id="21508" name="عنوان 1"/>
            <p:cNvSpPr txBox="1">
              <a:spLocks/>
            </p:cNvSpPr>
            <p:nvPr/>
          </p:nvSpPr>
          <p:spPr bwMode="auto">
            <a:xfrm>
              <a:off x="900" y="1260"/>
              <a:ext cx="4383" cy="1710"/>
            </a:xfrm>
            <a:prstGeom prst="rect">
              <a:avLst/>
            </a:prstGeom>
            <a:ln>
              <a:noFill/>
              <a:headEnd/>
              <a:tailEnd/>
            </a:ln>
            <a:effectLst>
              <a:outerShdw blurRad="44450" dist="27940" dir="5400000" algn="ctr">
                <a:srgbClr val="000000">
                  <a:alpha val="32000"/>
                </a:srgbClr>
              </a:outerShdw>
            </a:effectLst>
            <a:sp3d>
              <a:bevelT w="190500" h="38100"/>
            </a:sp3d>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ar-SA" sz="3600" b="1" kern="0" dirty="0">
                  <a:solidFill>
                    <a:srgbClr val="C00000"/>
                  </a:solidFill>
                </a:rPr>
                <a:t>س9: المسلمة تتميز بالحياء الذي يظهر في لباسها المحتشم وفق شرع الله، ويحفظ لها كرامتها وأنوثتها بعيداً عن </a:t>
              </a:r>
              <a:r>
                <a:rPr lang="ar-EG" sz="3600" b="1" kern="0" dirty="0">
                  <a:solidFill>
                    <a:srgbClr val="C00000"/>
                  </a:solidFill>
                </a:rPr>
                <a:t>التبرج </a:t>
              </a:r>
              <a:r>
                <a:rPr lang="ar-SA" sz="3600" b="1" kern="0" dirty="0">
                  <a:solidFill>
                    <a:srgbClr val="C00000"/>
                  </a:solidFill>
                </a:rPr>
                <a:t> القبيح واللباس الفاضح،</a:t>
              </a:r>
              <a:r>
                <a:rPr lang="ar-EG" sz="3600" b="1" kern="0" dirty="0">
                  <a:solidFill>
                    <a:srgbClr val="C00000"/>
                  </a:solidFill>
                </a:rPr>
                <a:t> </a:t>
              </a:r>
              <a:r>
                <a:rPr lang="ar-EG" sz="3600" b="1" dirty="0">
                  <a:solidFill>
                    <a:srgbClr val="C00000"/>
                  </a:solidFill>
                </a:rPr>
                <a:t>صف سلوك المسلمة التي تستشعر رقابة الله تعالى عليها.</a:t>
              </a:r>
              <a:endParaRPr lang="en-US" sz="3600" b="1" dirty="0">
                <a:solidFill>
                  <a:srgbClr val="C00000"/>
                </a:solidFill>
              </a:endParaRPr>
            </a:p>
          </p:txBody>
        </p:sp>
      </p:grpSp>
    </p:spTree>
  </p:cSld>
  <p:clrMapOvr>
    <a:masterClrMapping/>
  </p:clrMapOvr>
  <p:transition>
    <p:zoom dir="in"/>
    <p:sndAc>
      <p:stSnd>
        <p:snd r:embed="rId2" name="0072 - أنهيار الجليد.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المسلمة تتميز بالحياء الذي يظهر في.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214313" y="714375"/>
            <a:ext cx="9358313" cy="5572125"/>
            <a:chOff x="-135" y="450"/>
            <a:chExt cx="5895" cy="3510"/>
          </a:xfrm>
        </p:grpSpPr>
        <p:grpSp>
          <p:nvGrpSpPr>
            <p:cNvPr id="3" name="Group 4"/>
            <p:cNvGrpSpPr/>
            <p:nvPr/>
          </p:nvGrpSpPr>
          <p:grpSpPr bwMode="auto">
            <a:xfrm>
              <a:off x="-135" y="450"/>
              <a:ext cx="5895" cy="3510"/>
              <a:chOff x="357158" y="3143248"/>
              <a:chExt cx="5572164" cy="3286148"/>
            </a:xfrm>
            <a:solidFill>
              <a:srgbClr val="9900CC"/>
            </a:solidFill>
          </p:grpSpPr>
          <p:sp>
            <p:nvSpPr>
              <p:cNvPr id="10" name="Explosion 2 5"/>
              <p:cNvSpPr/>
              <p:nvPr/>
            </p:nvSpPr>
            <p:spPr>
              <a:xfrm>
                <a:off x="357158" y="3143248"/>
                <a:ext cx="5572164" cy="3286148"/>
              </a:xfrm>
              <a:prstGeom prst="irregularSeal2">
                <a:avLst/>
              </a:prstGeom>
              <a:gradFill flip="none" rotWithShape="1">
                <a:gsLst>
                  <a:gs pos="0">
                    <a:srgbClr val="CC00CC">
                      <a:shade val="30000"/>
                      <a:satMod val="115000"/>
                    </a:srgbClr>
                  </a:gs>
                  <a:gs pos="50000">
                    <a:srgbClr val="CC00CC">
                      <a:shade val="67500"/>
                      <a:satMod val="115000"/>
                    </a:srgbClr>
                  </a:gs>
                  <a:gs pos="100000">
                    <a:srgbClr val="CC00CC">
                      <a:shade val="100000"/>
                      <a:satMod val="115000"/>
                    </a:srgbClr>
                  </a:gs>
                </a:gsLst>
                <a:lin ang="5400000" scaled="1"/>
                <a:tileRect/>
              </a:gradFill>
              <a:ln>
                <a:solidFill>
                  <a:schemeClr val="tx1"/>
                </a:solidFill>
              </a:ln>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endParaRPr lang="ar-EG"/>
              </a:p>
            </p:txBody>
          </p:sp>
          <p:sp>
            <p:nvSpPr>
              <p:cNvPr id="11" name="Plaque 6"/>
              <p:cNvSpPr/>
              <p:nvPr/>
            </p:nvSpPr>
            <p:spPr>
              <a:xfrm>
                <a:off x="1071538" y="4143380"/>
                <a:ext cx="4714908" cy="1714512"/>
              </a:xfrm>
              <a:prstGeom prst="plaque">
                <a:avLst/>
              </a:prstGeom>
              <a:ln/>
            </p:spPr>
            <p:style>
              <a:lnRef idx="2">
                <a:schemeClr val="accent2"/>
              </a:lnRef>
              <a:fillRef idx="1">
                <a:schemeClr val="lt1"/>
              </a:fillRef>
              <a:effectRef idx="0">
                <a:schemeClr val="accent2"/>
              </a:effectRef>
              <a:fontRef idx="minor">
                <a:schemeClr val="dk1"/>
              </a:fontRef>
            </p:style>
            <p:txBody>
              <a:bodyPr rtlCol="1" anchor="ctr"/>
              <a:lstStyle/>
              <a:p>
                <a:pPr algn="ctr" rtl="1" fontAlgn="auto">
                  <a:spcBef>
                    <a:spcPts val="0"/>
                  </a:spcBef>
                  <a:spcAft>
                    <a:spcPts val="0"/>
                  </a:spcAft>
                  <a:defRPr/>
                </a:pPr>
                <a:endParaRPr lang="ar-EG"/>
              </a:p>
            </p:txBody>
          </p:sp>
        </p:grpSp>
        <p:sp>
          <p:nvSpPr>
            <p:cNvPr id="32772" name="عنوان 1"/>
            <p:cNvSpPr txBox="1">
              <a:spLocks/>
            </p:cNvSpPr>
            <p:nvPr/>
          </p:nvSpPr>
          <p:spPr bwMode="auto">
            <a:xfrm>
              <a:off x="1080" y="1755"/>
              <a:ext cx="4050" cy="132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anchor="ctr"/>
            <a:lstStyle/>
            <a:p>
              <a:pPr algn="r" rtl="1">
                <a:defRPr/>
              </a:pPr>
              <a:r>
                <a:rPr lang="ar-SA" sz="3600" b="1" dirty="0">
                  <a:solidFill>
                    <a:srgbClr val="0000FF"/>
                  </a:solidFill>
                </a:rPr>
                <a:t>تكون ذات خلق وتتقي الله في كل أمورها وتع</a:t>
              </a:r>
              <a:r>
                <a:rPr lang="ar-EG" sz="3600" b="1" dirty="0">
                  <a:solidFill>
                    <a:srgbClr val="0000FF"/>
                  </a:solidFill>
                </a:rPr>
                <a:t>م</a:t>
              </a:r>
              <a:r>
                <a:rPr lang="ar-SA" sz="3600" b="1" dirty="0">
                  <a:solidFill>
                    <a:srgbClr val="0000FF"/>
                  </a:solidFill>
                </a:rPr>
                <a:t>ل أعمال صالحة </a:t>
              </a:r>
              <a:r>
                <a:rPr lang="ar-EG" sz="3600" b="1" dirty="0">
                  <a:solidFill>
                    <a:srgbClr val="0000FF"/>
                  </a:solidFill>
                </a:rPr>
                <a:t>رجاء الجنة.</a:t>
              </a:r>
              <a:endParaRPr lang="en-US" sz="3600" dirty="0">
                <a:solidFill>
                  <a:srgbClr val="0000FF"/>
                </a:solidFill>
              </a:endParaRPr>
            </a:p>
          </p:txBody>
        </p:sp>
      </p:grpSp>
    </p:spTree>
  </p:cSld>
  <p:clrMapOvr>
    <a:masterClrMapping/>
  </p:clrMapOvr>
  <p:transition>
    <p:zoom dir="in"/>
    <p:sndAc>
      <p:stSnd>
        <p:snd r:embed="rId2" name="0072 - أنهيار الجليد.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تكون ذات خلق وتتقي الله في كل.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8"/>
          <p:cNvGrpSpPr/>
          <p:nvPr/>
        </p:nvGrpSpPr>
        <p:grpSpPr>
          <a:xfrm>
            <a:off x="-32" y="0"/>
            <a:ext cx="9144032" cy="6858000"/>
            <a:chOff x="-32" y="0"/>
            <a:chExt cx="9144032" cy="6858000"/>
          </a:xfrm>
          <a:solidFill>
            <a:srgbClr val="00B0F0"/>
          </a:solidFill>
          <a:scene3d>
            <a:camera prst="orthographicFront">
              <a:rot lat="0" lon="0" rev="0"/>
            </a:camera>
            <a:lightRig rig="balanced" dir="t">
              <a:rot lat="0" lon="0" rev="8700000"/>
            </a:lightRig>
          </a:scene3d>
        </p:grpSpPr>
        <p:sp>
          <p:nvSpPr>
            <p:cNvPr id="10" name="انفجار 2 9"/>
            <p:cNvSpPr/>
            <p:nvPr/>
          </p:nvSpPr>
          <p:spPr>
            <a:xfrm>
              <a:off x="-32" y="0"/>
              <a:ext cx="9144032" cy="6858000"/>
            </a:xfrm>
            <a:prstGeom prst="irregularSeal2">
              <a:avLst/>
            </a:prstGeom>
            <a:solidFill>
              <a:schemeClr val="accent2"/>
            </a:solidFill>
            <a:ln w="76200">
              <a:solidFill>
                <a:srgbClr val="00FF00"/>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11" name="مستطيل مستدير الزوايا 10"/>
            <p:cNvSpPr/>
            <p:nvPr/>
          </p:nvSpPr>
          <p:spPr>
            <a:xfrm>
              <a:off x="500034" y="1928802"/>
              <a:ext cx="7929618" cy="3429024"/>
            </a:xfrm>
            <a:prstGeom prst="roundRect">
              <a:avLst/>
            </a:prstGeom>
            <a:solidFill>
              <a:srgbClr val="FFFF00"/>
            </a:solidFill>
            <a:ln w="76200">
              <a:solidFill>
                <a:srgbClr val="00FF00"/>
              </a:solidFill>
            </a:ln>
            <a:effectLst>
              <a:outerShdw blurRad="44450" dist="27940" dir="5400000" algn="ctr">
                <a:srgbClr val="000000">
                  <a:alpha val="32000"/>
                </a:srgbClr>
              </a:outerShdw>
            </a:effectLst>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grpSp>
      <p:sp>
        <p:nvSpPr>
          <p:cNvPr id="6" name="Rectangle 5"/>
          <p:cNvSpPr>
            <a:spLocks noChangeArrowheads="1"/>
          </p:cNvSpPr>
          <p:nvPr/>
        </p:nvSpPr>
        <p:spPr bwMode="auto">
          <a:xfrm>
            <a:off x="928662" y="2781398"/>
            <a:ext cx="7072332" cy="1862048"/>
          </a:xfrm>
          <a:prstGeom prst="rect">
            <a:avLst/>
          </a:prstGeom>
          <a:solidFill>
            <a:srgbClr val="00FF00"/>
          </a:solidFill>
          <a:ln w="9525">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bodyPr>
          <a:lstStyle/>
          <a:p>
            <a:pPr algn="ctr" rtl="1">
              <a:defRPr/>
            </a:pPr>
            <a:r>
              <a:rPr lang="ar-SA" sz="11500" b="1" dirty="0"/>
              <a:t>أسئلة عامة</a:t>
            </a:r>
            <a:endParaRPr lang="ar-SA" sz="8800" b="1" dirty="0"/>
          </a:p>
        </p:txBody>
      </p:sp>
    </p:spTree>
  </p:cSld>
  <p:clrMapOvr>
    <a:masterClrMapping/>
  </p:clrMapOvr>
  <p:transition>
    <p:zoom dir="in"/>
    <p:sndAc>
      <p:stSnd>
        <p:snd r:embed="rId2" name="0072 - أنهيار الجليد.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builtIn="1"/>
                                        </p:tgtEl>
                                      </p:cMediaNode>
                                    </p:audio>
                                  </p:subTnLst>
                                </p:cTn>
                              </p:par>
                              <p:par>
                                <p:cTn id="8" presetID="55"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strVal val="#ppt_w*0.70"/>
                                          </p:val>
                                        </p:tav>
                                        <p:tav tm="100000">
                                          <p:val>
                                            <p:strVal val="#ppt_w"/>
                                          </p:val>
                                        </p:tav>
                                      </p:tavLst>
                                    </p:anim>
                                    <p:anim calcmode="lin" valueType="num">
                                      <p:cBhvr>
                                        <p:cTn id="11" dur="500" fill="hold"/>
                                        <p:tgtEl>
                                          <p:spTgt spid="6"/>
                                        </p:tgtEl>
                                        <p:attrNameLst>
                                          <p:attrName>ppt_h</p:attrName>
                                        </p:attrNameLst>
                                      </p:cBhvr>
                                      <p:tavLst>
                                        <p:tav tm="0">
                                          <p:val>
                                            <p:strVal val="#ppt_h"/>
                                          </p:val>
                                        </p:tav>
                                        <p:tav tm="100000">
                                          <p:val>
                                            <p:strVal val="#ppt_h"/>
                                          </p:val>
                                        </p:tav>
                                      </p:tavLst>
                                    </p:anim>
                                    <p:animEffect transition="in" filter="fade">
                                      <p:cBhvr>
                                        <p:cTn id="12" dur="500"/>
                                        <p:tgtEl>
                                          <p:spTgt spid="6"/>
                                        </p:tgtEl>
                                      </p:cBhvr>
                                    </p:animEffect>
                                  </p:childTnLst>
                                  <p:subTnLst>
                                    <p:audio>
                                      <p:cMediaNode>
                                        <p:cTn display="0" masterRel="sameClick">
                                          <p:stCondLst>
                                            <p:cond evt="begin" delay="0">
                                              <p:tn val="8"/>
                                            </p:cond>
                                          </p:stCondLst>
                                          <p:endCondLst>
                                            <p:cond evt="onStopAudio" delay="0">
                                              <p:tgtEl>
                                                <p:sldTgt/>
                                              </p:tgtEl>
                                            </p:cond>
                                          </p:endCondLst>
                                        </p:cTn>
                                        <p:tgtEl>
                                          <p:sndTgt r:embed="rId4" name="أسئلة عام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214313" y="0"/>
            <a:ext cx="9358313" cy="6286500"/>
            <a:chOff x="-135" y="0"/>
            <a:chExt cx="5895" cy="3960"/>
          </a:xfrm>
          <a:scene3d>
            <a:camera prst="orthographicFront">
              <a:rot lat="0" lon="0" rev="0"/>
            </a:camera>
            <a:lightRig rig="balanced" dir="t">
              <a:rot lat="0" lon="0" rev="8700000"/>
            </a:lightRig>
          </a:scene3d>
        </p:grpSpPr>
        <p:grpSp>
          <p:nvGrpSpPr>
            <p:cNvPr id="3" name="Group 4"/>
            <p:cNvGrpSpPr/>
            <p:nvPr/>
          </p:nvGrpSpPr>
          <p:grpSpPr bwMode="auto">
            <a:xfrm>
              <a:off x="-135" y="0"/>
              <a:ext cx="5895" cy="3960"/>
              <a:chOff x="357158" y="2721948"/>
              <a:chExt cx="5572164" cy="3707449"/>
            </a:xfrm>
            <a:solidFill>
              <a:srgbClr val="9900CC"/>
            </a:solidFill>
          </p:grpSpPr>
          <p:sp>
            <p:nvSpPr>
              <p:cNvPr id="26" name="Explosion 2 5"/>
              <p:cNvSpPr/>
              <p:nvPr/>
            </p:nvSpPr>
            <p:spPr>
              <a:xfrm>
                <a:off x="357158" y="2721948"/>
                <a:ext cx="5572164" cy="3707449"/>
              </a:xfrm>
              <a:prstGeom prst="irregularSeal2">
                <a:avLst/>
              </a:prstGeom>
              <a:gradFill flip="none" rotWithShape="1">
                <a:gsLst>
                  <a:gs pos="0">
                    <a:srgbClr val="CC00CC">
                      <a:shade val="30000"/>
                      <a:satMod val="115000"/>
                    </a:srgbClr>
                  </a:gs>
                  <a:gs pos="50000">
                    <a:srgbClr val="CC00CC">
                      <a:shade val="67500"/>
                      <a:satMod val="115000"/>
                    </a:srgbClr>
                  </a:gs>
                  <a:gs pos="100000">
                    <a:srgbClr val="CC00CC">
                      <a:shade val="100000"/>
                      <a:satMod val="115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endParaRPr lang="ar-EG"/>
              </a:p>
            </p:txBody>
          </p:sp>
          <p:sp>
            <p:nvSpPr>
              <p:cNvPr id="27" name="Plaque 6"/>
              <p:cNvSpPr/>
              <p:nvPr/>
            </p:nvSpPr>
            <p:spPr>
              <a:xfrm>
                <a:off x="1071538" y="3522411"/>
                <a:ext cx="4714908" cy="2335482"/>
              </a:xfrm>
              <a:prstGeom prst="plaque">
                <a:avLst/>
              </a:prstGeom>
              <a:ln>
                <a:noFill/>
              </a:ln>
              <a:effectLst>
                <a:outerShdw blurRad="44450" dist="27940" dir="5400000" algn="ctr">
                  <a:srgbClr val="000000">
                    <a:alpha val="32000"/>
                  </a:srgbClr>
                </a:outerShdw>
              </a:effectLst>
              <a:sp3d>
                <a:bevelT w="190500" h="38100"/>
              </a:sp3d>
            </p:spPr>
            <p:style>
              <a:lnRef idx="2">
                <a:schemeClr val="accent2"/>
              </a:lnRef>
              <a:fillRef idx="1">
                <a:schemeClr val="lt1"/>
              </a:fillRef>
              <a:effectRef idx="0">
                <a:schemeClr val="accent2"/>
              </a:effectRef>
              <a:fontRef idx="minor">
                <a:schemeClr val="dk1"/>
              </a:fontRef>
            </p:style>
            <p:txBody>
              <a:bodyPr rtlCol="1" anchor="ctr"/>
              <a:lstStyle/>
              <a:p>
                <a:pPr algn="ctr" rtl="1" fontAlgn="auto">
                  <a:spcBef>
                    <a:spcPts val="0"/>
                  </a:spcBef>
                  <a:spcAft>
                    <a:spcPts val="0"/>
                  </a:spcAft>
                  <a:defRPr/>
                </a:pPr>
                <a:endParaRPr lang="ar-EG"/>
              </a:p>
            </p:txBody>
          </p:sp>
        </p:grpSp>
        <p:sp>
          <p:nvSpPr>
            <p:cNvPr id="21508" name="عنوان 1"/>
            <p:cNvSpPr txBox="1">
              <a:spLocks/>
            </p:cNvSpPr>
            <p:nvPr/>
          </p:nvSpPr>
          <p:spPr bwMode="auto">
            <a:xfrm>
              <a:off x="900" y="1260"/>
              <a:ext cx="4383" cy="1710"/>
            </a:xfrm>
            <a:prstGeom prst="rect">
              <a:avLst/>
            </a:prstGeom>
            <a:ln>
              <a:noFill/>
              <a:headEnd/>
              <a:tailEnd/>
            </a:ln>
            <a:effectLst>
              <a:outerShdw blurRad="44450" dist="27940" dir="5400000" algn="ctr">
                <a:srgbClr val="000000">
                  <a:alpha val="32000"/>
                </a:srgbClr>
              </a:outerShdw>
            </a:effectLst>
            <a:sp3d>
              <a:bevelT w="190500" h="38100"/>
            </a:sp3d>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ar-SA" sz="4000" b="1" kern="0" dirty="0">
                  <a:solidFill>
                    <a:srgbClr val="C00000"/>
                  </a:solidFill>
                </a:rPr>
                <a:t>س10: بعد </a:t>
              </a:r>
              <a:r>
                <a:rPr lang="ar-SA" sz="4000" b="1" kern="0" dirty="0" err="1">
                  <a:solidFill>
                    <a:srgbClr val="C00000"/>
                  </a:solidFill>
                </a:rPr>
                <a:t>دراس</a:t>
              </a:r>
              <a:r>
                <a:rPr lang="ar-EG" sz="4000" b="1" kern="0" dirty="0">
                  <a:solidFill>
                    <a:srgbClr val="C00000"/>
                  </a:solidFill>
                </a:rPr>
                <a:t>تك</a:t>
              </a:r>
              <a:r>
                <a:rPr lang="ar-SA" sz="4000" b="1" kern="0" dirty="0">
                  <a:solidFill>
                    <a:srgbClr val="C00000"/>
                  </a:solidFill>
                </a:rPr>
                <a:t> لوحدة الحياء، وقد تمثلت لك معانيها، كيف تزرع مثل </a:t>
              </a:r>
              <a:r>
                <a:rPr lang="ar-EG" sz="4000" b="1" kern="0" dirty="0">
                  <a:solidFill>
                    <a:srgbClr val="C00000"/>
                  </a:solidFill>
                </a:rPr>
                <a:t>هذا </a:t>
              </a:r>
              <a:r>
                <a:rPr lang="ar-SA" sz="4000" b="1" kern="0" dirty="0">
                  <a:solidFill>
                    <a:srgbClr val="C00000"/>
                  </a:solidFill>
                </a:rPr>
                <a:t>الخلق في نفسك وأهل بيتك؟</a:t>
              </a:r>
            </a:p>
          </p:txBody>
        </p:sp>
      </p:grpSp>
    </p:spTree>
  </p:cSld>
  <p:clrMapOvr>
    <a:masterClrMapping/>
  </p:clrMapOvr>
  <p:transition>
    <p:zoom dir="in"/>
    <p:sndAc>
      <p:stSnd>
        <p:snd r:embed="rId2" name="0072 - أنهيار الجليد.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بعد دراستك لوحدة الحياء.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8"/>
          <p:cNvGrpSpPr>
            <a:grpSpLocks/>
          </p:cNvGrpSpPr>
          <p:nvPr/>
        </p:nvGrpSpPr>
        <p:grpSpPr bwMode="auto">
          <a:xfrm>
            <a:off x="571500" y="142875"/>
            <a:ext cx="8143875" cy="6572250"/>
            <a:chOff x="571472" y="214290"/>
            <a:chExt cx="8143932" cy="6572272"/>
          </a:xfrm>
        </p:grpSpPr>
        <p:sp>
          <p:nvSpPr>
            <p:cNvPr id="7" name="Rounded Rectangle 6"/>
            <p:cNvSpPr/>
            <p:nvPr/>
          </p:nvSpPr>
          <p:spPr>
            <a:xfrm>
              <a:off x="571472" y="214290"/>
              <a:ext cx="8143932" cy="6572272"/>
            </a:xfrm>
            <a:prstGeom prst="roundRect">
              <a:avLst/>
            </a:prstGeom>
          </p:spPr>
          <p:style>
            <a:lnRef idx="1">
              <a:schemeClr val="accent2"/>
            </a:lnRef>
            <a:fillRef idx="2">
              <a:schemeClr val="accent2"/>
            </a:fillRef>
            <a:effectRef idx="1">
              <a:schemeClr val="accent2"/>
            </a:effectRef>
            <a:fontRef idx="minor">
              <a:schemeClr val="dk1"/>
            </a:fontRef>
          </p:style>
          <p:txBody>
            <a:bodyPr rtlCol="1" anchor="ctr"/>
            <a:lstStyle/>
            <a:p>
              <a:pPr algn="ctr">
                <a:defRPr/>
              </a:pPr>
              <a:endParaRPr lang="ar-EG"/>
            </a:p>
          </p:txBody>
        </p:sp>
        <p:sp>
          <p:nvSpPr>
            <p:cNvPr id="8" name="Rectangle 7"/>
            <p:cNvSpPr/>
            <p:nvPr/>
          </p:nvSpPr>
          <p:spPr>
            <a:xfrm>
              <a:off x="1071539" y="500041"/>
              <a:ext cx="7215237" cy="6000770"/>
            </a:xfrm>
            <a:prstGeom prst="rect">
              <a:avLst/>
            </a:prstGeom>
          </p:spPr>
          <p:style>
            <a:lnRef idx="2">
              <a:schemeClr val="accent6"/>
            </a:lnRef>
            <a:fillRef idx="1">
              <a:schemeClr val="lt1"/>
            </a:fillRef>
            <a:effectRef idx="0">
              <a:schemeClr val="accent6"/>
            </a:effectRef>
            <a:fontRef idx="minor">
              <a:schemeClr val="dk1"/>
            </a:fontRef>
          </p:style>
          <p:txBody>
            <a:bodyPr rtlCol="1" anchor="ctr"/>
            <a:lstStyle/>
            <a:p>
              <a:pPr algn="ctr">
                <a:defRPr/>
              </a:pPr>
              <a:endParaRPr lang="ar-EG"/>
            </a:p>
          </p:txBody>
        </p:sp>
        <p:sp>
          <p:nvSpPr>
            <p:cNvPr id="34821" name="TextBox 17"/>
            <p:cNvSpPr txBox="1">
              <a:spLocks noChangeArrowheads="1"/>
            </p:cNvSpPr>
            <p:nvPr/>
          </p:nvSpPr>
          <p:spPr bwMode="auto">
            <a:xfrm>
              <a:off x="1285852" y="1214418"/>
              <a:ext cx="6858048" cy="452439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a:spAutoFit/>
            </a:bodyPr>
            <a:lstStyle/>
            <a:p>
              <a:pPr algn="r" rtl="1">
                <a:defRPr/>
              </a:pPr>
              <a:r>
                <a:rPr lang="ar-SA" sz="3600" b="1" dirty="0">
                  <a:solidFill>
                    <a:srgbClr val="0000FF"/>
                  </a:solidFill>
                </a:rPr>
                <a:t>أقتدي بالنبي وصحابته في هذا الخلق  ثم أكون قدوة صالحة في البيت بديني وخلقي وعلمي وسلوكي، بالتزامي بالكلمة الطيبة والقول الحسن كما قال تعالى: (ادْعُ إِلِى سَبِيلِ رَبِّكَ بِالْحِكْمَةِ وَالْمَوْعِظَةِ الْحَسَنَةِ وَجَادِلْهُم بِالَّتِي هِيَ أَحْسَنُ) وقال تعالى: (كُنْتُمْ خَيْرَ أُمَّةٍ أُخْرِجَتْ لِلنَّاسِ تَأْمُرُونَ بِالْمَعْرُوفِ وَتَنْهَوْنَ عَنِ الْمُنكَرِ وَتُؤْمِنُونَ بِاللَّهِ).</a:t>
              </a:r>
              <a:endParaRPr lang="en-US" sz="3600" dirty="0">
                <a:solidFill>
                  <a:srgbClr val="0000FF"/>
                </a:solidFill>
              </a:endParaRPr>
            </a:p>
          </p:txBody>
        </p:sp>
      </p:grpSp>
    </p:spTree>
  </p:cSld>
  <p:clrMapOvr>
    <a:masterClrMapping/>
  </p:clrMapOvr>
  <p:transition>
    <p:zoom dir="in"/>
    <p:sndAc>
      <p:stSnd>
        <p:snd r:embed="rId2" name="0072 - أنهيار الجليد.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92" decel="100000"/>
                                        <p:tgtEl>
                                          <p:spTgt spid="2"/>
                                        </p:tgtEl>
                                      </p:cBhvr>
                                    </p:animEffect>
                                    <p:animScale>
                                      <p:cBhvr>
                                        <p:cTn id="8" dur="192" decel="100000"/>
                                        <p:tgtEl>
                                          <p:spTgt spid="2"/>
                                        </p:tgtEl>
                                      </p:cBhvr>
                                      <p:from x="10000" y="10000"/>
                                      <p:to x="200000" y="450000"/>
                                    </p:animScale>
                                    <p:animScale>
                                      <p:cBhvr>
                                        <p:cTn id="9" dur="308" accel="100000" fill="hold">
                                          <p:stCondLst>
                                            <p:cond delay="192"/>
                                          </p:stCondLst>
                                        </p:cTn>
                                        <p:tgtEl>
                                          <p:spTgt spid="2"/>
                                        </p:tgtEl>
                                      </p:cBhvr>
                                      <p:from x="200000" y="450000"/>
                                      <p:to x="100000" y="100000"/>
                                    </p:animScale>
                                    <p:set>
                                      <p:cBhvr>
                                        <p:cTn id="10" dur="192" fill="hold"/>
                                        <p:tgtEl>
                                          <p:spTgt spid="2"/>
                                        </p:tgtEl>
                                        <p:attrNameLst>
                                          <p:attrName>ppt_x</p:attrName>
                                        </p:attrNameLst>
                                      </p:cBhvr>
                                      <p:to>
                                        <p:strVal val="(0.5)"/>
                                      </p:to>
                                    </p:set>
                                    <p:anim from="(0.5)" to="(#ppt_x)" calcmode="lin" valueType="num">
                                      <p:cBhvr>
                                        <p:cTn id="11" dur="308" accel="100000" fill="hold">
                                          <p:stCondLst>
                                            <p:cond delay="192"/>
                                          </p:stCondLst>
                                        </p:cTn>
                                        <p:tgtEl>
                                          <p:spTgt spid="2"/>
                                        </p:tgtEl>
                                        <p:attrNameLst>
                                          <p:attrName>ppt_x</p:attrName>
                                        </p:attrNameLst>
                                      </p:cBhvr>
                                    </p:anim>
                                    <p:set>
                                      <p:cBhvr>
                                        <p:cTn id="12" dur="192" fill="hold"/>
                                        <p:tgtEl>
                                          <p:spTgt spid="2"/>
                                        </p:tgtEl>
                                        <p:attrNameLst>
                                          <p:attrName>ppt_y</p:attrName>
                                        </p:attrNameLst>
                                      </p:cBhvr>
                                      <p:to>
                                        <p:strVal val="(#ppt_y+0.4)"/>
                                      </p:to>
                                    </p:set>
                                    <p:anim from="(#ppt_y+0.4)" to="(#ppt_y)" calcmode="lin" valueType="num">
                                      <p:cBhvr>
                                        <p:cTn id="13" dur="308" accel="100000" fill="hold">
                                          <p:stCondLst>
                                            <p:cond delay="192"/>
                                          </p:stCondLst>
                                        </p:cTn>
                                        <p:tgtEl>
                                          <p:spTgt spid="2"/>
                                        </p:tgtEl>
                                        <p:attrNameLst>
                                          <p:attrName>ppt_y</p:attrName>
                                        </p:attrNameLst>
                                      </p:cBhvr>
                                    </p:anim>
                                  </p:childTnLst>
                                  <p:subTnLst>
                                    <p:audio>
                                      <p:cMediaNode>
                                        <p:cTn display="0" masterRel="sameClick">
                                          <p:stCondLst>
                                            <p:cond evt="begin" delay="0">
                                              <p:tn val="5"/>
                                            </p:cond>
                                          </p:stCondLst>
                                          <p:endCondLst>
                                            <p:cond evt="onStopAudio" delay="0">
                                              <p:tgtEl>
                                                <p:sldTgt/>
                                              </p:tgtEl>
                                            </p:cond>
                                          </p:endCondLst>
                                        </p:cTn>
                                        <p:tgtEl>
                                          <p:sndTgt r:embed="rId3" name="أقتدي بالنبي وصحابته في هذا الخلق  ثم.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Lightning Bolt 4"/>
          <p:cNvSpPr/>
          <p:nvPr/>
        </p:nvSpPr>
        <p:spPr>
          <a:xfrm rot="20612202">
            <a:off x="4886325" y="1806575"/>
            <a:ext cx="928688" cy="1949450"/>
          </a:xfrm>
          <a:prstGeom prst="lightningBol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grpSp>
        <p:nvGrpSpPr>
          <p:cNvPr id="2" name="Group 3"/>
          <p:cNvGrpSpPr>
            <a:grpSpLocks/>
          </p:cNvGrpSpPr>
          <p:nvPr/>
        </p:nvGrpSpPr>
        <p:grpSpPr bwMode="auto">
          <a:xfrm>
            <a:off x="357188" y="2428875"/>
            <a:ext cx="8786812" cy="3571875"/>
            <a:chOff x="6045265" y="3000372"/>
            <a:chExt cx="2937157" cy="2169822"/>
          </a:xfrm>
        </p:grpSpPr>
        <p:sp>
          <p:nvSpPr>
            <p:cNvPr id="25" name="Lightning Bolt 4"/>
            <p:cNvSpPr/>
            <p:nvPr/>
          </p:nvSpPr>
          <p:spPr>
            <a:xfrm rot="4404232">
              <a:off x="6635593" y="4098521"/>
              <a:ext cx="928684" cy="1214662"/>
            </a:xfrm>
            <a:prstGeom prst="lightningBol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26" name="Cloud 5"/>
            <p:cNvSpPr/>
            <p:nvPr/>
          </p:nvSpPr>
          <p:spPr>
            <a:xfrm>
              <a:off x="6045265" y="3000372"/>
              <a:ext cx="2937157" cy="1429189"/>
            </a:xfrm>
            <a:prstGeom prst="cloud">
              <a:avLst/>
            </a:prstGeom>
            <a:solidFill>
              <a:srgbClr val="FF006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EG" sz="4800" b="1" dirty="0"/>
                <a:t>ماذا تعلمت في هذه الوحدة؟</a:t>
              </a:r>
            </a:p>
          </p:txBody>
        </p:sp>
      </p:grpSp>
    </p:spTree>
  </p:cSld>
  <p:clrMapOvr>
    <a:masterClrMapping/>
  </p:clrMapOvr>
  <p:transition>
    <p:zoom dir="in"/>
    <p:sndAc>
      <p:stSnd>
        <p:snd r:embed="rId2" name="0072 - أنهيار الجليد.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ماذا تعلمت في هذه الوحدة.wav"/>
                                        </p:tgtEl>
                                      </p:cMediaNode>
                                    </p:audio>
                                  </p:subTnLst>
                                </p:cTn>
                              </p:par>
                              <p:par>
                                <p:cTn id="11" presetID="15"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6" dur="500" fill="hold"/>
                                        <p:tgtEl>
                                          <p:spTgt spid="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1"/>
                                            </p:cond>
                                          </p:stCondLst>
                                          <p:endCondLst>
                                            <p:cond evt="onStopAudio" delay="0">
                                              <p:tgtEl>
                                                <p:sldTgt/>
                                              </p:tgtEl>
                                            </p:cond>
                                          </p:endCondLst>
                                        </p:cTn>
                                        <p:tgtEl>
                                          <p:sndTgt r:embed="rId3" name="ماذا تعلمت في هذه الوحدة.wav"/>
                                        </p:tgtEl>
                                      </p:cMediaNode>
                                    </p:audio>
                                  </p:subTnLst>
                                </p:cTn>
                              </p:par>
                              <p:par>
                                <p:cTn id="17" presetID="15"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 calcmode="lin" valueType="num">
                                      <p:cBhvr>
                                        <p:cTn id="21" dur="500" fill="hold"/>
                                        <p:tgtEl>
                                          <p:spTgt spid="28"/>
                                        </p:tgtEl>
                                        <p:attrNameLst>
                                          <p:attrName>ppt_x</p:attrName>
                                        </p:attrNameLst>
                                      </p:cBhvr>
                                      <p:tavLst>
                                        <p:tav tm="0" fmla="#ppt_x+(cos(-2*pi*(1-$))*-#ppt_x-sin(-2*pi*(1-$))*(1-#ppt_y))*(1-$)">
                                          <p:val>
                                            <p:fltVal val="0"/>
                                          </p:val>
                                        </p:tav>
                                        <p:tav tm="100000">
                                          <p:val>
                                            <p:fltVal val="1"/>
                                          </p:val>
                                        </p:tav>
                                      </p:tavLst>
                                    </p:anim>
                                    <p:anim calcmode="lin" valueType="num">
                                      <p:cBhvr>
                                        <p:cTn id="22" dur="500" fill="hold"/>
                                        <p:tgtEl>
                                          <p:spTgt spid="2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7"/>
                                            </p:cond>
                                          </p:stCondLst>
                                          <p:endCondLst>
                                            <p:cond evt="onStopAudio" delay="0">
                                              <p:tgtEl>
                                                <p:sldTgt/>
                                              </p:tgtEl>
                                            </p:cond>
                                          </p:endCondLst>
                                        </p:cTn>
                                        <p:tgtEl>
                                          <p:sndTgt r:embed="rId3" name="ماذا تعلمت في هذه الوحد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357188" y="596900"/>
            <a:ext cx="8429625" cy="5715000"/>
            <a:chOff x="6045265" y="2392821"/>
            <a:chExt cx="2817771" cy="3949061"/>
          </a:xfrm>
        </p:grpSpPr>
        <p:sp>
          <p:nvSpPr>
            <p:cNvPr id="25" name="Lightning Bolt 4"/>
            <p:cNvSpPr/>
            <p:nvPr/>
          </p:nvSpPr>
          <p:spPr>
            <a:xfrm rot="4404232">
              <a:off x="6593719" y="4150254"/>
              <a:ext cx="929127" cy="1214136"/>
            </a:xfrm>
            <a:prstGeom prst="lightningBol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26" name="Cloud 5"/>
            <p:cNvSpPr/>
            <p:nvPr/>
          </p:nvSpPr>
          <p:spPr>
            <a:xfrm>
              <a:off x="6045265" y="2392821"/>
              <a:ext cx="2817771" cy="3949061"/>
            </a:xfrm>
            <a:prstGeom prst="roundRect">
              <a:avLst/>
            </a:prstGeom>
            <a:solidFill>
              <a:srgbClr val="FF006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sz="4000" b="1" dirty="0"/>
            </a:p>
          </p:txBody>
        </p:sp>
      </p:grpSp>
      <p:sp>
        <p:nvSpPr>
          <p:cNvPr id="6" name="TextBox 5"/>
          <p:cNvSpPr txBox="1">
            <a:spLocks noChangeArrowheads="1"/>
          </p:cNvSpPr>
          <p:nvPr/>
        </p:nvSpPr>
        <p:spPr bwMode="auto">
          <a:xfrm>
            <a:off x="1142976" y="1428736"/>
            <a:ext cx="6786563" cy="4031873"/>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marL="514350" indent="-514350" algn="r" rtl="1">
              <a:buFont typeface="+mj-lt"/>
              <a:buAutoNum type="arabicPeriod"/>
              <a:defRPr/>
            </a:pPr>
            <a:r>
              <a:rPr lang="ar-EG" sz="3200" b="1" dirty="0"/>
              <a:t>تعلمت من الحياء كيف أكون على خلق الحياء مع الله أولاً ثم مع الآخرين.</a:t>
            </a:r>
            <a:endParaRPr lang="en-US" sz="3200" dirty="0"/>
          </a:p>
          <a:p>
            <a:pPr marL="514350" indent="-514350" algn="r" rtl="1">
              <a:buFont typeface="+mj-lt"/>
              <a:buAutoNum type="arabicPeriod"/>
              <a:defRPr/>
            </a:pPr>
            <a:r>
              <a:rPr lang="ar-EG" sz="3200" b="1" dirty="0"/>
              <a:t>أصبر على قضاء الله وقدره.</a:t>
            </a:r>
            <a:endParaRPr lang="en-US" sz="3200" dirty="0"/>
          </a:p>
          <a:p>
            <a:pPr marL="514350" indent="-514350" algn="r" rtl="1">
              <a:buFont typeface="+mj-lt"/>
              <a:buAutoNum type="arabicPeriod"/>
              <a:defRPr/>
            </a:pPr>
            <a:r>
              <a:rPr lang="ar-EG" sz="3200" b="1" dirty="0"/>
              <a:t>الحياء شعبة من شعب الإيمان وهو يحافظ على الفضيلة في المجتمع ويزيد من مكانة المرآة واحترامها وأنه يصون أخلاق الرجال وتمتعهم بالحياء يزيد من إيمانهم بالله وتقوى الله في السر والعلانية.</a:t>
            </a:r>
            <a:endParaRPr lang="en-US" sz="3200" dirty="0"/>
          </a:p>
        </p:txBody>
      </p:sp>
    </p:spTree>
  </p:cSld>
  <p:clrMapOvr>
    <a:masterClrMapping/>
  </p:clrMapOvr>
  <p:transition>
    <p:zoom dir="in"/>
    <p:sndAc>
      <p:stSnd>
        <p:snd r:embed="rId2" name="0072 - أنهيار الجليد.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newemail.wav"/>
                                        </p:tgtEl>
                                      </p:cMediaNode>
                                    </p:audio>
                                  </p:subTnLst>
                                </p:cTn>
                              </p:par>
                              <p:par>
                                <p:cTn id="11" presetID="15"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6" dur="500" fill="hold"/>
                                        <p:tgtEl>
                                          <p:spTgt spid="2"/>
                                        </p:tgtEl>
                                        <p:attrNameLst>
                                          <p:attrName>ppt_y</p:attrName>
                                        </p:attrNameLst>
                                      </p:cBhvr>
                                      <p:tavLst>
                                        <p:tav tm="0" fmla="#ppt_y+(sin(-2*pi*(1-$))*-#ppt_x+cos(-2*pi*(1-$))*(1-#ppt_y))*(1-$)">
                                          <p:val>
                                            <p:fltVal val="0"/>
                                          </p:val>
                                        </p:tav>
                                        <p:tav tm="100000">
                                          <p:val>
                                            <p:fltVal val="1"/>
                                          </p:val>
                                        </p:tav>
                                      </p:tavLst>
                                    </p:anim>
                                  </p:childTnLst>
                                </p:cTn>
                              </p:par>
                              <p:par>
                                <p:cTn id="17" presetID="52" presetClass="entr" presetSubtype="0" fill="hold" grpId="0" nodeType="withEffect">
                                  <p:stCondLst>
                                    <p:cond delay="0"/>
                                  </p:stCondLst>
                                  <p:childTnLst>
                                    <p:set>
                                      <p:cBhvr>
                                        <p:cTn id="18" dur="1" fill="hold">
                                          <p:stCondLst>
                                            <p:cond delay="0"/>
                                          </p:stCondLst>
                                        </p:cTn>
                                        <p:tgtEl>
                                          <p:spTgt spid="6">
                                            <p:bg/>
                                          </p:spTgt>
                                        </p:tgtEl>
                                        <p:attrNameLst>
                                          <p:attrName>style.visibility</p:attrName>
                                        </p:attrNameLst>
                                      </p:cBhvr>
                                      <p:to>
                                        <p:strVal val="visible"/>
                                      </p:to>
                                    </p:set>
                                    <p:animScale>
                                      <p:cBhvr>
                                        <p:cTn id="19" dur="500" decel="50000" fill="hold">
                                          <p:stCondLst>
                                            <p:cond delay="0"/>
                                          </p:stCondLst>
                                        </p:cTn>
                                        <p:tgtEl>
                                          <p:spTgt spid="6">
                                            <p:bg/>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500" decel="50000" fill="hold">
                                          <p:stCondLst>
                                            <p:cond delay="0"/>
                                          </p:stCondLst>
                                        </p:cTn>
                                        <p:tgtEl>
                                          <p:spTgt spid="6">
                                            <p:bg/>
                                          </p:spTgt>
                                        </p:tgtEl>
                                        <p:attrNameLst>
                                          <p:attrName>ppt_x</p:attrName>
                                          <p:attrName>ppt_y</p:attrName>
                                        </p:attrNameLst>
                                      </p:cBhvr>
                                    </p:animMotion>
                                    <p:animEffect transition="in" filter="fade">
                                      <p:cBhvr>
                                        <p:cTn id="21" dur="500"/>
                                        <p:tgtEl>
                                          <p:spTgt spid="6">
                                            <p:bg/>
                                          </p:spTgt>
                                        </p:tgtEl>
                                      </p:cBhvr>
                                    </p:animEffect>
                                  </p:childTnLst>
                                  <p:subTnLst>
                                    <p:audio>
                                      <p:cMediaNode>
                                        <p:cTn display="0" masterRel="sameClick">
                                          <p:stCondLst>
                                            <p:cond evt="begin" delay="0">
                                              <p:tn val="17"/>
                                            </p:cond>
                                          </p:stCondLst>
                                          <p:endCondLst>
                                            <p:cond evt="onStopAudio" delay="0">
                                              <p:tgtEl>
                                                <p:sldTgt/>
                                              </p:tgtEl>
                                            </p:cond>
                                          </p:endCondLst>
                                        </p:cTn>
                                        <p:tgtEl>
                                          <p:sndTgt r:embed="rId4" name="2.wav"/>
                                        </p:tgtEl>
                                      </p:cMediaNode>
                                    </p:audio>
                                  </p:subTnLst>
                                </p:cTn>
                              </p:par>
                              <p:par>
                                <p:cTn id="22" presetID="52" presetClass="entr" presetSubtype="0" fill="hold" grpId="0" nodeType="withEffect">
                                  <p:stCondLst>
                                    <p:cond delay="0"/>
                                  </p:stCondLst>
                                  <p:childTnLst>
                                    <p:set>
                                      <p:cBhvr>
                                        <p:cTn id="23" dur="1" fill="hold">
                                          <p:stCondLst>
                                            <p:cond delay="0"/>
                                          </p:stCondLst>
                                        </p:cTn>
                                        <p:tgtEl>
                                          <p:spTgt spid="6">
                                            <p:txEl>
                                              <p:pRg st="0" end="0"/>
                                            </p:txEl>
                                          </p:spTgt>
                                        </p:tgtEl>
                                        <p:attrNameLst>
                                          <p:attrName>style.visibility</p:attrName>
                                        </p:attrNameLst>
                                      </p:cBhvr>
                                      <p:to>
                                        <p:strVal val="visible"/>
                                      </p:to>
                                    </p:set>
                                    <p:animScale>
                                      <p:cBhvr>
                                        <p:cTn id="24" dur="500" decel="50000" fill="hold">
                                          <p:stCondLst>
                                            <p:cond delay="0"/>
                                          </p:stCondLst>
                                        </p:cTn>
                                        <p:tgtEl>
                                          <p:spTgt spid="6">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5" dur="500" decel="50000" fill="hold">
                                          <p:stCondLst>
                                            <p:cond delay="0"/>
                                          </p:stCondLst>
                                        </p:cTn>
                                        <p:tgtEl>
                                          <p:spTgt spid="6">
                                            <p:txEl>
                                              <p:pRg st="0" end="0"/>
                                            </p:txEl>
                                          </p:spTgt>
                                        </p:tgtEl>
                                        <p:attrNameLst>
                                          <p:attrName>ppt_x</p:attrName>
                                          <p:attrName>ppt_y</p:attrName>
                                        </p:attrNameLst>
                                      </p:cBhvr>
                                    </p:animMotion>
                                    <p:animEffect transition="in" filter="fade">
                                      <p:cBhvr>
                                        <p:cTn id="26" dur="500"/>
                                        <p:tgtEl>
                                          <p:spTgt spid="6">
                                            <p:txEl>
                                              <p:pRg st="0" end="0"/>
                                            </p:txEl>
                                          </p:spTgt>
                                        </p:tgtEl>
                                      </p:cBhvr>
                                    </p:animEffect>
                                  </p:childTnLst>
                                  <p:subTnLst>
                                    <p:audio>
                                      <p:cMediaNode>
                                        <p:cTn display="0" masterRel="sameClick">
                                          <p:stCondLst>
                                            <p:cond evt="begin" delay="0">
                                              <p:tn val="22"/>
                                            </p:cond>
                                          </p:stCondLst>
                                          <p:endCondLst>
                                            <p:cond evt="onStopAudio" delay="0">
                                              <p:tgtEl>
                                                <p:sldTgt/>
                                              </p:tgtEl>
                                            </p:cond>
                                          </p:endCondLst>
                                        </p:cTn>
                                        <p:tgtEl>
                                          <p:sndTgt r:embed="rId5" name="تعلمت الحياء كيف أكون.wav"/>
                                        </p:tgtEl>
                                      </p:cMediaNode>
                                    </p:audio>
                                  </p:subTnLst>
                                </p:cTn>
                              </p:par>
                            </p:childTnLst>
                          </p:cTn>
                        </p:par>
                      </p:childTnLst>
                    </p:cTn>
                  </p:par>
                  <p:par>
                    <p:cTn id="27" fill="hold">
                      <p:stCondLst>
                        <p:cond delay="indefinite"/>
                      </p:stCondLst>
                      <p:childTnLst>
                        <p:par>
                          <p:cTn id="28" fill="hold">
                            <p:stCondLst>
                              <p:cond delay="0"/>
                            </p:stCondLst>
                            <p:childTnLst>
                              <p:par>
                                <p:cTn id="29" presetID="52" presetClass="entr" presetSubtype="0" fill="hold" grpId="0"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Scale>
                                      <p:cBhvr>
                                        <p:cTn id="31" dur="500" decel="50000" fill="hold">
                                          <p:stCondLst>
                                            <p:cond delay="0"/>
                                          </p:stCondLst>
                                        </p:cTn>
                                        <p:tgtEl>
                                          <p:spTgt spid="6">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2" dur="500" decel="50000" fill="hold">
                                          <p:stCondLst>
                                            <p:cond delay="0"/>
                                          </p:stCondLst>
                                        </p:cTn>
                                        <p:tgtEl>
                                          <p:spTgt spid="6">
                                            <p:txEl>
                                              <p:pRg st="1" end="1"/>
                                            </p:txEl>
                                          </p:spTgt>
                                        </p:tgtEl>
                                        <p:attrNameLst>
                                          <p:attrName>ppt_x</p:attrName>
                                          <p:attrName>ppt_y</p:attrName>
                                        </p:attrNameLst>
                                      </p:cBhvr>
                                    </p:animMotion>
                                    <p:animEffect transition="in" filter="fade">
                                      <p:cBhvr>
                                        <p:cTn id="33" dur="500"/>
                                        <p:tgtEl>
                                          <p:spTgt spid="6">
                                            <p:txEl>
                                              <p:pRg st="1" end="1"/>
                                            </p:txEl>
                                          </p:spTgt>
                                        </p:tgtEl>
                                      </p:cBhvr>
                                    </p:animEffect>
                                  </p:childTnLst>
                                  <p:subTnLst>
                                    <p:audio>
                                      <p:cMediaNode>
                                        <p:cTn display="0" masterRel="sameClick">
                                          <p:stCondLst>
                                            <p:cond evt="begin" delay="0">
                                              <p:tn val="29"/>
                                            </p:cond>
                                          </p:stCondLst>
                                          <p:endCondLst>
                                            <p:cond evt="onStopAudio" delay="0">
                                              <p:tgtEl>
                                                <p:sldTgt/>
                                              </p:tgtEl>
                                            </p:cond>
                                          </p:endCondLst>
                                        </p:cTn>
                                        <p:tgtEl>
                                          <p:sndTgt r:embed="rId6" name="أصبر على قضاء الله وقدره.wav"/>
                                        </p:tgtEl>
                                      </p:cMediaNode>
                                    </p:audio>
                                  </p:subTnLst>
                                </p:cTn>
                              </p:par>
                            </p:childTnLst>
                          </p:cTn>
                        </p:par>
                      </p:childTnLst>
                    </p:cTn>
                  </p:par>
                  <p:par>
                    <p:cTn id="34" fill="hold">
                      <p:stCondLst>
                        <p:cond delay="indefinite"/>
                      </p:stCondLst>
                      <p:childTnLst>
                        <p:par>
                          <p:cTn id="35" fill="hold">
                            <p:stCondLst>
                              <p:cond delay="0"/>
                            </p:stCondLst>
                            <p:childTnLst>
                              <p:par>
                                <p:cTn id="36" presetID="52" presetClass="entr" presetSubtype="0" fill="hold" grpId="0" nodeType="clickEffect">
                                  <p:stCondLst>
                                    <p:cond delay="0"/>
                                  </p:stCondLst>
                                  <p:childTnLst>
                                    <p:set>
                                      <p:cBhvr>
                                        <p:cTn id="37" dur="1" fill="hold">
                                          <p:stCondLst>
                                            <p:cond delay="0"/>
                                          </p:stCondLst>
                                        </p:cTn>
                                        <p:tgtEl>
                                          <p:spTgt spid="6">
                                            <p:txEl>
                                              <p:pRg st="2" end="2"/>
                                            </p:txEl>
                                          </p:spTgt>
                                        </p:tgtEl>
                                        <p:attrNameLst>
                                          <p:attrName>style.visibility</p:attrName>
                                        </p:attrNameLst>
                                      </p:cBhvr>
                                      <p:to>
                                        <p:strVal val="visible"/>
                                      </p:to>
                                    </p:set>
                                    <p:animScale>
                                      <p:cBhvr>
                                        <p:cTn id="38" dur="500" decel="50000" fill="hold">
                                          <p:stCondLst>
                                            <p:cond delay="0"/>
                                          </p:stCondLst>
                                        </p:cTn>
                                        <p:tgtEl>
                                          <p:spTgt spid="6">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9" dur="500" decel="50000" fill="hold">
                                          <p:stCondLst>
                                            <p:cond delay="0"/>
                                          </p:stCondLst>
                                        </p:cTn>
                                        <p:tgtEl>
                                          <p:spTgt spid="6">
                                            <p:txEl>
                                              <p:pRg st="2" end="2"/>
                                            </p:txEl>
                                          </p:spTgt>
                                        </p:tgtEl>
                                        <p:attrNameLst>
                                          <p:attrName>ppt_x</p:attrName>
                                          <p:attrName>ppt_y</p:attrName>
                                        </p:attrNameLst>
                                      </p:cBhvr>
                                    </p:animMotion>
                                    <p:animEffect transition="in" filter="fade">
                                      <p:cBhvr>
                                        <p:cTn id="40" dur="500"/>
                                        <p:tgtEl>
                                          <p:spTgt spid="6">
                                            <p:txEl>
                                              <p:pRg st="2" end="2"/>
                                            </p:txEl>
                                          </p:spTgt>
                                        </p:tgtEl>
                                      </p:cBhvr>
                                    </p:animEffect>
                                  </p:childTnLst>
                                  <p:subTnLst>
                                    <p:audio>
                                      <p:cMediaNode>
                                        <p:cTn display="0" masterRel="sameClick">
                                          <p:stCondLst>
                                            <p:cond evt="begin" delay="0">
                                              <p:tn val="36"/>
                                            </p:cond>
                                          </p:stCondLst>
                                          <p:endCondLst>
                                            <p:cond evt="onStopAudio" delay="0">
                                              <p:tgtEl>
                                                <p:sldTgt/>
                                              </p:tgtEl>
                                            </p:cond>
                                          </p:endCondLst>
                                        </p:cTn>
                                        <p:tgtEl>
                                          <p:sndTgt r:embed="rId7" name="الحياء شعبة من شعب الإيمان وهو.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Lightning Bolt 4"/>
          <p:cNvSpPr/>
          <p:nvPr/>
        </p:nvSpPr>
        <p:spPr>
          <a:xfrm rot="20612202">
            <a:off x="4886325" y="1806575"/>
            <a:ext cx="928688" cy="1949450"/>
          </a:xfrm>
          <a:prstGeom prst="lightningBol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grpSp>
        <p:nvGrpSpPr>
          <p:cNvPr id="2" name="Group 3"/>
          <p:cNvGrpSpPr>
            <a:grpSpLocks/>
          </p:cNvGrpSpPr>
          <p:nvPr/>
        </p:nvGrpSpPr>
        <p:grpSpPr bwMode="auto">
          <a:xfrm>
            <a:off x="357188" y="2143125"/>
            <a:ext cx="8786812" cy="4214813"/>
            <a:chOff x="6045265" y="3000372"/>
            <a:chExt cx="2937157" cy="2169822"/>
          </a:xfrm>
        </p:grpSpPr>
        <p:sp>
          <p:nvSpPr>
            <p:cNvPr id="25" name="Lightning Bolt 4"/>
            <p:cNvSpPr/>
            <p:nvPr/>
          </p:nvSpPr>
          <p:spPr>
            <a:xfrm rot="4404232">
              <a:off x="6635732" y="4098660"/>
              <a:ext cx="928406" cy="1214662"/>
            </a:xfrm>
            <a:prstGeom prst="lightningBol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26" name="Cloud 5"/>
            <p:cNvSpPr/>
            <p:nvPr/>
          </p:nvSpPr>
          <p:spPr>
            <a:xfrm>
              <a:off x="6045265" y="3000372"/>
              <a:ext cx="2937157" cy="1428568"/>
            </a:xfrm>
            <a:prstGeom prst="cloud">
              <a:avLst/>
            </a:prstGeom>
            <a:solidFill>
              <a:srgbClr val="FF006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r>
                <a:rPr lang="ar-SA" sz="4000" b="1" dirty="0"/>
                <a:t>بعد أن درست هذه الوحدة وتعلمت ما في أحاديثها من فوائد وآداب، ماذا تنوي أن تعمل؟</a:t>
              </a:r>
            </a:p>
          </p:txBody>
        </p:sp>
      </p:grpSp>
    </p:spTree>
  </p:cSld>
  <p:clrMapOvr>
    <a:masterClrMapping/>
  </p:clrMapOvr>
  <p:transition>
    <p:zoom dir="in"/>
    <p:sndAc>
      <p:stSnd>
        <p:snd r:embed="rId2" name="0072 - أنهيار الجليد.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بعد أن درست هذه الوحدة وتعلمت.wav"/>
                                        </p:tgtEl>
                                      </p:cMediaNode>
                                    </p:audio>
                                  </p:subTnLst>
                                </p:cTn>
                              </p:par>
                              <p:par>
                                <p:cTn id="11" presetID="15"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6" dur="500" fill="hold"/>
                                        <p:tgtEl>
                                          <p:spTgt spid="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1"/>
                                            </p:cond>
                                          </p:stCondLst>
                                          <p:endCondLst>
                                            <p:cond evt="onStopAudio" delay="0">
                                              <p:tgtEl>
                                                <p:sldTgt/>
                                              </p:tgtEl>
                                            </p:cond>
                                          </p:endCondLst>
                                        </p:cTn>
                                        <p:tgtEl>
                                          <p:sndTgt r:embed="rId3" name="بعد أن درست هذه الوحدة وتعلمت.wav"/>
                                        </p:tgtEl>
                                      </p:cMediaNode>
                                    </p:audio>
                                  </p:subTnLst>
                                </p:cTn>
                              </p:par>
                              <p:par>
                                <p:cTn id="17" presetID="15"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 calcmode="lin" valueType="num">
                                      <p:cBhvr>
                                        <p:cTn id="21" dur="500" fill="hold"/>
                                        <p:tgtEl>
                                          <p:spTgt spid="28"/>
                                        </p:tgtEl>
                                        <p:attrNameLst>
                                          <p:attrName>ppt_x</p:attrName>
                                        </p:attrNameLst>
                                      </p:cBhvr>
                                      <p:tavLst>
                                        <p:tav tm="0" fmla="#ppt_x+(cos(-2*pi*(1-$))*-#ppt_x-sin(-2*pi*(1-$))*(1-#ppt_y))*(1-$)">
                                          <p:val>
                                            <p:fltVal val="0"/>
                                          </p:val>
                                        </p:tav>
                                        <p:tav tm="100000">
                                          <p:val>
                                            <p:fltVal val="1"/>
                                          </p:val>
                                        </p:tav>
                                      </p:tavLst>
                                    </p:anim>
                                    <p:anim calcmode="lin" valueType="num">
                                      <p:cBhvr>
                                        <p:cTn id="22" dur="500" fill="hold"/>
                                        <p:tgtEl>
                                          <p:spTgt spid="28"/>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7"/>
                                            </p:cond>
                                          </p:stCondLst>
                                          <p:endCondLst>
                                            <p:cond evt="onStopAudio" delay="0">
                                              <p:tgtEl>
                                                <p:sldTgt/>
                                              </p:tgtEl>
                                            </p:cond>
                                          </p:endCondLst>
                                        </p:cTn>
                                        <p:tgtEl>
                                          <p:sndTgt r:embed="rId3" name="بعد أن درست هذه الوحدة وتعلمت.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ghtning Bolt 4"/>
          <p:cNvSpPr/>
          <p:nvPr/>
        </p:nvSpPr>
        <p:spPr>
          <a:xfrm rot="20612202">
            <a:off x="5172102" y="3021027"/>
            <a:ext cx="928688" cy="1949450"/>
          </a:xfrm>
          <a:prstGeom prst="lightningBol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grpSp>
        <p:nvGrpSpPr>
          <p:cNvPr id="2" name="Group 3"/>
          <p:cNvGrpSpPr>
            <a:grpSpLocks/>
          </p:cNvGrpSpPr>
          <p:nvPr/>
        </p:nvGrpSpPr>
        <p:grpSpPr bwMode="auto">
          <a:xfrm>
            <a:off x="685827" y="2071702"/>
            <a:ext cx="7743825" cy="3500438"/>
            <a:chOff x="6045265" y="3437799"/>
            <a:chExt cx="2588313" cy="1783720"/>
          </a:xfrm>
        </p:grpSpPr>
        <p:sp>
          <p:nvSpPr>
            <p:cNvPr id="8" name="Lightning Bolt 4"/>
            <p:cNvSpPr/>
            <p:nvPr/>
          </p:nvSpPr>
          <p:spPr>
            <a:xfrm rot="4404232">
              <a:off x="6594131" y="4149903"/>
              <a:ext cx="928667" cy="1214565"/>
            </a:xfrm>
            <a:prstGeom prst="lightningBol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sp>
          <p:nvSpPr>
            <p:cNvPr id="9" name="Cloud 5"/>
            <p:cNvSpPr/>
            <p:nvPr/>
          </p:nvSpPr>
          <p:spPr>
            <a:xfrm>
              <a:off x="6045265" y="3437799"/>
              <a:ext cx="2588313" cy="1783720"/>
            </a:xfrm>
            <a:prstGeom prst="roundRect">
              <a:avLst/>
            </a:prstGeom>
            <a:solidFill>
              <a:srgbClr val="FF0066"/>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sz="4000" b="1" dirty="0"/>
            </a:p>
          </p:txBody>
        </p:sp>
      </p:grpSp>
      <p:sp>
        <p:nvSpPr>
          <p:cNvPr id="7" name="TextBox 6"/>
          <p:cNvSpPr txBox="1">
            <a:spLocks noChangeArrowheads="1"/>
          </p:cNvSpPr>
          <p:nvPr/>
        </p:nvSpPr>
        <p:spPr bwMode="auto">
          <a:xfrm>
            <a:off x="1357340" y="2692318"/>
            <a:ext cx="6572250" cy="2308324"/>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algn="ctr" rtl="1">
              <a:defRPr/>
            </a:pPr>
            <a:r>
              <a:rPr lang="ar-EG" sz="3600" b="1" dirty="0"/>
              <a:t>أنوي أن أعمل بما في الوحدة من نصائح بأن أتعامل مع الله بأمانة وصدق في السر والعلانية وأتحلى بخلق الحياء في المعاملات في جميع أمور الحياة.</a:t>
            </a:r>
            <a:endParaRPr lang="en-US" sz="3600" dirty="0"/>
          </a:p>
        </p:txBody>
      </p:sp>
    </p:spTree>
  </p:cSld>
  <p:clrMapOvr>
    <a:masterClrMapping/>
  </p:clrMapOvr>
  <p:transition>
    <p:zoom dir="in"/>
    <p:sndAc>
      <p:stSnd>
        <p:snd r:embed="rId2" name="0072 - أنهيار الجليد.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5"/>
                                            </p:cond>
                                          </p:stCondLst>
                                          <p:endCondLst>
                                            <p:cond evt="onStopAudio" delay="0">
                                              <p:tgtEl>
                                                <p:sldTgt/>
                                              </p:tgtEl>
                                            </p:cond>
                                          </p:endCondLst>
                                        </p:cTn>
                                        <p:tgtEl>
                                          <p:sndTgt r:embed="rId3" name="أنوي أن أعمل بما في الوحدة من نصائح.wav"/>
                                        </p:tgtEl>
                                      </p:cMediaNode>
                                    </p:audio>
                                  </p:subTnLst>
                                </p:cTn>
                              </p:par>
                              <p:par>
                                <p:cTn id="11" presetID="15"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fmla="#ppt_x+(cos(-2*pi*(1-$))*-#ppt_x-sin(-2*pi*(1-$))*(1-#ppt_y))*(1-$)">
                                          <p:val>
                                            <p:fltVal val="0"/>
                                          </p:val>
                                        </p:tav>
                                        <p:tav tm="100000">
                                          <p:val>
                                            <p:fltVal val="1"/>
                                          </p:val>
                                        </p:tav>
                                      </p:tavLst>
                                    </p:anim>
                                    <p:anim calcmode="lin" valueType="num">
                                      <p:cBhvr>
                                        <p:cTn id="16" dur="500" fill="hold"/>
                                        <p:tgtEl>
                                          <p:spTgt spid="2"/>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1"/>
                                            </p:cond>
                                          </p:stCondLst>
                                          <p:endCondLst>
                                            <p:cond evt="onStopAudio" delay="0">
                                              <p:tgtEl>
                                                <p:sldTgt/>
                                              </p:tgtEl>
                                            </p:cond>
                                          </p:endCondLst>
                                        </p:cTn>
                                        <p:tgtEl>
                                          <p:sndTgt r:embed="rId3" name="أنوي أن أعمل بما في الوحدة من نصائح.wav"/>
                                        </p:tgtEl>
                                      </p:cMediaNode>
                                    </p:audio>
                                  </p:subTnLst>
                                </p:cTn>
                              </p:par>
                              <p:par>
                                <p:cTn id="17" presetID="15"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 calcmode="lin" valueType="num">
                                      <p:cBhvr>
                                        <p:cTn id="21" dur="500" fill="hold"/>
                                        <p:tgtEl>
                                          <p:spTgt spid="6"/>
                                        </p:tgtEl>
                                        <p:attrNameLst>
                                          <p:attrName>ppt_x</p:attrName>
                                        </p:attrNameLst>
                                      </p:cBhvr>
                                      <p:tavLst>
                                        <p:tav tm="0" fmla="#ppt_x+(cos(-2*pi*(1-$))*-#ppt_x-sin(-2*pi*(1-$))*(1-#ppt_y))*(1-$)">
                                          <p:val>
                                            <p:fltVal val="0"/>
                                          </p:val>
                                        </p:tav>
                                        <p:tav tm="100000">
                                          <p:val>
                                            <p:fltVal val="1"/>
                                          </p:val>
                                        </p:tav>
                                      </p:tavLst>
                                    </p:anim>
                                    <p:anim calcmode="lin" valueType="num">
                                      <p:cBhvr>
                                        <p:cTn id="22" dur="500" fill="hold"/>
                                        <p:tgtEl>
                                          <p:spTgt spid="6"/>
                                        </p:tgtEl>
                                        <p:attrNameLst>
                                          <p:attrName>ppt_y</p:attrName>
                                        </p:attrNameLst>
                                      </p:cBhvr>
                                      <p:tavLst>
                                        <p:tav tm="0" fmla="#ppt_y+(sin(-2*pi*(1-$))*-#ppt_x+cos(-2*pi*(1-$))*(1-#ppt_y))*(1-$)">
                                          <p:val>
                                            <p:fltVal val="0"/>
                                          </p:val>
                                        </p:tav>
                                        <p:tav tm="100000">
                                          <p:val>
                                            <p:fltVal val="1"/>
                                          </p:val>
                                        </p:tav>
                                      </p:tavLst>
                                    </p:anim>
                                  </p:childTnLst>
                                  <p:subTnLst>
                                    <p:audio>
                                      <p:cMediaNode>
                                        <p:cTn display="0" masterRel="sameClick">
                                          <p:stCondLst>
                                            <p:cond evt="begin" delay="0">
                                              <p:tn val="17"/>
                                            </p:cond>
                                          </p:stCondLst>
                                          <p:endCondLst>
                                            <p:cond evt="onStopAudio" delay="0">
                                              <p:tgtEl>
                                                <p:sldTgt/>
                                              </p:tgtEl>
                                            </p:cond>
                                          </p:endCondLst>
                                        </p:cTn>
                                        <p:tgtEl>
                                          <p:sndTgt r:embed="rId3" name="أنوي أن أعمل بما في الوحدة من نصائح.wav"/>
                                        </p:tgtEl>
                                      </p:cMediaNode>
                                    </p:audio>
                                  </p:subTnLst>
                                </p:cTn>
                              </p:par>
                              <p:par>
                                <p:cTn id="23" presetID="23" presetClass="entr" presetSubtype="16"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3" name="أنوي أن أعمل بما في الوحدة من نصائح.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85720" y="1785926"/>
            <a:ext cx="8215370" cy="3357586"/>
            <a:chOff x="5357818" y="428604"/>
            <a:chExt cx="3426196" cy="2786058"/>
          </a:xfrm>
          <a:solidFill>
            <a:srgbClr val="FFFF00"/>
          </a:solidFill>
        </p:grpSpPr>
        <p:sp>
          <p:nvSpPr>
            <p:cNvPr id="8" name="Rectangle 7"/>
            <p:cNvSpPr/>
            <p:nvPr/>
          </p:nvSpPr>
          <p:spPr>
            <a:xfrm>
              <a:off x="5571795" y="571479"/>
              <a:ext cx="3071851" cy="25003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pic>
          <p:nvPicPr>
            <p:cNvPr id="3081" name="Picture 6" descr="Bdrln048.wmf"/>
            <p:cNvPicPr>
              <a:picLocks noChangeAspect="1"/>
            </p:cNvPicPr>
            <p:nvPr/>
          </p:nvPicPr>
          <p:blipFill>
            <a:blip r:embed="rId4" cstate="print">
              <a:duotone>
                <a:prstClr val="black"/>
                <a:schemeClr val="accent4">
                  <a:tint val="45000"/>
                  <a:satMod val="400000"/>
                </a:schemeClr>
              </a:duotone>
            </a:blip>
            <a:srcRect/>
            <a:stretch>
              <a:fillRect/>
            </a:stretch>
          </p:blipFill>
          <p:spPr bwMode="auto">
            <a:xfrm>
              <a:off x="5357818" y="428604"/>
              <a:ext cx="3426196" cy="2786058"/>
            </a:xfrm>
            <a:prstGeom prst="rect">
              <a:avLst/>
            </a:prstGeom>
            <a:grpFill/>
            <a:ln w="9525">
              <a:noFill/>
              <a:miter lim="800000"/>
              <a:headEnd/>
              <a:tailEnd/>
            </a:ln>
          </p:spPr>
        </p:pic>
      </p:grpSp>
      <p:sp>
        <p:nvSpPr>
          <p:cNvPr id="16400" name="عنوان 1"/>
          <p:cNvSpPr txBox="1">
            <a:spLocks/>
          </p:cNvSpPr>
          <p:nvPr/>
        </p:nvSpPr>
        <p:spPr bwMode="auto">
          <a:xfrm>
            <a:off x="1071585" y="2071678"/>
            <a:ext cx="6715125" cy="2714638"/>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nchor="ctr"/>
          <a:lstStyle/>
          <a:p>
            <a:pPr algn="ctr" rtl="1">
              <a:defRPr/>
            </a:pPr>
            <a:r>
              <a:rPr lang="ar-EG" sz="4000" b="1" dirty="0">
                <a:solidFill>
                  <a:srgbClr val="C00000"/>
                </a:solidFill>
                <a:latin typeface="Arial" charset="0"/>
              </a:rPr>
              <a:t>س1: أيّهما أهمُّ؛ أعمالُ القلوب أم أعمال</a:t>
            </a:r>
            <a:r>
              <a:rPr lang="ar-SA" sz="4000" b="1" dirty="0">
                <a:solidFill>
                  <a:srgbClr val="C00000"/>
                </a:solidFill>
                <a:latin typeface="Arial" charset="0"/>
              </a:rPr>
              <a:t> الجوارح؟ ولماذا؟</a:t>
            </a:r>
            <a:endParaRPr lang="en-US" sz="4000" b="1" dirty="0">
              <a:solidFill>
                <a:srgbClr val="C00000"/>
              </a:solidFill>
              <a:latin typeface="Arial" charset="0"/>
              <a:cs typeface="Arial" charset="0"/>
            </a:endParaRPr>
          </a:p>
        </p:txBody>
      </p:sp>
    </p:spTree>
  </p:cSld>
  <p:clrMapOvr>
    <a:masterClrMapping/>
  </p:clrMapOvr>
  <p:transition>
    <p:zoom dir="in"/>
    <p:sndAc>
      <p:stSnd>
        <p:snd r:embed="rId2" name="0072 - أنهيار الجليد.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16400"/>
                                        </p:tgtEl>
                                        <p:attrNameLst>
                                          <p:attrName>style.visibility</p:attrName>
                                        </p:attrNameLst>
                                      </p:cBhvr>
                                      <p:to>
                                        <p:strVal val="visible"/>
                                      </p:to>
                                    </p:set>
                                    <p:animEffect transition="in" filter="diamond(in)">
                                      <p:cBhvr>
                                        <p:cTn id="10" dur="500"/>
                                        <p:tgtEl>
                                          <p:spTgt spid="16400"/>
                                        </p:tgtEl>
                                      </p:cBhvr>
                                    </p:animEffect>
                                  </p:childTnLst>
                                  <p:subTnLst>
                                    <p:audio>
                                      <p:cMediaNode>
                                        <p:cTn display="0" masterRel="sameClick">
                                          <p:stCondLst>
                                            <p:cond evt="begin" delay="0">
                                              <p:tn val="8"/>
                                            </p:cond>
                                          </p:stCondLst>
                                          <p:endCondLst>
                                            <p:cond evt="onStopAudio" delay="0">
                                              <p:tgtEl>
                                                <p:sldTgt/>
                                              </p:tgtEl>
                                            </p:cond>
                                          </p:endCondLst>
                                        </p:cTn>
                                        <p:tgtEl>
                                          <p:sndTgt r:embed="rId3" name="أيّهما أهمُّ.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500034" y="1571612"/>
            <a:ext cx="8215312" cy="4000509"/>
            <a:chOff x="5357806" y="3662459"/>
            <a:chExt cx="3426196" cy="2786062"/>
          </a:xfrm>
          <a:solidFill>
            <a:srgbClr val="92D050"/>
          </a:solidFill>
        </p:grpSpPr>
        <p:pic>
          <p:nvPicPr>
            <p:cNvPr id="3081" name="Picture 6" descr="Bdrln048.wmf"/>
            <p:cNvPicPr>
              <a:picLocks noChangeAspect="1"/>
            </p:cNvPicPr>
            <p:nvPr/>
          </p:nvPicPr>
          <p:blipFill>
            <a:blip r:embed="rId5" cstate="print"/>
            <a:srcRect/>
            <a:stretch>
              <a:fillRect/>
            </a:stretch>
          </p:blipFill>
          <p:spPr bwMode="auto">
            <a:xfrm>
              <a:off x="5357806" y="3662459"/>
              <a:ext cx="3426196" cy="2786062"/>
            </a:xfrm>
            <a:prstGeom prst="rect">
              <a:avLst/>
            </a:prstGeom>
            <a:ln>
              <a:headEnd/>
              <a:tailEnd/>
            </a:ln>
          </p:spPr>
          <p:style>
            <a:lnRef idx="1">
              <a:schemeClr val="accent5"/>
            </a:lnRef>
            <a:fillRef idx="2">
              <a:schemeClr val="accent5"/>
            </a:fillRef>
            <a:effectRef idx="1">
              <a:schemeClr val="accent5"/>
            </a:effectRef>
            <a:fontRef idx="minor">
              <a:schemeClr val="dk1"/>
            </a:fontRef>
          </p:style>
        </p:pic>
        <p:sp>
          <p:nvSpPr>
            <p:cNvPr id="8" name="Rectangle 7"/>
            <p:cNvSpPr/>
            <p:nvPr/>
          </p:nvSpPr>
          <p:spPr>
            <a:xfrm>
              <a:off x="5571795" y="3811681"/>
              <a:ext cx="3071851" cy="2500306"/>
            </a:xfrm>
            <a:prstGeom prst="rect">
              <a:avLst/>
            </a:prstGeom>
            <a:solidFill>
              <a:schemeClr val="lt1">
                <a:alpha val="60000"/>
              </a:schemeClr>
            </a:solidFill>
            <a:ln>
              <a:noFill/>
            </a:ln>
          </p:spPr>
          <p:style>
            <a:lnRef idx="2">
              <a:schemeClr val="accent2"/>
            </a:lnRef>
            <a:fillRef idx="1">
              <a:schemeClr val="lt1"/>
            </a:fillRef>
            <a:effectRef idx="0">
              <a:schemeClr val="accent2"/>
            </a:effectRef>
            <a:fontRef idx="minor">
              <a:schemeClr val="dk1"/>
            </a:fontRef>
          </p:style>
          <p:txBody>
            <a:bodyPr rtlCol="1" anchor="ctr"/>
            <a:lstStyle/>
            <a:p>
              <a:pPr algn="ctr" rtl="1" fontAlgn="auto">
                <a:spcBef>
                  <a:spcPts val="0"/>
                </a:spcBef>
                <a:spcAft>
                  <a:spcPts val="0"/>
                </a:spcAft>
                <a:defRPr/>
              </a:pPr>
              <a:r>
                <a:rPr lang="ar-EG" sz="2400" dirty="0">
                  <a:solidFill>
                    <a:schemeClr val="tx1">
                      <a:lumMod val="50000"/>
                      <a:lumOff val="50000"/>
                    </a:schemeClr>
                  </a:solidFill>
                </a:rPr>
                <a:t>....................................................................................................................................................................................................................................................................................................................................................................................................................................................................</a:t>
              </a:r>
            </a:p>
          </p:txBody>
        </p:sp>
      </p:grpSp>
      <p:sp>
        <p:nvSpPr>
          <p:cNvPr id="6" name="مستطيل 5"/>
          <p:cNvSpPr>
            <a:spLocks noChangeArrowheads="1"/>
          </p:cNvSpPr>
          <p:nvPr/>
        </p:nvSpPr>
        <p:spPr bwMode="auto">
          <a:xfrm>
            <a:off x="1643063" y="2286000"/>
            <a:ext cx="6000750" cy="2308225"/>
          </a:xfrm>
          <a:prstGeom prst="rect">
            <a:avLst/>
          </a:prstGeom>
          <a:noFill/>
          <a:ln w="9525">
            <a:noFill/>
            <a:miter lim="800000"/>
            <a:headEnd/>
            <a:tailEnd/>
          </a:ln>
        </p:spPr>
        <p:txBody>
          <a:bodyPr>
            <a:spAutoFit/>
          </a:bodyPr>
          <a:lstStyle/>
          <a:p>
            <a:pPr algn="ctr" rtl="1"/>
            <a:r>
              <a:rPr lang="ar-SA" sz="3600" b="1">
                <a:solidFill>
                  <a:srgbClr val="0000FF"/>
                </a:solidFill>
              </a:rPr>
              <a:t>كلاهما مهم؛ لأن الإيمان هو قول باللسان وتصديق بالقلب وعمل بالجوارح لا يمكن فصل شيء منها عن غيره</a:t>
            </a:r>
            <a:r>
              <a:rPr lang="en-US" sz="3600" b="1">
                <a:solidFill>
                  <a:srgbClr val="0000FF"/>
                </a:solidFill>
              </a:rPr>
              <a:t>.</a:t>
            </a:r>
            <a:endParaRPr lang="en-US" sz="3600">
              <a:solidFill>
                <a:srgbClr val="0000FF"/>
              </a:solidFill>
            </a:endParaRPr>
          </a:p>
        </p:txBody>
      </p:sp>
    </p:spTree>
  </p:cSld>
  <p:clrMapOvr>
    <a:masterClrMapping/>
  </p:clrMapOvr>
  <p:transition>
    <p:zoom dir="in"/>
    <p:sndAc>
      <p:stSnd>
        <p:snd r:embed="rId2" name="0072 - أنهيار الجليد.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Windows Information Bar.wav"/>
                                        </p:tgtEl>
                                      </p:cMediaNode>
                                    </p:audio>
                                  </p:subTnLst>
                                </p:cTn>
                              </p:par>
                              <p:par>
                                <p:cTn id="10" presetID="18" presetClass="entr" presetSubtype="12"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كلاهما مهمان.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285720" y="1785926"/>
            <a:ext cx="8215370" cy="3357586"/>
            <a:chOff x="5357818" y="428604"/>
            <a:chExt cx="3426196" cy="2786058"/>
          </a:xfrm>
          <a:solidFill>
            <a:srgbClr val="FFFF00"/>
          </a:solidFill>
        </p:grpSpPr>
        <p:sp>
          <p:nvSpPr>
            <p:cNvPr id="8" name="Rectangle 7"/>
            <p:cNvSpPr/>
            <p:nvPr/>
          </p:nvSpPr>
          <p:spPr>
            <a:xfrm>
              <a:off x="5571795" y="571479"/>
              <a:ext cx="3071851" cy="250030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fontAlgn="auto">
                <a:spcBef>
                  <a:spcPts val="0"/>
                </a:spcBef>
                <a:spcAft>
                  <a:spcPts val="0"/>
                </a:spcAft>
                <a:defRPr/>
              </a:pPr>
              <a:endParaRPr lang="ar-EG"/>
            </a:p>
          </p:txBody>
        </p:sp>
        <p:pic>
          <p:nvPicPr>
            <p:cNvPr id="3081" name="Picture 6" descr="Bdrln048.wmf"/>
            <p:cNvPicPr>
              <a:picLocks noChangeAspect="1"/>
            </p:cNvPicPr>
            <p:nvPr/>
          </p:nvPicPr>
          <p:blipFill>
            <a:blip r:embed="rId4" cstate="print">
              <a:duotone>
                <a:prstClr val="black"/>
                <a:schemeClr val="accent4">
                  <a:tint val="45000"/>
                  <a:satMod val="400000"/>
                </a:schemeClr>
              </a:duotone>
            </a:blip>
            <a:srcRect/>
            <a:stretch>
              <a:fillRect/>
            </a:stretch>
          </p:blipFill>
          <p:spPr bwMode="auto">
            <a:xfrm>
              <a:off x="5357818" y="428604"/>
              <a:ext cx="3426196" cy="2786058"/>
            </a:xfrm>
            <a:prstGeom prst="rect">
              <a:avLst/>
            </a:prstGeom>
            <a:grpFill/>
            <a:ln w="9525">
              <a:noFill/>
              <a:miter lim="800000"/>
              <a:headEnd/>
              <a:tailEnd/>
            </a:ln>
          </p:spPr>
        </p:pic>
      </p:grpSp>
      <p:sp>
        <p:nvSpPr>
          <p:cNvPr id="16400" name="عنوان 1"/>
          <p:cNvSpPr txBox="1">
            <a:spLocks/>
          </p:cNvSpPr>
          <p:nvPr/>
        </p:nvSpPr>
        <p:spPr bwMode="auto">
          <a:xfrm>
            <a:off x="1071585" y="2071678"/>
            <a:ext cx="6715125" cy="2714638"/>
          </a:xfrm>
          <a:prstGeom prst="rect">
            <a:avLst/>
          </a:prstGeom>
          <a:ln>
            <a:noFill/>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4"/>
          </a:lnRef>
          <a:fillRef idx="2">
            <a:schemeClr val="accent4"/>
          </a:fillRef>
          <a:effectRef idx="1">
            <a:schemeClr val="accent4"/>
          </a:effectRef>
          <a:fontRef idx="minor">
            <a:schemeClr val="dk1"/>
          </a:fontRef>
        </p:style>
        <p:txBody>
          <a:bodyPr anchor="ctr"/>
          <a:lstStyle/>
          <a:p>
            <a:pPr algn="ctr" rtl="1">
              <a:defRPr/>
            </a:pPr>
            <a:r>
              <a:rPr lang="ar-SA" sz="4400" b="1" dirty="0">
                <a:solidFill>
                  <a:srgbClr val="C00000"/>
                </a:solidFill>
                <a:latin typeface="Arial" charset="0"/>
              </a:rPr>
              <a:t>س2: ما علامات القلب السليم؟</a:t>
            </a:r>
          </a:p>
        </p:txBody>
      </p:sp>
    </p:spTree>
  </p:cSld>
  <p:clrMapOvr>
    <a:masterClrMapping/>
  </p:clrMapOvr>
  <p:transition>
    <p:zoom dir="in"/>
    <p:sndAc>
      <p:stSnd>
        <p:snd r:embed="rId2" name="0072 - أنهيار الجليد.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500"/>
                                        <p:tgtEl>
                                          <p:spTgt spid="2"/>
                                        </p:tgtEl>
                                      </p:cBhvr>
                                    </p:animEffect>
                                  </p:childTnLst>
                                </p:cTn>
                              </p:par>
                              <p:par>
                                <p:cTn id="8" presetID="8" presetClass="entr" presetSubtype="16" fill="hold" nodeType="withEffect">
                                  <p:stCondLst>
                                    <p:cond delay="0"/>
                                  </p:stCondLst>
                                  <p:childTnLst>
                                    <p:set>
                                      <p:cBhvr>
                                        <p:cTn id="9" dur="1" fill="hold">
                                          <p:stCondLst>
                                            <p:cond delay="0"/>
                                          </p:stCondLst>
                                        </p:cTn>
                                        <p:tgtEl>
                                          <p:spTgt spid="16400"/>
                                        </p:tgtEl>
                                        <p:attrNameLst>
                                          <p:attrName>style.visibility</p:attrName>
                                        </p:attrNameLst>
                                      </p:cBhvr>
                                      <p:to>
                                        <p:strVal val="visible"/>
                                      </p:to>
                                    </p:set>
                                    <p:animEffect transition="in" filter="diamond(in)">
                                      <p:cBhvr>
                                        <p:cTn id="10" dur="500"/>
                                        <p:tgtEl>
                                          <p:spTgt spid="16400"/>
                                        </p:tgtEl>
                                      </p:cBhvr>
                                    </p:animEffect>
                                  </p:childTnLst>
                                  <p:subTnLst>
                                    <p:audio>
                                      <p:cMediaNode>
                                        <p:cTn display="0" masterRel="sameClick">
                                          <p:stCondLst>
                                            <p:cond evt="begin" delay="0">
                                              <p:tn val="8"/>
                                            </p:cond>
                                          </p:stCondLst>
                                          <p:endCondLst>
                                            <p:cond evt="onStopAudio" delay="0">
                                              <p:tgtEl>
                                                <p:sldTgt/>
                                              </p:tgtEl>
                                            </p:cond>
                                          </p:endCondLst>
                                        </p:cTn>
                                        <p:tgtEl>
                                          <p:sndTgt r:embed="rId3" name="ما علامات القلب السليم.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500034" y="1571612"/>
            <a:ext cx="8215312" cy="4000509"/>
            <a:chOff x="5357806" y="3662459"/>
            <a:chExt cx="3426196" cy="2786062"/>
          </a:xfrm>
          <a:solidFill>
            <a:srgbClr val="92D050"/>
          </a:solidFill>
        </p:grpSpPr>
        <p:pic>
          <p:nvPicPr>
            <p:cNvPr id="3081" name="Picture 6" descr="Bdrln048.wmf"/>
            <p:cNvPicPr>
              <a:picLocks noChangeAspect="1"/>
            </p:cNvPicPr>
            <p:nvPr/>
          </p:nvPicPr>
          <p:blipFill>
            <a:blip r:embed="rId5" cstate="print"/>
            <a:srcRect/>
            <a:stretch>
              <a:fillRect/>
            </a:stretch>
          </p:blipFill>
          <p:spPr bwMode="auto">
            <a:xfrm>
              <a:off x="5357806" y="3662459"/>
              <a:ext cx="3426196" cy="2786062"/>
            </a:xfrm>
            <a:prstGeom prst="rect">
              <a:avLst/>
            </a:prstGeom>
            <a:ln>
              <a:headEnd/>
              <a:tailEnd/>
            </a:ln>
          </p:spPr>
          <p:style>
            <a:lnRef idx="1">
              <a:schemeClr val="accent5"/>
            </a:lnRef>
            <a:fillRef idx="2">
              <a:schemeClr val="accent5"/>
            </a:fillRef>
            <a:effectRef idx="1">
              <a:schemeClr val="accent5"/>
            </a:effectRef>
            <a:fontRef idx="minor">
              <a:schemeClr val="dk1"/>
            </a:fontRef>
          </p:style>
        </p:pic>
        <p:sp>
          <p:nvSpPr>
            <p:cNvPr id="8" name="Rectangle 7"/>
            <p:cNvSpPr/>
            <p:nvPr/>
          </p:nvSpPr>
          <p:spPr>
            <a:xfrm>
              <a:off x="5571795" y="3811681"/>
              <a:ext cx="3071851" cy="2500306"/>
            </a:xfrm>
            <a:prstGeom prst="rect">
              <a:avLst/>
            </a:prstGeom>
            <a:solidFill>
              <a:schemeClr val="lt1">
                <a:alpha val="60000"/>
              </a:schemeClr>
            </a:solidFill>
            <a:ln>
              <a:noFill/>
            </a:ln>
          </p:spPr>
          <p:style>
            <a:lnRef idx="2">
              <a:schemeClr val="accent2"/>
            </a:lnRef>
            <a:fillRef idx="1">
              <a:schemeClr val="lt1"/>
            </a:fillRef>
            <a:effectRef idx="0">
              <a:schemeClr val="accent2"/>
            </a:effectRef>
            <a:fontRef idx="minor">
              <a:schemeClr val="dk1"/>
            </a:fontRef>
          </p:style>
          <p:txBody>
            <a:bodyPr rtlCol="1" anchor="ctr"/>
            <a:lstStyle/>
            <a:p>
              <a:pPr algn="ctr" rtl="1" fontAlgn="auto">
                <a:spcBef>
                  <a:spcPts val="0"/>
                </a:spcBef>
                <a:spcAft>
                  <a:spcPts val="0"/>
                </a:spcAft>
                <a:defRPr/>
              </a:pPr>
              <a:r>
                <a:rPr lang="ar-EG" sz="2400" dirty="0">
                  <a:solidFill>
                    <a:schemeClr val="tx1">
                      <a:lumMod val="50000"/>
                      <a:lumOff val="50000"/>
                    </a:schemeClr>
                  </a:solidFill>
                </a:rPr>
                <a:t>....................................................................................................................................................................................................................................................................................................................................................................................................................................................................</a:t>
              </a:r>
            </a:p>
          </p:txBody>
        </p:sp>
      </p:grpSp>
      <p:sp>
        <p:nvSpPr>
          <p:cNvPr id="6" name="مستطيل 5"/>
          <p:cNvSpPr>
            <a:spLocks noChangeArrowheads="1"/>
          </p:cNvSpPr>
          <p:nvPr/>
        </p:nvSpPr>
        <p:spPr bwMode="auto">
          <a:xfrm>
            <a:off x="2214563" y="2786063"/>
            <a:ext cx="4714875" cy="1754187"/>
          </a:xfrm>
          <a:prstGeom prst="rect">
            <a:avLst/>
          </a:prstGeom>
          <a:noFill/>
          <a:ln w="9525">
            <a:noFill/>
            <a:miter lim="800000"/>
            <a:headEnd/>
            <a:tailEnd/>
          </a:ln>
        </p:spPr>
        <p:txBody>
          <a:bodyPr>
            <a:spAutoFit/>
          </a:bodyPr>
          <a:lstStyle/>
          <a:p>
            <a:pPr algn="ctr" rtl="1"/>
            <a:r>
              <a:rPr lang="ar-SA" sz="3600" b="1">
                <a:solidFill>
                  <a:srgbClr val="0000FF"/>
                </a:solidFill>
              </a:rPr>
              <a:t>هو الخالي من أمراض الكفر والنفاق والحقد والخيانة والغدر</a:t>
            </a:r>
            <a:r>
              <a:rPr lang="en-US" sz="3600" b="1">
                <a:solidFill>
                  <a:srgbClr val="0000FF"/>
                </a:solidFill>
              </a:rPr>
              <a:t>.</a:t>
            </a:r>
            <a:endParaRPr lang="en-US" sz="3600">
              <a:solidFill>
                <a:srgbClr val="0000FF"/>
              </a:solidFill>
            </a:endParaRPr>
          </a:p>
        </p:txBody>
      </p:sp>
    </p:spTree>
  </p:cSld>
  <p:clrMapOvr>
    <a:masterClrMapping/>
  </p:clrMapOvr>
  <p:transition>
    <p:zoom dir="in"/>
    <p:sndAc>
      <p:stSnd>
        <p:snd r:embed="rId2" name="0072 - أنهيار الجليد.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ppt_w*0.7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Windows Information Bar.wav"/>
                                        </p:tgtEl>
                                      </p:cMediaNode>
                                    </p:audio>
                                  </p:subTnLst>
                                </p:cTn>
                              </p:par>
                              <p:par>
                                <p:cTn id="10" presetID="18" presetClass="entr" presetSubtype="12"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trips(downLeft)">
                                      <p:cBhvr>
                                        <p:cTn id="12" dur="500"/>
                                        <p:tgtEl>
                                          <p:spTgt spid="6"/>
                                        </p:tgtEl>
                                      </p:cBhvr>
                                    </p:animEffect>
                                  </p:childTnLst>
                                  <p:subTnLst>
                                    <p:audio>
                                      <p:cMediaNode>
                                        <p:cTn display="0" masterRel="sameClick">
                                          <p:stCondLst>
                                            <p:cond evt="begin" delay="0">
                                              <p:tn val="10"/>
                                            </p:cond>
                                          </p:stCondLst>
                                          <p:endCondLst>
                                            <p:cond evt="onStopAudio" delay="0">
                                              <p:tgtEl>
                                                <p:sldTgt/>
                                              </p:tgtEl>
                                            </p:cond>
                                          </p:endCondLst>
                                        </p:cTn>
                                        <p:tgtEl>
                                          <p:sndTgt r:embed="rId4" name="هو الخالي من أمراض الكفر.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a:grpSpLocks/>
          </p:cNvGrpSpPr>
          <p:nvPr/>
        </p:nvGrpSpPr>
        <p:grpSpPr bwMode="auto">
          <a:xfrm>
            <a:off x="74613" y="338163"/>
            <a:ext cx="9072563" cy="6643687"/>
            <a:chOff x="47" y="104"/>
            <a:chExt cx="5715" cy="4185"/>
          </a:xfrm>
          <a:scene3d>
            <a:camera prst="orthographicFront">
              <a:rot lat="0" lon="0" rev="0"/>
            </a:camera>
            <a:lightRig rig="balanced" dir="t">
              <a:rot lat="0" lon="0" rev="8700000"/>
            </a:lightRig>
          </a:scene3d>
        </p:grpSpPr>
        <p:grpSp>
          <p:nvGrpSpPr>
            <p:cNvPr id="3" name="Group 4"/>
            <p:cNvGrpSpPr/>
            <p:nvPr/>
          </p:nvGrpSpPr>
          <p:grpSpPr bwMode="auto">
            <a:xfrm>
              <a:off x="47" y="104"/>
              <a:ext cx="5715" cy="4185"/>
              <a:chOff x="357158" y="3143248"/>
              <a:chExt cx="5572164" cy="3286148"/>
            </a:xfrm>
            <a:solidFill>
              <a:srgbClr val="9900CC"/>
            </a:solidFill>
          </p:grpSpPr>
          <p:sp>
            <p:nvSpPr>
              <p:cNvPr id="26" name="Explosion 2 5"/>
              <p:cNvSpPr/>
              <p:nvPr/>
            </p:nvSpPr>
            <p:spPr>
              <a:xfrm>
                <a:off x="357158" y="3143248"/>
                <a:ext cx="5572164" cy="3286148"/>
              </a:xfrm>
              <a:prstGeom prst="irregularSeal2">
                <a:avLst/>
              </a:prstGeom>
              <a:gradFill flip="none" rotWithShape="1">
                <a:gsLst>
                  <a:gs pos="0">
                    <a:srgbClr val="CC00CC">
                      <a:shade val="30000"/>
                      <a:satMod val="115000"/>
                    </a:srgbClr>
                  </a:gs>
                  <a:gs pos="50000">
                    <a:srgbClr val="CC00CC">
                      <a:shade val="67500"/>
                      <a:satMod val="115000"/>
                    </a:srgbClr>
                  </a:gs>
                  <a:gs pos="100000">
                    <a:srgbClr val="CC00CC">
                      <a:shade val="100000"/>
                      <a:satMod val="115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endParaRPr lang="ar-EG"/>
              </a:p>
            </p:txBody>
          </p:sp>
          <p:sp>
            <p:nvSpPr>
              <p:cNvPr id="27" name="Plaque 6"/>
              <p:cNvSpPr/>
              <p:nvPr/>
            </p:nvSpPr>
            <p:spPr>
              <a:xfrm>
                <a:off x="837820" y="3944953"/>
                <a:ext cx="4948626" cy="1983610"/>
              </a:xfrm>
              <a:prstGeom prst="plaque">
                <a:avLst/>
              </a:prstGeom>
              <a:ln>
                <a:noFill/>
              </a:ln>
              <a:effectLst>
                <a:outerShdw blurRad="44450" dist="27940" dir="5400000" algn="ctr">
                  <a:srgbClr val="000000">
                    <a:alpha val="32000"/>
                  </a:srgbClr>
                </a:outerShdw>
              </a:effectLst>
              <a:sp3d>
                <a:bevelT w="190500" h="38100"/>
              </a:sp3d>
            </p:spPr>
            <p:style>
              <a:lnRef idx="1">
                <a:schemeClr val="accent5"/>
              </a:lnRef>
              <a:fillRef idx="2">
                <a:schemeClr val="accent5"/>
              </a:fillRef>
              <a:effectRef idx="1">
                <a:schemeClr val="accent5"/>
              </a:effectRef>
              <a:fontRef idx="minor">
                <a:schemeClr val="dk1"/>
              </a:fontRef>
            </p:style>
            <p:txBody>
              <a:bodyPr rtlCol="1" anchor="ctr"/>
              <a:lstStyle/>
              <a:p>
                <a:pPr algn="ctr" rtl="1" fontAlgn="auto">
                  <a:spcBef>
                    <a:spcPts val="0"/>
                  </a:spcBef>
                  <a:spcAft>
                    <a:spcPts val="0"/>
                  </a:spcAft>
                  <a:defRPr/>
                </a:pPr>
                <a:endParaRPr lang="ar-EG"/>
              </a:p>
            </p:txBody>
          </p:sp>
        </p:grpSp>
        <p:sp>
          <p:nvSpPr>
            <p:cNvPr id="20490" name="عنوان 1"/>
            <p:cNvSpPr txBox="1">
              <a:spLocks/>
            </p:cNvSpPr>
            <p:nvPr/>
          </p:nvSpPr>
          <p:spPr bwMode="auto">
            <a:xfrm>
              <a:off x="972" y="1430"/>
              <a:ext cx="4068" cy="576"/>
            </a:xfrm>
            <a:prstGeom prst="rect">
              <a:avLst/>
            </a:prstGeom>
            <a:noFill/>
            <a:ln w="9525">
              <a:noFill/>
              <a:miter lim="800000"/>
              <a:headEnd/>
              <a:tailEnd/>
            </a:ln>
            <a:effectLst>
              <a:outerShdw blurRad="44450" dist="27940" dir="5400000" algn="ctr">
                <a:srgbClr val="000000">
                  <a:alpha val="32000"/>
                </a:srgbClr>
              </a:outerShdw>
            </a:effectLst>
            <a:sp3d>
              <a:bevelT w="190500" h="38100"/>
            </a:sp3d>
          </p:spPr>
          <p:txBody>
            <a:bodyPr anchor="ctr"/>
            <a:lstStyle/>
            <a:p>
              <a:pPr algn="ctr" rtl="1">
                <a:defRPr/>
              </a:pPr>
              <a:r>
                <a:rPr lang="ar-EG" sz="4000" b="1" dirty="0">
                  <a:solidFill>
                    <a:srgbClr val="C00000"/>
                  </a:solidFill>
                </a:rPr>
                <a:t>س3: أكمل الفراغات الآتية بما يناسب:</a:t>
              </a:r>
              <a:endParaRPr lang="en-US" sz="4000" b="1" dirty="0">
                <a:solidFill>
                  <a:srgbClr val="C00000"/>
                </a:solidFill>
              </a:endParaRPr>
            </a:p>
          </p:txBody>
        </p:sp>
      </p:grpSp>
      <p:sp>
        <p:nvSpPr>
          <p:cNvPr id="11" name="عنوان 1"/>
          <p:cNvSpPr txBox="1">
            <a:spLocks/>
          </p:cNvSpPr>
          <p:nvPr/>
        </p:nvSpPr>
        <p:spPr bwMode="auto">
          <a:xfrm>
            <a:off x="785813" y="3651250"/>
            <a:ext cx="8458200" cy="914400"/>
          </a:xfrm>
          <a:prstGeom prst="rect">
            <a:avLst/>
          </a:prstGeom>
          <a:noFill/>
          <a:ln w="9525">
            <a:noFill/>
            <a:miter lim="800000"/>
            <a:headEnd/>
            <a:tailEnd/>
          </a:ln>
        </p:spPr>
        <p:txBody>
          <a:bodyPr anchor="ctr"/>
          <a:lstStyle/>
          <a:p>
            <a:pPr marL="0" lvl="1" algn="ctr" rtl="1" fontAlgn="auto">
              <a:spcBef>
                <a:spcPts val="0"/>
              </a:spcBef>
              <a:spcAft>
                <a:spcPts val="0"/>
              </a:spcAft>
              <a:defRPr/>
            </a:pPr>
            <a:r>
              <a:rPr lang="ar-EG" sz="3200" b="1" kern="0" dirty="0">
                <a:solidFill>
                  <a:srgbClr val="000099"/>
                </a:solidFill>
              </a:rPr>
              <a:t>أ- تفاضل الناس يوم القيامة على حسب </a:t>
            </a:r>
            <a:r>
              <a:rPr lang="ar-EG" sz="3200" kern="0" dirty="0">
                <a:solidFill>
                  <a:srgbClr val="000099"/>
                </a:solidFill>
              </a:rPr>
              <a:t>....................</a:t>
            </a:r>
            <a:endParaRPr lang="en-US" sz="3200" kern="0" dirty="0">
              <a:solidFill>
                <a:srgbClr val="000099"/>
              </a:solidFill>
            </a:endParaRPr>
          </a:p>
        </p:txBody>
      </p:sp>
      <p:sp>
        <p:nvSpPr>
          <p:cNvPr id="20488" name="عنوان 1"/>
          <p:cNvSpPr txBox="1">
            <a:spLocks/>
          </p:cNvSpPr>
          <p:nvPr/>
        </p:nvSpPr>
        <p:spPr bwMode="auto">
          <a:xfrm>
            <a:off x="1042988" y="4586288"/>
            <a:ext cx="8458200" cy="914400"/>
          </a:xfrm>
          <a:prstGeom prst="rect">
            <a:avLst/>
          </a:prstGeom>
          <a:noFill/>
          <a:ln w="9525">
            <a:noFill/>
            <a:miter lim="800000"/>
            <a:headEnd/>
            <a:tailEnd/>
          </a:ln>
        </p:spPr>
        <p:txBody>
          <a:bodyPr anchor="ctr"/>
          <a:lstStyle/>
          <a:p>
            <a:pPr lvl="1" algn="ctr" rtl="1"/>
            <a:r>
              <a:rPr lang="ar-EG" sz="3200" b="1">
                <a:solidFill>
                  <a:srgbClr val="000099"/>
                </a:solidFill>
              </a:rPr>
              <a:t>ب- الحياء كله </a:t>
            </a:r>
            <a:r>
              <a:rPr lang="ar-EG" sz="3200">
                <a:solidFill>
                  <a:srgbClr val="000099"/>
                </a:solidFill>
              </a:rPr>
              <a:t>............</a:t>
            </a:r>
            <a:r>
              <a:rPr lang="ar-EG" sz="3200" b="1">
                <a:solidFill>
                  <a:srgbClr val="000099"/>
                </a:solidFill>
              </a:rPr>
              <a:t> وهو شعبة من شعب </a:t>
            </a:r>
            <a:r>
              <a:rPr lang="ar-EG" sz="3200">
                <a:solidFill>
                  <a:srgbClr val="000099"/>
                </a:solidFill>
              </a:rPr>
              <a:t>...........</a:t>
            </a:r>
            <a:endParaRPr lang="en-US" sz="3200">
              <a:solidFill>
                <a:srgbClr val="000099"/>
              </a:solidFill>
            </a:endParaRPr>
          </a:p>
        </p:txBody>
      </p:sp>
      <p:sp>
        <p:nvSpPr>
          <p:cNvPr id="10" name="TextBox 9"/>
          <p:cNvSpPr txBox="1">
            <a:spLocks noChangeArrowheads="1"/>
          </p:cNvSpPr>
          <p:nvPr/>
        </p:nvSpPr>
        <p:spPr bwMode="auto">
          <a:xfrm>
            <a:off x="1643063" y="3722688"/>
            <a:ext cx="1584325" cy="708025"/>
          </a:xfrm>
          <a:prstGeom prst="rect">
            <a:avLst/>
          </a:prstGeom>
          <a:noFill/>
          <a:ln w="9525">
            <a:noFill/>
            <a:miter lim="800000"/>
            <a:headEnd/>
            <a:tailEnd/>
          </a:ln>
        </p:spPr>
        <p:txBody>
          <a:bodyPr wrap="none">
            <a:spAutoFit/>
          </a:bodyPr>
          <a:lstStyle/>
          <a:p>
            <a:r>
              <a:rPr lang="ar-SA" sz="4000" b="1">
                <a:solidFill>
                  <a:srgbClr val="006600"/>
                </a:solidFill>
              </a:rPr>
              <a:t>أعمالهم.</a:t>
            </a:r>
            <a:endParaRPr lang="ar-EG" sz="4000">
              <a:solidFill>
                <a:srgbClr val="006600"/>
              </a:solidFill>
            </a:endParaRPr>
          </a:p>
        </p:txBody>
      </p:sp>
      <p:sp>
        <p:nvSpPr>
          <p:cNvPr id="12" name="TextBox 11"/>
          <p:cNvSpPr txBox="1">
            <a:spLocks noChangeArrowheads="1"/>
          </p:cNvSpPr>
          <p:nvPr/>
        </p:nvSpPr>
        <p:spPr bwMode="auto">
          <a:xfrm>
            <a:off x="6000750" y="4651375"/>
            <a:ext cx="814388" cy="708025"/>
          </a:xfrm>
          <a:prstGeom prst="rect">
            <a:avLst/>
          </a:prstGeom>
          <a:noFill/>
          <a:ln w="9525">
            <a:noFill/>
            <a:miter lim="800000"/>
            <a:headEnd/>
            <a:tailEnd/>
          </a:ln>
        </p:spPr>
        <p:txBody>
          <a:bodyPr wrap="none">
            <a:spAutoFit/>
          </a:bodyPr>
          <a:lstStyle/>
          <a:p>
            <a:r>
              <a:rPr lang="ar-SA" sz="4000" b="1">
                <a:solidFill>
                  <a:srgbClr val="006600"/>
                </a:solidFill>
              </a:rPr>
              <a:t>خير</a:t>
            </a:r>
            <a:endParaRPr lang="ar-EG" sz="4000">
              <a:solidFill>
                <a:srgbClr val="006600"/>
              </a:solidFill>
            </a:endParaRPr>
          </a:p>
        </p:txBody>
      </p:sp>
      <p:sp>
        <p:nvSpPr>
          <p:cNvPr id="13" name="TextBox 12"/>
          <p:cNvSpPr txBox="1">
            <a:spLocks noChangeArrowheads="1"/>
          </p:cNvSpPr>
          <p:nvPr/>
        </p:nvSpPr>
        <p:spPr bwMode="auto">
          <a:xfrm>
            <a:off x="1285875" y="4657725"/>
            <a:ext cx="1438275" cy="708025"/>
          </a:xfrm>
          <a:prstGeom prst="rect">
            <a:avLst/>
          </a:prstGeom>
          <a:noFill/>
          <a:ln w="9525">
            <a:noFill/>
            <a:miter lim="800000"/>
            <a:headEnd/>
            <a:tailEnd/>
          </a:ln>
        </p:spPr>
        <p:txBody>
          <a:bodyPr wrap="none">
            <a:spAutoFit/>
          </a:bodyPr>
          <a:lstStyle/>
          <a:p>
            <a:r>
              <a:rPr lang="ar-SA" sz="4000" b="1">
                <a:solidFill>
                  <a:srgbClr val="006600"/>
                </a:solidFill>
              </a:rPr>
              <a:t>الإيمان.</a:t>
            </a:r>
            <a:endParaRPr lang="ar-EG" sz="4000">
              <a:solidFill>
                <a:srgbClr val="006600"/>
              </a:solidFill>
            </a:endParaRPr>
          </a:p>
        </p:txBody>
      </p:sp>
    </p:spTree>
  </p:cSld>
  <p:clrMapOvr>
    <a:masterClrMapping/>
  </p:clrMapOvr>
  <p:transition>
    <p:zoom dir="in"/>
    <p:sndAc>
      <p:stSnd>
        <p:snd r:embed="rId2" name="0072 - أنهيار الجليد.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أكمل الفراغات الآتية بما يناسب.wav"/>
                                        </p:tgtEl>
                                      </p:cMediaNode>
                                    </p:audio>
                                  </p:subTnLst>
                                </p:cTn>
                              </p:par>
                            </p:childTnLst>
                          </p:cTn>
                        </p:par>
                      </p:childTnLst>
                    </p:cTn>
                  </p:par>
                  <p:par>
                    <p:cTn id="11" fill="hold">
                      <p:stCondLst>
                        <p:cond delay="indefinite"/>
                      </p:stCondLst>
                      <p:childTnLst>
                        <p:par>
                          <p:cTn id="12" fill="hold">
                            <p:stCondLst>
                              <p:cond delay="0"/>
                            </p:stCondLst>
                            <p:childTnLst>
                              <p:par>
                                <p:cTn id="13" presetID="16" presetClass="entr" presetSubtype="2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Horizontal)">
                                      <p:cBhvr>
                                        <p:cTn id="15" dur="500"/>
                                        <p:tgtEl>
                                          <p:spTgt spid="11"/>
                                        </p:tgtEl>
                                      </p:cBhvr>
                                    </p:animEffect>
                                  </p:childTnLst>
                                  <p:subTnLst>
                                    <p:audio>
                                      <p:cMediaNode>
                                        <p:cTn display="0" masterRel="sameClick">
                                          <p:stCondLst>
                                            <p:cond evt="begin" delay="0">
                                              <p:tn val="13"/>
                                            </p:cond>
                                          </p:stCondLst>
                                          <p:endCondLst>
                                            <p:cond evt="onStopAudio" delay="0">
                                              <p:tgtEl>
                                                <p:sldTgt/>
                                              </p:tgtEl>
                                            </p:cond>
                                          </p:endCondLst>
                                        </p:cTn>
                                        <p:tgtEl>
                                          <p:sndTgt r:embed="rId4" name="تفاضل الناس يوم القيامة على حسب.wav"/>
                                        </p:tgtEl>
                                      </p:cMediaNode>
                                    </p:audio>
                                  </p:sub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500" fill="hold"/>
                                        <p:tgtEl>
                                          <p:spTgt spid="10"/>
                                        </p:tgtEl>
                                        <p:attrNameLst>
                                          <p:attrName>ppt_w</p:attrName>
                                        </p:attrNameLst>
                                      </p:cBhvr>
                                      <p:tavLst>
                                        <p:tav tm="0">
                                          <p:val>
                                            <p:fltVal val="0"/>
                                          </p:val>
                                        </p:tav>
                                        <p:tav tm="100000">
                                          <p:val>
                                            <p:strVal val="#ppt_w"/>
                                          </p:val>
                                        </p:tav>
                                      </p:tavLst>
                                    </p:anim>
                                    <p:anim calcmode="lin" valueType="num">
                                      <p:cBhvr>
                                        <p:cTn id="21" dur="500" fill="hold"/>
                                        <p:tgtEl>
                                          <p:spTgt spid="10"/>
                                        </p:tgtEl>
                                        <p:attrNameLst>
                                          <p:attrName>ppt_h</p:attrName>
                                        </p:attrNameLst>
                                      </p:cBhvr>
                                      <p:tavLst>
                                        <p:tav tm="0">
                                          <p:val>
                                            <p:fltVal val="0"/>
                                          </p:val>
                                        </p:tav>
                                        <p:tav tm="100000">
                                          <p:val>
                                            <p:strVal val="#ppt_h"/>
                                          </p:val>
                                        </p:tav>
                                      </p:tavLst>
                                    </p:anim>
                                    <p:anim calcmode="lin" valueType="num">
                                      <p:cBhvr>
                                        <p:cTn id="22" dur="500" fill="hold"/>
                                        <p:tgtEl>
                                          <p:spTgt spid="10"/>
                                        </p:tgtEl>
                                        <p:attrNameLst>
                                          <p:attrName>style.rotation</p:attrName>
                                        </p:attrNameLst>
                                      </p:cBhvr>
                                      <p:tavLst>
                                        <p:tav tm="0">
                                          <p:val>
                                            <p:fltVal val="360"/>
                                          </p:val>
                                        </p:tav>
                                        <p:tav tm="100000">
                                          <p:val>
                                            <p:fltVal val="0"/>
                                          </p:val>
                                        </p:tav>
                                      </p:tavLst>
                                    </p:anim>
                                    <p:animEffect transition="in" filter="fade">
                                      <p:cBhvr>
                                        <p:cTn id="23" dur="500"/>
                                        <p:tgtEl>
                                          <p:spTgt spid="10"/>
                                        </p:tgtEl>
                                      </p:cBhvr>
                                    </p:animEffect>
                                  </p:childTnLst>
                                  <p:subTnLst>
                                    <p:audio>
                                      <p:cMediaNode>
                                        <p:cTn display="0" masterRel="sameClick">
                                          <p:stCondLst>
                                            <p:cond evt="begin" delay="0">
                                              <p:tn val="18"/>
                                            </p:cond>
                                          </p:stCondLst>
                                          <p:endCondLst>
                                            <p:cond evt="onStopAudio" delay="0">
                                              <p:tgtEl>
                                                <p:sldTgt/>
                                              </p:tgtEl>
                                            </p:cond>
                                          </p:endCondLst>
                                        </p:cTn>
                                        <p:tgtEl>
                                          <p:sndTgt r:embed="rId5" name="أعمالهم.wav"/>
                                        </p:tgtEl>
                                      </p:cMediaNode>
                                    </p:audio>
                                  </p:subTnLst>
                                </p:cTn>
                              </p:par>
                            </p:childTnLst>
                          </p:cTn>
                        </p:par>
                      </p:childTnLst>
                    </p:cTn>
                  </p:par>
                  <p:par>
                    <p:cTn id="24" fill="hold">
                      <p:stCondLst>
                        <p:cond delay="indefinite"/>
                      </p:stCondLst>
                      <p:childTnLst>
                        <p:par>
                          <p:cTn id="25" fill="hold">
                            <p:stCondLst>
                              <p:cond delay="0"/>
                            </p:stCondLst>
                            <p:childTnLst>
                              <p:par>
                                <p:cTn id="26" presetID="16" presetClass="entr" presetSubtype="26" fill="hold" grpId="0" nodeType="clickEffect">
                                  <p:stCondLst>
                                    <p:cond delay="0"/>
                                  </p:stCondLst>
                                  <p:childTnLst>
                                    <p:set>
                                      <p:cBhvr>
                                        <p:cTn id="27" dur="1" fill="hold">
                                          <p:stCondLst>
                                            <p:cond delay="0"/>
                                          </p:stCondLst>
                                        </p:cTn>
                                        <p:tgtEl>
                                          <p:spTgt spid="20488"/>
                                        </p:tgtEl>
                                        <p:attrNameLst>
                                          <p:attrName>style.visibility</p:attrName>
                                        </p:attrNameLst>
                                      </p:cBhvr>
                                      <p:to>
                                        <p:strVal val="visible"/>
                                      </p:to>
                                    </p:set>
                                    <p:animEffect transition="in" filter="barn(inHorizontal)">
                                      <p:cBhvr>
                                        <p:cTn id="28" dur="500"/>
                                        <p:tgtEl>
                                          <p:spTgt spid="20488"/>
                                        </p:tgtEl>
                                      </p:cBhvr>
                                    </p:animEffect>
                                  </p:childTnLst>
                                  <p:subTnLst>
                                    <p:audio>
                                      <p:cMediaNode>
                                        <p:cTn display="0" masterRel="sameClick">
                                          <p:stCondLst>
                                            <p:cond evt="begin" delay="0">
                                              <p:tn val="26"/>
                                            </p:cond>
                                          </p:stCondLst>
                                          <p:endCondLst>
                                            <p:cond evt="onStopAudio" delay="0">
                                              <p:tgtEl>
                                                <p:sldTgt/>
                                              </p:tgtEl>
                                            </p:cond>
                                          </p:endCondLst>
                                        </p:cTn>
                                        <p:tgtEl>
                                          <p:sndTgt r:embed="rId6" name="الحياء كله.wav"/>
                                        </p:tgtEl>
                                      </p:cMediaNode>
                                    </p:audio>
                                  </p:sub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 calcmode="lin" valueType="num">
                                      <p:cBhvr>
                                        <p:cTn id="35" dur="500" fill="hold"/>
                                        <p:tgtEl>
                                          <p:spTgt spid="12"/>
                                        </p:tgtEl>
                                        <p:attrNameLst>
                                          <p:attrName>style.rotation</p:attrName>
                                        </p:attrNameLst>
                                      </p:cBhvr>
                                      <p:tavLst>
                                        <p:tav tm="0">
                                          <p:val>
                                            <p:fltVal val="360"/>
                                          </p:val>
                                        </p:tav>
                                        <p:tav tm="100000">
                                          <p:val>
                                            <p:fltVal val="0"/>
                                          </p:val>
                                        </p:tav>
                                      </p:tavLst>
                                    </p:anim>
                                    <p:animEffect transition="in" filter="fade">
                                      <p:cBhvr>
                                        <p:cTn id="36" dur="500"/>
                                        <p:tgtEl>
                                          <p:spTgt spid="12"/>
                                        </p:tgtEl>
                                      </p:cBhvr>
                                    </p:animEffect>
                                  </p:childTnLst>
                                  <p:subTnLst>
                                    <p:audio>
                                      <p:cMediaNode>
                                        <p:cTn display="0" masterRel="sameClick">
                                          <p:stCondLst>
                                            <p:cond evt="begin" delay="0">
                                              <p:tn val="31"/>
                                            </p:cond>
                                          </p:stCondLst>
                                          <p:endCondLst>
                                            <p:cond evt="onStopAudio" delay="0">
                                              <p:tgtEl>
                                                <p:sldTgt/>
                                              </p:tgtEl>
                                            </p:cond>
                                          </p:endCondLst>
                                        </p:cTn>
                                        <p:tgtEl>
                                          <p:sndTgt r:embed="rId7" name="خير.wav"/>
                                        </p:tgtEl>
                                      </p:cMediaNode>
                                    </p:audio>
                                  </p:sub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 calcmode="lin" valueType="num">
                                      <p:cBhvr>
                                        <p:cTn id="43" dur="500" fill="hold"/>
                                        <p:tgtEl>
                                          <p:spTgt spid="13"/>
                                        </p:tgtEl>
                                        <p:attrNameLst>
                                          <p:attrName>style.rotation</p:attrName>
                                        </p:attrNameLst>
                                      </p:cBhvr>
                                      <p:tavLst>
                                        <p:tav tm="0">
                                          <p:val>
                                            <p:fltVal val="360"/>
                                          </p:val>
                                        </p:tav>
                                        <p:tav tm="100000">
                                          <p:val>
                                            <p:fltVal val="0"/>
                                          </p:val>
                                        </p:tav>
                                      </p:tavLst>
                                    </p:anim>
                                    <p:animEffect transition="in" filter="fade">
                                      <p:cBhvr>
                                        <p:cTn id="44" dur="500"/>
                                        <p:tgtEl>
                                          <p:spTgt spid="13"/>
                                        </p:tgtEl>
                                      </p:cBhvr>
                                    </p:animEffect>
                                  </p:childTnLst>
                                  <p:subTnLst>
                                    <p:audio>
                                      <p:cMediaNode>
                                        <p:cTn display="0" masterRel="sameClick">
                                          <p:stCondLst>
                                            <p:cond evt="begin" delay="0">
                                              <p:tn val="39"/>
                                            </p:cond>
                                          </p:stCondLst>
                                          <p:endCondLst>
                                            <p:cond evt="onStopAudio" delay="0">
                                              <p:tgtEl>
                                                <p:sldTgt/>
                                              </p:tgtEl>
                                            </p:cond>
                                          </p:endCondLst>
                                        </p:cTn>
                                        <p:tgtEl>
                                          <p:sndTgt r:embed="rId8" name="الإيمان.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488" grpId="0"/>
      <p:bldP spid="10" grpId="0"/>
      <p:bldP spid="12"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
          <p:cNvGrpSpPr>
            <a:grpSpLocks/>
          </p:cNvGrpSpPr>
          <p:nvPr/>
        </p:nvGrpSpPr>
        <p:grpSpPr bwMode="auto">
          <a:xfrm>
            <a:off x="-214313" y="714375"/>
            <a:ext cx="9358313" cy="5572125"/>
            <a:chOff x="-135" y="450"/>
            <a:chExt cx="5895" cy="3510"/>
          </a:xfrm>
          <a:scene3d>
            <a:camera prst="orthographicFront">
              <a:rot lat="0" lon="0" rev="0"/>
            </a:camera>
            <a:lightRig rig="balanced" dir="t">
              <a:rot lat="0" lon="0" rev="8700000"/>
            </a:lightRig>
          </a:scene3d>
        </p:grpSpPr>
        <p:grpSp>
          <p:nvGrpSpPr>
            <p:cNvPr id="3" name="Group 4"/>
            <p:cNvGrpSpPr/>
            <p:nvPr/>
          </p:nvGrpSpPr>
          <p:grpSpPr bwMode="auto">
            <a:xfrm>
              <a:off x="-135" y="450"/>
              <a:ext cx="5895" cy="3510"/>
              <a:chOff x="357158" y="3143248"/>
              <a:chExt cx="5572164" cy="3286148"/>
            </a:xfrm>
            <a:solidFill>
              <a:srgbClr val="9900CC"/>
            </a:solidFill>
          </p:grpSpPr>
          <p:sp>
            <p:nvSpPr>
              <p:cNvPr id="26" name="Explosion 2 5"/>
              <p:cNvSpPr/>
              <p:nvPr/>
            </p:nvSpPr>
            <p:spPr>
              <a:xfrm>
                <a:off x="357158" y="3143248"/>
                <a:ext cx="5572164" cy="3286148"/>
              </a:xfrm>
              <a:prstGeom prst="irregularSeal2">
                <a:avLst/>
              </a:prstGeom>
              <a:gradFill flip="none" rotWithShape="1">
                <a:gsLst>
                  <a:gs pos="0">
                    <a:srgbClr val="CC00CC">
                      <a:shade val="30000"/>
                      <a:satMod val="115000"/>
                    </a:srgbClr>
                  </a:gs>
                  <a:gs pos="50000">
                    <a:srgbClr val="CC00CC">
                      <a:shade val="67500"/>
                      <a:satMod val="115000"/>
                    </a:srgbClr>
                  </a:gs>
                  <a:gs pos="100000">
                    <a:srgbClr val="CC00CC">
                      <a:shade val="100000"/>
                      <a:satMod val="115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a:sp3d>
                <a:bevelT w="190500" h="38100"/>
              </a:sp3d>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endParaRPr lang="ar-EG"/>
              </a:p>
            </p:txBody>
          </p:sp>
          <p:sp>
            <p:nvSpPr>
              <p:cNvPr id="27" name="Plaque 6"/>
              <p:cNvSpPr/>
              <p:nvPr/>
            </p:nvSpPr>
            <p:spPr>
              <a:xfrm>
                <a:off x="1071538" y="4143380"/>
                <a:ext cx="4714908" cy="1714512"/>
              </a:xfrm>
              <a:prstGeom prst="plaque">
                <a:avLst/>
              </a:prstGeom>
              <a:ln>
                <a:noFill/>
              </a:ln>
              <a:effectLst>
                <a:outerShdw blurRad="44450" dist="27940" dir="5400000" algn="ctr">
                  <a:srgbClr val="000000">
                    <a:alpha val="32000"/>
                  </a:srgbClr>
                </a:outerShdw>
              </a:effectLst>
              <a:sp3d>
                <a:bevelT w="190500" h="38100"/>
              </a:sp3d>
            </p:spPr>
            <p:style>
              <a:lnRef idx="2">
                <a:schemeClr val="accent2"/>
              </a:lnRef>
              <a:fillRef idx="1">
                <a:schemeClr val="lt1"/>
              </a:fillRef>
              <a:effectRef idx="0">
                <a:schemeClr val="accent2"/>
              </a:effectRef>
              <a:fontRef idx="minor">
                <a:schemeClr val="dk1"/>
              </a:fontRef>
            </p:style>
            <p:txBody>
              <a:bodyPr rtlCol="1" anchor="ctr"/>
              <a:lstStyle/>
              <a:p>
                <a:pPr algn="ctr" rtl="1" fontAlgn="auto">
                  <a:spcBef>
                    <a:spcPts val="0"/>
                  </a:spcBef>
                  <a:spcAft>
                    <a:spcPts val="0"/>
                  </a:spcAft>
                  <a:defRPr/>
                </a:pPr>
                <a:endParaRPr lang="ar-EG"/>
              </a:p>
            </p:txBody>
          </p:sp>
        </p:grpSp>
        <p:sp>
          <p:nvSpPr>
            <p:cNvPr id="21508" name="عنوان 1"/>
            <p:cNvSpPr txBox="1">
              <a:spLocks/>
            </p:cNvSpPr>
            <p:nvPr/>
          </p:nvSpPr>
          <p:spPr bwMode="auto">
            <a:xfrm>
              <a:off x="855" y="1935"/>
              <a:ext cx="4635" cy="1080"/>
            </a:xfrm>
            <a:prstGeom prst="rect">
              <a:avLst/>
            </a:prstGeom>
            <a:ln>
              <a:noFill/>
              <a:headEnd/>
              <a:tailEnd/>
            </a:ln>
            <a:effectLst>
              <a:outerShdw blurRad="44450" dist="27940" dir="5400000" algn="ctr">
                <a:srgbClr val="000000">
                  <a:alpha val="32000"/>
                </a:srgbClr>
              </a:outerShdw>
            </a:effectLst>
            <a:sp3d>
              <a:bevelT w="190500" h="38100"/>
            </a:sp3d>
          </p:spPr>
          <p:style>
            <a:lnRef idx="1">
              <a:schemeClr val="accent3"/>
            </a:lnRef>
            <a:fillRef idx="2">
              <a:schemeClr val="accent3"/>
            </a:fillRef>
            <a:effectRef idx="1">
              <a:schemeClr val="accent3"/>
            </a:effectRef>
            <a:fontRef idx="minor">
              <a:schemeClr val="dk1"/>
            </a:fontRef>
          </p:style>
          <p:txBody>
            <a:bodyPr anchor="ctr"/>
            <a:lstStyle/>
            <a:p>
              <a:pPr lvl="1" algn="ctr" rtl="1">
                <a:defRPr/>
              </a:pPr>
              <a:r>
                <a:rPr lang="ar-EG" sz="4000" b="1" dirty="0">
                  <a:solidFill>
                    <a:srgbClr val="C00000"/>
                  </a:solidFill>
                </a:rPr>
                <a:t>س4: اذكر ثمرتين من ثمار خُلق الحياء في الدنيا والآخرة.</a:t>
              </a:r>
            </a:p>
          </p:txBody>
        </p:sp>
      </p:grpSp>
    </p:spTree>
  </p:cSld>
  <p:clrMapOvr>
    <a:masterClrMapping/>
  </p:clrMapOvr>
  <p:transition>
    <p:zoom dir="in"/>
    <p:sndAc>
      <p:stSnd>
        <p:snd r:embed="rId2" name="0072 - أنهيار الجليد.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اذكر ثمرتين من ثمار خُلق الحياء.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bwMode="auto">
          <a:xfrm>
            <a:off x="0" y="142875"/>
            <a:ext cx="9144000" cy="6143625"/>
            <a:chOff x="357158" y="3143248"/>
            <a:chExt cx="5572164" cy="3286148"/>
          </a:xfrm>
          <a:solidFill>
            <a:srgbClr val="9900CC"/>
          </a:solidFill>
        </p:grpSpPr>
        <p:sp>
          <p:nvSpPr>
            <p:cNvPr id="26" name="Explosion 2 5"/>
            <p:cNvSpPr/>
            <p:nvPr/>
          </p:nvSpPr>
          <p:spPr>
            <a:xfrm>
              <a:off x="357158" y="3143248"/>
              <a:ext cx="5572164" cy="3286148"/>
            </a:xfrm>
            <a:prstGeom prst="irregularSeal2">
              <a:avLst/>
            </a:prstGeom>
            <a:gradFill flip="none" rotWithShape="1">
              <a:gsLst>
                <a:gs pos="0">
                  <a:srgbClr val="CC00CC">
                    <a:shade val="30000"/>
                    <a:satMod val="115000"/>
                  </a:srgbClr>
                </a:gs>
                <a:gs pos="50000">
                  <a:srgbClr val="CC00CC">
                    <a:shade val="67500"/>
                    <a:satMod val="115000"/>
                  </a:srgbClr>
                </a:gs>
                <a:gs pos="100000">
                  <a:srgbClr val="CC00CC">
                    <a:shade val="100000"/>
                    <a:satMod val="115000"/>
                  </a:srgbClr>
                </a:gs>
              </a:gsLst>
              <a:lin ang="5400000" scaled="1"/>
              <a:tileRect/>
            </a:gradFill>
            <a:ln>
              <a:noFill/>
            </a:ln>
            <a:effectLst>
              <a:outerShdw blurRad="44450" dist="27940" dir="5400000" algn="ctr">
                <a:srgbClr val="000000">
                  <a:alpha val="32000"/>
                </a:srgbClr>
              </a:outerShdw>
            </a:effectLst>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rtlCol="1" anchor="ctr"/>
            <a:lstStyle/>
            <a:p>
              <a:pPr algn="ctr" rtl="1" fontAlgn="auto">
                <a:spcBef>
                  <a:spcPts val="0"/>
                </a:spcBef>
                <a:spcAft>
                  <a:spcPts val="0"/>
                </a:spcAft>
                <a:defRPr/>
              </a:pPr>
              <a:endParaRPr lang="ar-EG"/>
            </a:p>
          </p:txBody>
        </p:sp>
        <p:sp>
          <p:nvSpPr>
            <p:cNvPr id="27" name="Plaque 6"/>
            <p:cNvSpPr/>
            <p:nvPr/>
          </p:nvSpPr>
          <p:spPr>
            <a:xfrm>
              <a:off x="1053664" y="3983892"/>
              <a:ext cx="4658013" cy="2254458"/>
            </a:xfrm>
            <a:prstGeom prst="plaque">
              <a:avLst/>
            </a:prstGeom>
            <a:ln>
              <a:noFill/>
            </a:ln>
            <a:effectLst>
              <a:outerShdw blurRad="44450" dist="27940" dir="5400000" algn="ctr">
                <a:srgbClr val="000000">
                  <a:alpha val="32000"/>
                </a:srgbClr>
              </a:outerShdw>
            </a:effectLst>
          </p:spPr>
          <p:style>
            <a:lnRef idx="2">
              <a:schemeClr val="accent2"/>
            </a:lnRef>
            <a:fillRef idx="1">
              <a:schemeClr val="lt1"/>
            </a:fillRef>
            <a:effectRef idx="0">
              <a:schemeClr val="accent2"/>
            </a:effectRef>
            <a:fontRef idx="minor">
              <a:schemeClr val="dk1"/>
            </a:fontRef>
          </p:style>
          <p:txBody>
            <a:bodyPr rtlCol="1" anchor="ctr"/>
            <a:lstStyle/>
            <a:p>
              <a:pPr algn="ctr" rtl="1" fontAlgn="auto">
                <a:spcBef>
                  <a:spcPts val="0"/>
                </a:spcBef>
                <a:spcAft>
                  <a:spcPts val="0"/>
                </a:spcAft>
                <a:defRPr/>
              </a:pPr>
              <a:endParaRPr lang="ar-EG"/>
            </a:p>
          </p:txBody>
        </p:sp>
      </p:grpSp>
      <p:sp>
        <p:nvSpPr>
          <p:cNvPr id="7" name="TextBox 6"/>
          <p:cNvSpPr txBox="1">
            <a:spLocks noChangeArrowheads="1"/>
          </p:cNvSpPr>
          <p:nvPr/>
        </p:nvSpPr>
        <p:spPr bwMode="auto">
          <a:xfrm>
            <a:off x="2286000" y="3889375"/>
            <a:ext cx="5286375" cy="1754188"/>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a:spAutoFit/>
          </a:bodyPr>
          <a:lstStyle/>
          <a:p>
            <a:pPr algn="justLow" rtl="1">
              <a:defRPr/>
            </a:pPr>
            <a:r>
              <a:rPr lang="ar-SA" sz="3600" b="1" dirty="0"/>
              <a:t>الثمار في الآخرة:</a:t>
            </a:r>
            <a:endParaRPr lang="en-US" sz="3600" dirty="0"/>
          </a:p>
          <a:p>
            <a:pPr algn="justLow" rtl="1">
              <a:defRPr/>
            </a:pPr>
            <a:r>
              <a:rPr lang="ar-SA" sz="3600" b="1" dirty="0">
                <a:solidFill>
                  <a:srgbClr val="0000FF"/>
                </a:solidFill>
              </a:rPr>
              <a:t>1-  محبة الله للمستحيي.</a:t>
            </a:r>
            <a:endParaRPr lang="en-US" sz="3600" dirty="0">
              <a:solidFill>
                <a:srgbClr val="0000FF"/>
              </a:solidFill>
            </a:endParaRPr>
          </a:p>
          <a:p>
            <a:pPr algn="justLow" rtl="1">
              <a:defRPr/>
            </a:pPr>
            <a:r>
              <a:rPr lang="ar-SA" sz="3600" b="1" dirty="0">
                <a:solidFill>
                  <a:srgbClr val="0000FF"/>
                </a:solidFill>
              </a:rPr>
              <a:t>2- الحياء يقود إلى الجنة</a:t>
            </a:r>
            <a:r>
              <a:rPr lang="ar-EG" sz="3600" b="1" dirty="0">
                <a:solidFill>
                  <a:srgbClr val="0000FF"/>
                </a:solidFill>
              </a:rPr>
              <a:t>.</a:t>
            </a:r>
            <a:endParaRPr lang="en-US" sz="3600" dirty="0">
              <a:solidFill>
                <a:srgbClr val="0000FF"/>
              </a:solidFill>
            </a:endParaRPr>
          </a:p>
        </p:txBody>
      </p:sp>
      <p:sp>
        <p:nvSpPr>
          <p:cNvPr id="9" name="عنوان 1"/>
          <p:cNvSpPr txBox="1">
            <a:spLocks/>
          </p:cNvSpPr>
          <p:nvPr/>
        </p:nvSpPr>
        <p:spPr bwMode="auto">
          <a:xfrm>
            <a:off x="1857375" y="2000250"/>
            <a:ext cx="6248400" cy="1714500"/>
          </a:xfrm>
          <a:prstGeom prst="rect">
            <a:avLst/>
          </a:prstGeom>
          <a:ln>
            <a:noFill/>
          </a:ln>
          <a:effectLst>
            <a:outerShdw blurRad="44450" dist="27940" dir="5400000" algn="ctr">
              <a:srgbClr val="000000">
                <a:alpha val="32000"/>
              </a:srgbClr>
            </a:outerShdw>
          </a:effectLst>
        </p:spPr>
        <p:style>
          <a:lnRef idx="1">
            <a:schemeClr val="accent2"/>
          </a:lnRef>
          <a:fillRef idx="2">
            <a:schemeClr val="accent2"/>
          </a:fillRef>
          <a:effectRef idx="1">
            <a:schemeClr val="accent2"/>
          </a:effectRef>
          <a:fontRef idx="minor">
            <a:schemeClr val="dk1"/>
          </a:fontRef>
        </p:style>
        <p:txBody>
          <a:bodyPr anchor="ctr">
            <a:normAutofit fontScale="85000" lnSpcReduction="10000"/>
          </a:bodyPr>
          <a:lstStyle/>
          <a:p>
            <a:pPr algn="justLow" rtl="1">
              <a:defRPr/>
            </a:pPr>
            <a:r>
              <a:rPr lang="ar-SA" sz="4400" b="1" dirty="0"/>
              <a:t>الثمار في الدنيا:</a:t>
            </a:r>
            <a:endParaRPr lang="en-US" sz="4400" dirty="0"/>
          </a:p>
          <a:p>
            <a:pPr algn="justLow" rtl="1">
              <a:defRPr/>
            </a:pPr>
            <a:r>
              <a:rPr lang="ar-SA" sz="4400" b="1" dirty="0">
                <a:solidFill>
                  <a:srgbClr val="0000FF"/>
                </a:solidFill>
              </a:rPr>
              <a:t>1- انتشار الأخلاق الحميدة بين الناس.</a:t>
            </a:r>
            <a:endParaRPr lang="en-US" sz="4400" dirty="0">
              <a:solidFill>
                <a:srgbClr val="0000FF"/>
              </a:solidFill>
            </a:endParaRPr>
          </a:p>
          <a:p>
            <a:pPr algn="justLow" rtl="1">
              <a:defRPr/>
            </a:pPr>
            <a:r>
              <a:rPr lang="ar-SA" sz="4400" b="1" dirty="0">
                <a:solidFill>
                  <a:srgbClr val="0000FF"/>
                </a:solidFill>
              </a:rPr>
              <a:t>2- عدم الاستخفاف بحقوق الناس. </a:t>
            </a:r>
            <a:endParaRPr lang="en-US" sz="4400" kern="0" dirty="0">
              <a:solidFill>
                <a:srgbClr val="0000FF"/>
              </a:solidFill>
              <a:ea typeface="+mj-ea"/>
              <a:cs typeface="+mj-cs"/>
            </a:endParaRPr>
          </a:p>
        </p:txBody>
      </p:sp>
    </p:spTree>
  </p:cSld>
  <p:clrMapOvr>
    <a:masterClrMapping/>
  </p:clrMapOvr>
  <p:transition>
    <p:zoom dir="in"/>
    <p:sndAc>
      <p:stSnd>
        <p:snd r:embed="rId2" name="0072 - أنهيار الجليد.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rrow.wav" builtIn="1"/>
                                        </p:tgtEl>
                                      </p:cMediaNode>
                                    </p:audio>
                                  </p:subTnLst>
                                </p:cTn>
                              </p:par>
                              <p:par>
                                <p:cTn id="10" presetID="47" presetClass="entr" presetSubtype="0" fill="hold" grpId="0" nodeType="withEffect">
                                  <p:stCondLst>
                                    <p:cond delay="0"/>
                                  </p:stCondLst>
                                  <p:childTnLst>
                                    <p:set>
                                      <p:cBhvr>
                                        <p:cTn id="11" dur="1" fill="hold">
                                          <p:stCondLst>
                                            <p:cond delay="0"/>
                                          </p:stCondLst>
                                        </p:cTn>
                                        <p:tgtEl>
                                          <p:spTgt spid="9">
                                            <p:bg/>
                                          </p:spTgt>
                                        </p:tgtEl>
                                        <p:attrNameLst>
                                          <p:attrName>style.visibility</p:attrName>
                                        </p:attrNameLst>
                                      </p:cBhvr>
                                      <p:to>
                                        <p:strVal val="visible"/>
                                      </p:to>
                                    </p:set>
                                    <p:animEffect transition="in" filter="fade">
                                      <p:cBhvr>
                                        <p:cTn id="12" dur="500"/>
                                        <p:tgtEl>
                                          <p:spTgt spid="9">
                                            <p:bg/>
                                          </p:spTgt>
                                        </p:tgtEl>
                                      </p:cBhvr>
                                    </p:animEffect>
                                    <p:anim calcmode="lin" valueType="num">
                                      <p:cBhvr>
                                        <p:cTn id="13" dur="500" fill="hold"/>
                                        <p:tgtEl>
                                          <p:spTgt spid="9">
                                            <p:bg/>
                                          </p:spTgt>
                                        </p:tgtEl>
                                        <p:attrNameLst>
                                          <p:attrName>ppt_x</p:attrName>
                                        </p:attrNameLst>
                                      </p:cBhvr>
                                      <p:tavLst>
                                        <p:tav tm="0">
                                          <p:val>
                                            <p:strVal val="#ppt_x"/>
                                          </p:val>
                                        </p:tav>
                                        <p:tav tm="100000">
                                          <p:val>
                                            <p:strVal val="#ppt_x"/>
                                          </p:val>
                                        </p:tav>
                                      </p:tavLst>
                                    </p:anim>
                                    <p:anim calcmode="lin" valueType="num">
                                      <p:cBhvr>
                                        <p:cTn id="14" dur="500" fill="hold"/>
                                        <p:tgtEl>
                                          <p:spTgt spid="9">
                                            <p:bg/>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3" name="arrow.wav" builtIn="1"/>
                                        </p:tgtEl>
                                      </p:cMediaNode>
                                    </p:audio>
                                  </p:subTnLst>
                                </p:cTn>
                              </p:par>
                              <p:par>
                                <p:cTn id="15" presetID="47" presetClass="entr" presetSubtype="0" fill="hold" grpId="0" nodeType="with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animEffect transition="in" filter="fade">
                                      <p:cBhvr>
                                        <p:cTn id="17" dur="500"/>
                                        <p:tgtEl>
                                          <p:spTgt spid="9">
                                            <p:txEl>
                                              <p:pRg st="0" end="0"/>
                                            </p:txEl>
                                          </p:spTgt>
                                        </p:tgtEl>
                                      </p:cBhvr>
                                    </p:animEffect>
                                    <p:anim calcmode="lin" valueType="num">
                                      <p:cBhvr>
                                        <p:cTn id="18"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9" dur="500" fill="hold"/>
                                        <p:tgtEl>
                                          <p:spTgt spid="9">
                                            <p:txEl>
                                              <p:pRg st="0" end="0"/>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الثمار في الدنيا.wav"/>
                                        </p:tgtEl>
                                      </p:cMediaNode>
                                    </p:audio>
                                  </p:subTnLst>
                                </p:cTn>
                              </p:par>
                            </p:childTnLst>
                          </p:cTn>
                        </p:par>
                      </p:childTnLst>
                    </p:cTn>
                  </p:par>
                  <p:par>
                    <p:cTn id="20" fill="hold">
                      <p:stCondLst>
                        <p:cond delay="indefinite"/>
                      </p:stCondLst>
                      <p:childTnLst>
                        <p:par>
                          <p:cTn id="21" fill="hold">
                            <p:stCondLst>
                              <p:cond delay="0"/>
                            </p:stCondLst>
                            <p:childTnLst>
                              <p:par>
                                <p:cTn id="22" presetID="47" presetClass="entr" presetSubtype="0" fill="hold" grpId="0"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animEffect transition="in" filter="fade">
                                      <p:cBhvr>
                                        <p:cTn id="24" dur="500"/>
                                        <p:tgtEl>
                                          <p:spTgt spid="9">
                                            <p:txEl>
                                              <p:pRg st="1" end="1"/>
                                            </p:txEl>
                                          </p:spTgt>
                                        </p:tgtEl>
                                      </p:cBhvr>
                                    </p:animEffect>
                                    <p:anim calcmode="lin" valueType="num">
                                      <p:cBhvr>
                                        <p:cTn id="2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6" dur="500" fill="hold"/>
                                        <p:tgtEl>
                                          <p:spTgt spid="9">
                                            <p:txEl>
                                              <p:pRg st="1" end="1"/>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انتشار الأخلاق الحميدة بين الناس.wav"/>
                                        </p:tgtEl>
                                      </p:cMediaNode>
                                    </p:audio>
                                  </p:subTnLst>
                                </p:cTn>
                              </p:par>
                            </p:childTnLst>
                          </p:cTn>
                        </p:par>
                      </p:childTnLst>
                    </p:cTn>
                  </p:par>
                  <p:par>
                    <p:cTn id="27" fill="hold">
                      <p:stCondLst>
                        <p:cond delay="indefinite"/>
                      </p:stCondLst>
                      <p:childTnLst>
                        <p:par>
                          <p:cTn id="28" fill="hold">
                            <p:stCondLst>
                              <p:cond delay="0"/>
                            </p:stCondLst>
                            <p:childTnLst>
                              <p:par>
                                <p:cTn id="29" presetID="47" presetClass="entr" presetSubtype="0" fill="hold" grpId="0"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animEffect transition="in" filter="fade">
                                      <p:cBhvr>
                                        <p:cTn id="31" dur="500"/>
                                        <p:tgtEl>
                                          <p:spTgt spid="9">
                                            <p:txEl>
                                              <p:pRg st="2" end="2"/>
                                            </p:txEl>
                                          </p:spTgt>
                                        </p:tgtEl>
                                      </p:cBhvr>
                                    </p:animEffect>
                                    <p:anim calcmode="lin" valueType="num">
                                      <p:cBhvr>
                                        <p:cTn id="32"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9">
                                            <p:txEl>
                                              <p:pRg st="2" end="2"/>
                                            </p:txEl>
                                          </p:spTgt>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6" name="عدم الاستخفاف بحقوق الناس.wav"/>
                                        </p:tgtEl>
                                      </p:cMediaNode>
                                    </p:audio>
                                  </p:subTnLst>
                                </p:cTn>
                              </p:par>
                            </p:childTnLst>
                          </p:cTn>
                        </p:par>
                      </p:childTnLst>
                    </p:cTn>
                  </p:par>
                  <p:par>
                    <p:cTn id="34" fill="hold">
                      <p:stCondLst>
                        <p:cond delay="indefinite"/>
                      </p:stCondLst>
                      <p:childTnLst>
                        <p:par>
                          <p:cTn id="35" fill="hold">
                            <p:stCondLst>
                              <p:cond delay="0"/>
                            </p:stCondLst>
                            <p:childTnLst>
                              <p:par>
                                <p:cTn id="36" presetID="39" presetClass="entr" presetSubtype="0" accel="100000" fill="hold" grpId="0" nodeType="clickEffect">
                                  <p:stCondLst>
                                    <p:cond delay="0"/>
                                  </p:stCondLst>
                                  <p:childTnLst>
                                    <p:set>
                                      <p:cBhvr>
                                        <p:cTn id="37" dur="1" fill="hold">
                                          <p:stCondLst>
                                            <p:cond delay="0"/>
                                          </p:stCondLst>
                                        </p:cTn>
                                        <p:tgtEl>
                                          <p:spTgt spid="7">
                                            <p:bg/>
                                          </p:spTgt>
                                        </p:tgtEl>
                                        <p:attrNameLst>
                                          <p:attrName>style.visibility</p:attrName>
                                        </p:attrNameLst>
                                      </p:cBhvr>
                                      <p:to>
                                        <p:strVal val="visible"/>
                                      </p:to>
                                    </p:set>
                                    <p:anim calcmode="lin" valueType="num">
                                      <p:cBhvr>
                                        <p:cTn id="38" dur="500" fill="hold"/>
                                        <p:tgtEl>
                                          <p:spTgt spid="7">
                                            <p:bg/>
                                          </p:spTgt>
                                        </p:tgtEl>
                                        <p:attrNameLst>
                                          <p:attrName>ppt_h</p:attrName>
                                        </p:attrNameLst>
                                      </p:cBhvr>
                                      <p:tavLst>
                                        <p:tav tm="0">
                                          <p:val>
                                            <p:strVal val="#ppt_h/20"/>
                                          </p:val>
                                        </p:tav>
                                        <p:tav tm="50000">
                                          <p:val>
                                            <p:strVal val="#ppt_h/20"/>
                                          </p:val>
                                        </p:tav>
                                        <p:tav tm="100000">
                                          <p:val>
                                            <p:strVal val="#ppt_h"/>
                                          </p:val>
                                        </p:tav>
                                      </p:tavLst>
                                    </p:anim>
                                    <p:anim calcmode="lin" valueType="num">
                                      <p:cBhvr>
                                        <p:cTn id="39" dur="500" fill="hold"/>
                                        <p:tgtEl>
                                          <p:spTgt spid="7">
                                            <p:bg/>
                                          </p:spTgt>
                                        </p:tgtEl>
                                        <p:attrNameLst>
                                          <p:attrName>ppt_w</p:attrName>
                                        </p:attrNameLst>
                                      </p:cBhvr>
                                      <p:tavLst>
                                        <p:tav tm="0">
                                          <p:val>
                                            <p:strVal val="#ppt_w+.3"/>
                                          </p:val>
                                        </p:tav>
                                        <p:tav tm="50000">
                                          <p:val>
                                            <p:strVal val="#ppt_w+.3"/>
                                          </p:val>
                                        </p:tav>
                                        <p:tav tm="100000">
                                          <p:val>
                                            <p:strVal val="#ppt_w"/>
                                          </p:val>
                                        </p:tav>
                                      </p:tavLst>
                                    </p:anim>
                                    <p:anim calcmode="lin" valueType="num">
                                      <p:cBhvr>
                                        <p:cTn id="40" dur="500" fill="hold"/>
                                        <p:tgtEl>
                                          <p:spTgt spid="7">
                                            <p:bg/>
                                          </p:spTgt>
                                        </p:tgtEl>
                                        <p:attrNameLst>
                                          <p:attrName>ppt_x</p:attrName>
                                        </p:attrNameLst>
                                      </p:cBhvr>
                                      <p:tavLst>
                                        <p:tav tm="0">
                                          <p:val>
                                            <p:strVal val="#ppt_x-.3"/>
                                          </p:val>
                                        </p:tav>
                                        <p:tav tm="50000">
                                          <p:val>
                                            <p:strVal val="#ppt_x"/>
                                          </p:val>
                                        </p:tav>
                                        <p:tav tm="100000">
                                          <p:val>
                                            <p:strVal val="#ppt_x"/>
                                          </p:val>
                                        </p:tav>
                                      </p:tavLst>
                                    </p:anim>
                                    <p:anim calcmode="lin" valueType="num">
                                      <p:cBhvr>
                                        <p:cTn id="41" dur="500" fill="hold"/>
                                        <p:tgtEl>
                                          <p:spTgt spid="7">
                                            <p:bg/>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7" name="click.wav" builtIn="1"/>
                                        </p:tgtEl>
                                      </p:cMediaNode>
                                    </p:audio>
                                  </p:subTnLst>
                                </p:cTn>
                              </p:par>
                              <p:par>
                                <p:cTn id="42" presetID="39" presetClass="entr" presetSubtype="0" accel="100000" fill="hold" grpId="0" nodeType="withEffect">
                                  <p:stCondLst>
                                    <p:cond delay="0"/>
                                  </p:stCondLst>
                                  <p:childTnLst>
                                    <p:set>
                                      <p:cBhvr>
                                        <p:cTn id="43" dur="1" fill="hold">
                                          <p:stCondLst>
                                            <p:cond delay="0"/>
                                          </p:stCondLst>
                                        </p:cTn>
                                        <p:tgtEl>
                                          <p:spTgt spid="7">
                                            <p:txEl>
                                              <p:pRg st="0" end="0"/>
                                            </p:txEl>
                                          </p:spTgt>
                                        </p:tgtEl>
                                        <p:attrNameLst>
                                          <p:attrName>style.visibility</p:attrName>
                                        </p:attrNameLst>
                                      </p:cBhvr>
                                      <p:to>
                                        <p:strVal val="visible"/>
                                      </p:to>
                                    </p:set>
                                    <p:anim calcmode="lin" valueType="num">
                                      <p:cBhvr>
                                        <p:cTn id="44" dur="500" fill="hold"/>
                                        <p:tgtEl>
                                          <p:spTgt spid="7">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45" dur="500" fill="hold"/>
                                        <p:tgtEl>
                                          <p:spTgt spid="7">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46" dur="500" fill="hold"/>
                                        <p:tgtEl>
                                          <p:spTgt spid="7">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47" dur="500" fill="hold"/>
                                        <p:tgtEl>
                                          <p:spTgt spid="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8" name="الثمار في الآخرة.wav"/>
                                        </p:tgtEl>
                                      </p:cMediaNode>
                                    </p:audio>
                                  </p:subTnLst>
                                </p:cTn>
                              </p:par>
                            </p:childTnLst>
                          </p:cTn>
                        </p:par>
                      </p:childTnLst>
                    </p:cTn>
                  </p:par>
                  <p:par>
                    <p:cTn id="48" fill="hold">
                      <p:stCondLst>
                        <p:cond delay="indefinite"/>
                      </p:stCondLst>
                      <p:childTnLst>
                        <p:par>
                          <p:cTn id="49" fill="hold">
                            <p:stCondLst>
                              <p:cond delay="0"/>
                            </p:stCondLst>
                            <p:childTnLst>
                              <p:par>
                                <p:cTn id="50" presetID="39" presetClass="entr" presetSubtype="0" accel="100000" fill="hold" grpId="0" nodeType="clickEffect">
                                  <p:stCondLst>
                                    <p:cond delay="0"/>
                                  </p:stCondLst>
                                  <p:childTnLst>
                                    <p:set>
                                      <p:cBhvr>
                                        <p:cTn id="51" dur="1" fill="hold">
                                          <p:stCondLst>
                                            <p:cond delay="0"/>
                                          </p:stCondLst>
                                        </p:cTn>
                                        <p:tgtEl>
                                          <p:spTgt spid="7">
                                            <p:txEl>
                                              <p:pRg st="1" end="1"/>
                                            </p:txEl>
                                          </p:spTgt>
                                        </p:tgtEl>
                                        <p:attrNameLst>
                                          <p:attrName>style.visibility</p:attrName>
                                        </p:attrNameLst>
                                      </p:cBhvr>
                                      <p:to>
                                        <p:strVal val="visible"/>
                                      </p:to>
                                    </p:set>
                                    <p:anim calcmode="lin" valueType="num">
                                      <p:cBhvr>
                                        <p:cTn id="52" dur="500" fill="hold"/>
                                        <p:tgtEl>
                                          <p:spTgt spid="7">
                                            <p:txEl>
                                              <p:pRg st="1" end="1"/>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53" dur="500" fill="hold"/>
                                        <p:tgtEl>
                                          <p:spTgt spid="7">
                                            <p:txEl>
                                              <p:pRg st="1" end="1"/>
                                            </p:txEl>
                                          </p:spTgt>
                                        </p:tgtEl>
                                        <p:attrNameLst>
                                          <p:attrName>ppt_w</p:attrName>
                                        </p:attrNameLst>
                                      </p:cBhvr>
                                      <p:tavLst>
                                        <p:tav tm="0">
                                          <p:val>
                                            <p:strVal val="#ppt_w+.3"/>
                                          </p:val>
                                        </p:tav>
                                        <p:tav tm="50000">
                                          <p:val>
                                            <p:strVal val="#ppt_w+.3"/>
                                          </p:val>
                                        </p:tav>
                                        <p:tav tm="100000">
                                          <p:val>
                                            <p:strVal val="#ppt_w"/>
                                          </p:val>
                                        </p:tav>
                                      </p:tavLst>
                                    </p:anim>
                                    <p:anim calcmode="lin" valueType="num">
                                      <p:cBhvr>
                                        <p:cTn id="54" dur="500" fill="hold"/>
                                        <p:tgtEl>
                                          <p:spTgt spid="7">
                                            <p:txEl>
                                              <p:pRg st="1" end="1"/>
                                            </p:txEl>
                                          </p:spTgt>
                                        </p:tgtEl>
                                        <p:attrNameLst>
                                          <p:attrName>ppt_x</p:attrName>
                                        </p:attrNameLst>
                                      </p:cBhvr>
                                      <p:tavLst>
                                        <p:tav tm="0">
                                          <p:val>
                                            <p:strVal val="#ppt_x-.3"/>
                                          </p:val>
                                        </p:tav>
                                        <p:tav tm="50000">
                                          <p:val>
                                            <p:strVal val="#ppt_x"/>
                                          </p:val>
                                        </p:tav>
                                        <p:tav tm="100000">
                                          <p:val>
                                            <p:strVal val="#ppt_x"/>
                                          </p:val>
                                        </p:tav>
                                      </p:tavLst>
                                    </p:anim>
                                    <p:anim calcmode="lin" valueType="num">
                                      <p:cBhvr>
                                        <p:cTn id="55" dur="500" fill="hold"/>
                                        <p:tgtEl>
                                          <p:spTgt spid="7">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9" name="محبة الله للمستحيي.wav"/>
                                        </p:tgtEl>
                                      </p:cMediaNode>
                                    </p:audio>
                                  </p:subTnLst>
                                </p:cTn>
                              </p:par>
                            </p:childTnLst>
                          </p:cTn>
                        </p:par>
                      </p:childTnLst>
                    </p:cTn>
                  </p:par>
                  <p:par>
                    <p:cTn id="56" fill="hold">
                      <p:stCondLst>
                        <p:cond delay="indefinite"/>
                      </p:stCondLst>
                      <p:childTnLst>
                        <p:par>
                          <p:cTn id="57" fill="hold">
                            <p:stCondLst>
                              <p:cond delay="0"/>
                            </p:stCondLst>
                            <p:childTnLst>
                              <p:par>
                                <p:cTn id="58" presetID="39" presetClass="entr" presetSubtype="0" accel="100000" fill="hold" grpId="0" nodeType="clickEffect">
                                  <p:stCondLst>
                                    <p:cond delay="0"/>
                                  </p:stCondLst>
                                  <p:childTnLst>
                                    <p:set>
                                      <p:cBhvr>
                                        <p:cTn id="59" dur="1" fill="hold">
                                          <p:stCondLst>
                                            <p:cond delay="0"/>
                                          </p:stCondLst>
                                        </p:cTn>
                                        <p:tgtEl>
                                          <p:spTgt spid="7">
                                            <p:txEl>
                                              <p:pRg st="2" end="2"/>
                                            </p:txEl>
                                          </p:spTgt>
                                        </p:tgtEl>
                                        <p:attrNameLst>
                                          <p:attrName>style.visibility</p:attrName>
                                        </p:attrNameLst>
                                      </p:cBhvr>
                                      <p:to>
                                        <p:strVal val="visible"/>
                                      </p:to>
                                    </p:set>
                                    <p:anim calcmode="lin" valueType="num">
                                      <p:cBhvr>
                                        <p:cTn id="60" dur="500" fill="hold"/>
                                        <p:tgtEl>
                                          <p:spTgt spid="7">
                                            <p:txEl>
                                              <p:pRg st="2" end="2"/>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61" dur="500" fill="hold"/>
                                        <p:tgtEl>
                                          <p:spTgt spid="7">
                                            <p:txEl>
                                              <p:pRg st="2" end="2"/>
                                            </p:txEl>
                                          </p:spTgt>
                                        </p:tgtEl>
                                        <p:attrNameLst>
                                          <p:attrName>ppt_w</p:attrName>
                                        </p:attrNameLst>
                                      </p:cBhvr>
                                      <p:tavLst>
                                        <p:tav tm="0">
                                          <p:val>
                                            <p:strVal val="#ppt_w+.3"/>
                                          </p:val>
                                        </p:tav>
                                        <p:tav tm="50000">
                                          <p:val>
                                            <p:strVal val="#ppt_w+.3"/>
                                          </p:val>
                                        </p:tav>
                                        <p:tav tm="100000">
                                          <p:val>
                                            <p:strVal val="#ppt_w"/>
                                          </p:val>
                                        </p:tav>
                                      </p:tavLst>
                                    </p:anim>
                                    <p:anim calcmode="lin" valueType="num">
                                      <p:cBhvr>
                                        <p:cTn id="62" dur="500" fill="hold"/>
                                        <p:tgtEl>
                                          <p:spTgt spid="7">
                                            <p:txEl>
                                              <p:pRg st="2" end="2"/>
                                            </p:txEl>
                                          </p:spTgt>
                                        </p:tgtEl>
                                        <p:attrNameLst>
                                          <p:attrName>ppt_x</p:attrName>
                                        </p:attrNameLst>
                                      </p:cBhvr>
                                      <p:tavLst>
                                        <p:tav tm="0">
                                          <p:val>
                                            <p:strVal val="#ppt_x-.3"/>
                                          </p:val>
                                        </p:tav>
                                        <p:tav tm="50000">
                                          <p:val>
                                            <p:strVal val="#ppt_x"/>
                                          </p:val>
                                        </p:tav>
                                        <p:tav tm="100000">
                                          <p:val>
                                            <p:strVal val="#ppt_x"/>
                                          </p:val>
                                        </p:tav>
                                      </p:tavLst>
                                    </p:anim>
                                    <p:anim calcmode="lin" valueType="num">
                                      <p:cBhvr>
                                        <p:cTn id="63" dur="500" fill="hold"/>
                                        <p:tgtEl>
                                          <p:spTgt spid="7">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10" name="الحياء يقود إلى الجنة.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animBg="1"/>
      <p:bldP spid="9" grpId="0" build="p" bldLvl="2"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6068</TotalTime>
  <Words>578</Words>
  <Application>Microsoft Office PowerPoint</Application>
  <PresentationFormat>عرض على الشاشة (3:4)‏</PresentationFormat>
  <Paragraphs>40</Paragraphs>
  <Slides>25</Slides>
  <Notes>0</Notes>
  <HiddenSlides>0</HiddenSlides>
  <MMClips>0</MMClips>
  <ScaleCrop>false</ScaleCrop>
  <HeadingPairs>
    <vt:vector size="4" baseType="variant">
      <vt:variant>
        <vt:lpstr>سمة</vt:lpstr>
      </vt:variant>
      <vt:variant>
        <vt:i4>2</vt:i4>
      </vt:variant>
      <vt:variant>
        <vt:lpstr>عناوين الشرائح</vt:lpstr>
      </vt:variant>
      <vt:variant>
        <vt:i4>25</vt:i4>
      </vt:variant>
    </vt:vector>
  </HeadingPairs>
  <TitlesOfParts>
    <vt:vector size="27" baseType="lpstr">
      <vt:lpstr>Default Design</vt: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vector>
  </TitlesOfParts>
  <Company>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حديث 1متوسط الوحدة الثانية</dc:title>
  <dc:subject>9- أسئلة عامة</dc:subject>
  <dc:creator>أ/ بندر الحازمي</dc:creator>
  <cp:keywords>حقيبة انجاز المعلم والمعلمة</cp:keywords>
  <cp:lastModifiedBy>geem</cp:lastModifiedBy>
  <cp:revision>198</cp:revision>
  <dcterms:created xsi:type="dcterms:W3CDTF">2010-03-30T04:42:54Z</dcterms:created>
  <dcterms:modified xsi:type="dcterms:W3CDTF">2016-12-07T15:41:03Z</dcterms:modified>
</cp:coreProperties>
</file>