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0" d="100"/>
          <a:sy n="40" d="100"/>
        </p:scale>
        <p:origin x="1217" y="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slide" Target="../slides/slide5.xml"/><Relationship Id="rId1" Type="http://schemas.openxmlformats.org/officeDocument/2006/relationships/slide" Target="../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slide" Target="../slides/slide8.xml"/><Relationship Id="rId1" Type="http://schemas.openxmlformats.org/officeDocument/2006/relationships/slide" Target="../slides/slide7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slide" Target="../slides/slide10.xml"/><Relationship Id="rId1" Type="http://schemas.openxmlformats.org/officeDocument/2006/relationships/slide" Target="../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6A7458-3321-4606-A284-AE253778751E}" type="doc">
      <dgm:prSet loTypeId="urn:microsoft.com/office/officeart/2005/8/layout/hierarchy6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31C0AEC8-F63D-477A-BBC2-80C26DB288D0}">
      <dgm:prSet phldrT="[نص]" custT="1"/>
      <dgm:spPr/>
      <dgm:t>
        <a:bodyPr/>
        <a:lstStyle/>
        <a:p>
          <a:pPr rtl="1"/>
          <a:r>
            <a:rPr lang="ar-SA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أنواع القرارات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7C1E1AC0-EAED-44EA-8170-57982BEEF8E8}" type="parTrans" cxnId="{79698062-26B3-41F6-A377-EABAC7E0AE11}">
      <dgm:prSet/>
      <dgm:spPr/>
      <dgm:t>
        <a:bodyPr/>
        <a:lstStyle/>
        <a:p>
          <a:pPr rtl="1"/>
          <a:endParaRPr lang="ar-SA"/>
        </a:p>
      </dgm:t>
    </dgm:pt>
    <dgm:pt modelId="{CC570ECC-32EF-4DE7-97C7-6B18DE187724}" type="sibTrans" cxnId="{79698062-26B3-41F6-A377-EABAC7E0AE11}">
      <dgm:prSet/>
      <dgm:spPr/>
      <dgm:t>
        <a:bodyPr/>
        <a:lstStyle/>
        <a:p>
          <a:pPr rtl="1"/>
          <a:endParaRPr lang="ar-SA"/>
        </a:p>
      </dgm:t>
    </dgm:pt>
    <dgm:pt modelId="{39CA2102-44EF-47F1-AD22-0E2E980E4B4E}">
      <dgm:prSet phldrT="[نص]"/>
      <dgm:spPr/>
      <dgm:t>
        <a:bodyPr/>
        <a:lstStyle/>
        <a:p>
          <a:pPr rtl="1"/>
          <a:r>
            <a: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القرارات الإدارية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161C450B-3A13-42B0-B2DD-213ACEBFD408}" type="parTrans" cxnId="{F3976175-8CC4-4951-91C1-40421AECC555}">
      <dgm:prSet/>
      <dgm:spPr/>
      <dgm:t>
        <a:bodyPr/>
        <a:lstStyle/>
        <a:p>
          <a:pPr rtl="1"/>
          <a:endParaRPr lang="ar-SA"/>
        </a:p>
      </dgm:t>
    </dgm:pt>
    <dgm:pt modelId="{BBF34D2E-F3B3-42C1-BA73-99708FD71F1B}" type="sibTrans" cxnId="{F3976175-8CC4-4951-91C1-40421AECC555}">
      <dgm:prSet/>
      <dgm:spPr/>
      <dgm:t>
        <a:bodyPr/>
        <a:lstStyle/>
        <a:p>
          <a:pPr rtl="1"/>
          <a:endParaRPr lang="ar-SA"/>
        </a:p>
      </dgm:t>
    </dgm:pt>
    <dgm:pt modelId="{761B5C7D-2BC9-4217-9812-C1ABE734CD4A}">
      <dgm:prSet phldrT="[نص]"/>
      <dgm:spPr/>
      <dgm:t>
        <a:bodyPr/>
        <a:lstStyle/>
        <a:p>
          <a:pPr rtl="1"/>
          <a:r>
            <a: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القرارات في الحياة العامة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8A9552D6-E307-4714-990A-320928C7FDCB}" type="parTrans" cxnId="{E0E37C4B-3D7C-442E-BB80-894F0EEC11F4}">
      <dgm:prSet/>
      <dgm:spPr/>
      <dgm:t>
        <a:bodyPr/>
        <a:lstStyle/>
        <a:p>
          <a:pPr rtl="1"/>
          <a:endParaRPr lang="ar-SA"/>
        </a:p>
      </dgm:t>
    </dgm:pt>
    <dgm:pt modelId="{954E2267-8EDA-4F2D-A941-E5A203FB735E}" type="sibTrans" cxnId="{E0E37C4B-3D7C-442E-BB80-894F0EEC11F4}">
      <dgm:prSet/>
      <dgm:spPr/>
      <dgm:t>
        <a:bodyPr/>
        <a:lstStyle/>
        <a:p>
          <a:pPr rtl="1"/>
          <a:endParaRPr lang="ar-SA"/>
        </a:p>
      </dgm:t>
    </dgm:pt>
    <dgm:pt modelId="{6DE08B28-649F-43FC-B258-2C49F2CA7B96}" type="pres">
      <dgm:prSet presAssocID="{996A7458-3321-4606-A284-AE253778751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6EBDE98-9A42-473D-A8FA-4B25DB6E8591}" type="pres">
      <dgm:prSet presAssocID="{996A7458-3321-4606-A284-AE253778751E}" presName="hierFlow" presStyleCnt="0"/>
      <dgm:spPr/>
    </dgm:pt>
    <dgm:pt modelId="{40E30337-347A-47FF-8998-ADF93FE9AEA2}" type="pres">
      <dgm:prSet presAssocID="{996A7458-3321-4606-A284-AE253778751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EC2AD40-CA82-4230-B7EF-AB7DBB72D620}" type="pres">
      <dgm:prSet presAssocID="{31C0AEC8-F63D-477A-BBC2-80C26DB288D0}" presName="Name14" presStyleCnt="0"/>
      <dgm:spPr/>
    </dgm:pt>
    <dgm:pt modelId="{06E7F89C-546D-42BC-BD73-F0D25F408FFA}" type="pres">
      <dgm:prSet presAssocID="{31C0AEC8-F63D-477A-BBC2-80C26DB288D0}" presName="level1Shape" presStyleLbl="node0" presStyleIdx="0" presStyleCnt="1">
        <dgm:presLayoutVars>
          <dgm:chPref val="3"/>
        </dgm:presLayoutVars>
      </dgm:prSet>
      <dgm:spPr/>
    </dgm:pt>
    <dgm:pt modelId="{32C37336-4201-43D0-84B1-CB412088C80C}" type="pres">
      <dgm:prSet presAssocID="{31C0AEC8-F63D-477A-BBC2-80C26DB288D0}" presName="hierChild2" presStyleCnt="0"/>
      <dgm:spPr/>
    </dgm:pt>
    <dgm:pt modelId="{BDA17D51-EAC6-4078-9A25-9391BA553E92}" type="pres">
      <dgm:prSet presAssocID="{161C450B-3A13-42B0-B2DD-213ACEBFD408}" presName="Name19" presStyleLbl="parChTrans1D2" presStyleIdx="0" presStyleCnt="2"/>
      <dgm:spPr/>
    </dgm:pt>
    <dgm:pt modelId="{151E7918-3CB7-4217-887C-4EE965A58671}" type="pres">
      <dgm:prSet presAssocID="{39CA2102-44EF-47F1-AD22-0E2E980E4B4E}" presName="Name21" presStyleCnt="0"/>
      <dgm:spPr/>
    </dgm:pt>
    <dgm:pt modelId="{B314826E-3B7F-48D3-8A2F-6784F782CFD0}" type="pres">
      <dgm:prSet presAssocID="{39CA2102-44EF-47F1-AD22-0E2E980E4B4E}" presName="level2Shape" presStyleLbl="node2" presStyleIdx="0" presStyleCnt="2" custScaleX="119128"/>
      <dgm:spPr/>
    </dgm:pt>
    <dgm:pt modelId="{8CCC5913-0850-4836-B71D-B98E17FE9CCF}" type="pres">
      <dgm:prSet presAssocID="{39CA2102-44EF-47F1-AD22-0E2E980E4B4E}" presName="hierChild3" presStyleCnt="0"/>
      <dgm:spPr/>
    </dgm:pt>
    <dgm:pt modelId="{B36356CA-17A6-431B-B5BD-A045FA850717}" type="pres">
      <dgm:prSet presAssocID="{8A9552D6-E307-4714-990A-320928C7FDCB}" presName="Name19" presStyleLbl="parChTrans1D2" presStyleIdx="1" presStyleCnt="2"/>
      <dgm:spPr/>
    </dgm:pt>
    <dgm:pt modelId="{61C95FB4-6160-41ED-AA49-D7E539F5FE00}" type="pres">
      <dgm:prSet presAssocID="{761B5C7D-2BC9-4217-9812-C1ABE734CD4A}" presName="Name21" presStyleCnt="0"/>
      <dgm:spPr/>
    </dgm:pt>
    <dgm:pt modelId="{9038F98C-9AA4-4B1B-9451-37E59DCB0608}" type="pres">
      <dgm:prSet presAssocID="{761B5C7D-2BC9-4217-9812-C1ABE734CD4A}" presName="level2Shape" presStyleLbl="node2" presStyleIdx="1" presStyleCnt="2" custScaleX="113971"/>
      <dgm:spPr/>
    </dgm:pt>
    <dgm:pt modelId="{507D76CB-B829-4848-AF07-B27F3AF49CF8}" type="pres">
      <dgm:prSet presAssocID="{761B5C7D-2BC9-4217-9812-C1ABE734CD4A}" presName="hierChild3" presStyleCnt="0"/>
      <dgm:spPr/>
    </dgm:pt>
    <dgm:pt modelId="{693C0200-0C1F-4A0C-9B45-D013E831529C}" type="pres">
      <dgm:prSet presAssocID="{996A7458-3321-4606-A284-AE253778751E}" presName="bgShapesFlow" presStyleCnt="0"/>
      <dgm:spPr/>
    </dgm:pt>
  </dgm:ptLst>
  <dgm:cxnLst>
    <dgm:cxn modelId="{DD4B2910-6AEC-4868-BEF6-AD35FD1100B7}" type="presOf" srcId="{996A7458-3321-4606-A284-AE253778751E}" destId="{6DE08B28-649F-43FC-B258-2C49F2CA7B96}" srcOrd="0" destOrd="0" presId="urn:microsoft.com/office/officeart/2005/8/layout/hierarchy6"/>
    <dgm:cxn modelId="{60EC573B-A3D9-428D-A252-124AC8799C86}" type="presOf" srcId="{161C450B-3A13-42B0-B2DD-213ACEBFD408}" destId="{BDA17D51-EAC6-4078-9A25-9391BA553E92}" srcOrd="0" destOrd="0" presId="urn:microsoft.com/office/officeart/2005/8/layout/hierarchy6"/>
    <dgm:cxn modelId="{79698062-26B3-41F6-A377-EABAC7E0AE11}" srcId="{996A7458-3321-4606-A284-AE253778751E}" destId="{31C0AEC8-F63D-477A-BBC2-80C26DB288D0}" srcOrd="0" destOrd="0" parTransId="{7C1E1AC0-EAED-44EA-8170-57982BEEF8E8}" sibTransId="{CC570ECC-32EF-4DE7-97C7-6B18DE187724}"/>
    <dgm:cxn modelId="{E0E37C4B-3D7C-442E-BB80-894F0EEC11F4}" srcId="{31C0AEC8-F63D-477A-BBC2-80C26DB288D0}" destId="{761B5C7D-2BC9-4217-9812-C1ABE734CD4A}" srcOrd="1" destOrd="0" parTransId="{8A9552D6-E307-4714-990A-320928C7FDCB}" sibTransId="{954E2267-8EDA-4F2D-A941-E5A203FB735E}"/>
    <dgm:cxn modelId="{12BA7E6C-B76A-44ED-9982-BA4626975CBB}" type="presOf" srcId="{39CA2102-44EF-47F1-AD22-0E2E980E4B4E}" destId="{B314826E-3B7F-48D3-8A2F-6784F782CFD0}" srcOrd="0" destOrd="0" presId="urn:microsoft.com/office/officeart/2005/8/layout/hierarchy6"/>
    <dgm:cxn modelId="{F3976175-8CC4-4951-91C1-40421AECC555}" srcId="{31C0AEC8-F63D-477A-BBC2-80C26DB288D0}" destId="{39CA2102-44EF-47F1-AD22-0E2E980E4B4E}" srcOrd="0" destOrd="0" parTransId="{161C450B-3A13-42B0-B2DD-213ACEBFD408}" sibTransId="{BBF34D2E-F3B3-42C1-BA73-99708FD71F1B}"/>
    <dgm:cxn modelId="{369B268E-3EAD-4539-9796-BE9451BC470C}" type="presOf" srcId="{761B5C7D-2BC9-4217-9812-C1ABE734CD4A}" destId="{9038F98C-9AA4-4B1B-9451-37E59DCB0608}" srcOrd="0" destOrd="0" presId="urn:microsoft.com/office/officeart/2005/8/layout/hierarchy6"/>
    <dgm:cxn modelId="{730DF397-1816-476E-A42B-8BAB35248DB8}" type="presOf" srcId="{8A9552D6-E307-4714-990A-320928C7FDCB}" destId="{B36356CA-17A6-431B-B5BD-A045FA850717}" srcOrd="0" destOrd="0" presId="urn:microsoft.com/office/officeart/2005/8/layout/hierarchy6"/>
    <dgm:cxn modelId="{79457E9B-2D52-470D-AD28-1E904E5715FB}" type="presOf" srcId="{31C0AEC8-F63D-477A-BBC2-80C26DB288D0}" destId="{06E7F89C-546D-42BC-BD73-F0D25F408FFA}" srcOrd="0" destOrd="0" presId="urn:microsoft.com/office/officeart/2005/8/layout/hierarchy6"/>
    <dgm:cxn modelId="{DA973059-1476-4397-87B4-EF5A0C7C962E}" type="presParOf" srcId="{6DE08B28-649F-43FC-B258-2C49F2CA7B96}" destId="{36EBDE98-9A42-473D-A8FA-4B25DB6E8591}" srcOrd="0" destOrd="0" presId="urn:microsoft.com/office/officeart/2005/8/layout/hierarchy6"/>
    <dgm:cxn modelId="{6B181933-A8C2-4D99-9E96-431773F5AE30}" type="presParOf" srcId="{36EBDE98-9A42-473D-A8FA-4B25DB6E8591}" destId="{40E30337-347A-47FF-8998-ADF93FE9AEA2}" srcOrd="0" destOrd="0" presId="urn:microsoft.com/office/officeart/2005/8/layout/hierarchy6"/>
    <dgm:cxn modelId="{29A0E533-137D-4994-A328-F001771CBCB9}" type="presParOf" srcId="{40E30337-347A-47FF-8998-ADF93FE9AEA2}" destId="{1EC2AD40-CA82-4230-B7EF-AB7DBB72D620}" srcOrd="0" destOrd="0" presId="urn:microsoft.com/office/officeart/2005/8/layout/hierarchy6"/>
    <dgm:cxn modelId="{4D80408C-BF1E-491C-9DBF-BC7862EFCB79}" type="presParOf" srcId="{1EC2AD40-CA82-4230-B7EF-AB7DBB72D620}" destId="{06E7F89C-546D-42BC-BD73-F0D25F408FFA}" srcOrd="0" destOrd="0" presId="urn:microsoft.com/office/officeart/2005/8/layout/hierarchy6"/>
    <dgm:cxn modelId="{26BBEDF2-00B8-4DDF-B51C-7B12D8F0D85B}" type="presParOf" srcId="{1EC2AD40-CA82-4230-B7EF-AB7DBB72D620}" destId="{32C37336-4201-43D0-84B1-CB412088C80C}" srcOrd="1" destOrd="0" presId="urn:microsoft.com/office/officeart/2005/8/layout/hierarchy6"/>
    <dgm:cxn modelId="{7187C017-6EB7-44B5-B87D-FED21CC171DC}" type="presParOf" srcId="{32C37336-4201-43D0-84B1-CB412088C80C}" destId="{BDA17D51-EAC6-4078-9A25-9391BA553E92}" srcOrd="0" destOrd="0" presId="urn:microsoft.com/office/officeart/2005/8/layout/hierarchy6"/>
    <dgm:cxn modelId="{BE212328-920A-41D8-B743-8B16AE0C750F}" type="presParOf" srcId="{32C37336-4201-43D0-84B1-CB412088C80C}" destId="{151E7918-3CB7-4217-887C-4EE965A58671}" srcOrd="1" destOrd="0" presId="urn:microsoft.com/office/officeart/2005/8/layout/hierarchy6"/>
    <dgm:cxn modelId="{2ED2E145-9525-41E4-9700-2523EDF23A16}" type="presParOf" srcId="{151E7918-3CB7-4217-887C-4EE965A58671}" destId="{B314826E-3B7F-48D3-8A2F-6784F782CFD0}" srcOrd="0" destOrd="0" presId="urn:microsoft.com/office/officeart/2005/8/layout/hierarchy6"/>
    <dgm:cxn modelId="{CD30FBF5-5E67-4987-99F7-28966CA4880D}" type="presParOf" srcId="{151E7918-3CB7-4217-887C-4EE965A58671}" destId="{8CCC5913-0850-4836-B71D-B98E17FE9CCF}" srcOrd="1" destOrd="0" presId="urn:microsoft.com/office/officeart/2005/8/layout/hierarchy6"/>
    <dgm:cxn modelId="{55DA7634-7934-483B-BA3E-60B33920D5EA}" type="presParOf" srcId="{32C37336-4201-43D0-84B1-CB412088C80C}" destId="{B36356CA-17A6-431B-B5BD-A045FA850717}" srcOrd="2" destOrd="0" presId="urn:microsoft.com/office/officeart/2005/8/layout/hierarchy6"/>
    <dgm:cxn modelId="{0FCE7446-EBFD-4D33-80E2-74C0C2BE6296}" type="presParOf" srcId="{32C37336-4201-43D0-84B1-CB412088C80C}" destId="{61C95FB4-6160-41ED-AA49-D7E539F5FE00}" srcOrd="3" destOrd="0" presId="urn:microsoft.com/office/officeart/2005/8/layout/hierarchy6"/>
    <dgm:cxn modelId="{23E643CE-CC3F-448B-9B5B-C9BBA3B38623}" type="presParOf" srcId="{61C95FB4-6160-41ED-AA49-D7E539F5FE00}" destId="{9038F98C-9AA4-4B1B-9451-37E59DCB0608}" srcOrd="0" destOrd="0" presId="urn:microsoft.com/office/officeart/2005/8/layout/hierarchy6"/>
    <dgm:cxn modelId="{969BC56F-C4B5-4CAD-B0A3-71DF42CBEAF4}" type="presParOf" srcId="{61C95FB4-6160-41ED-AA49-D7E539F5FE00}" destId="{507D76CB-B829-4848-AF07-B27F3AF49CF8}" srcOrd="1" destOrd="0" presId="urn:microsoft.com/office/officeart/2005/8/layout/hierarchy6"/>
    <dgm:cxn modelId="{DED0F5C2-CED0-44D6-95AC-0E78493EBD59}" type="presParOf" srcId="{6DE08B28-649F-43FC-B258-2C49F2CA7B96}" destId="{693C0200-0C1F-4A0C-9B45-D013E831529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6A7458-3321-4606-A284-AE253778751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39CA2102-44EF-47F1-AD22-0E2E980E4B4E}">
      <dgm:prSet phldrT="[نص]" custT="1"/>
      <dgm:spPr/>
      <dgm:t>
        <a:bodyPr/>
        <a:lstStyle/>
        <a:p>
          <a:pPr rtl="1"/>
          <a:r>
            <a:rPr lang="ar-SA" sz="4000" b="1" dirty="0">
              <a:solidFill>
                <a:srgbClr val="FF0000"/>
              </a:solidFill>
            </a:rPr>
            <a:t>القرارات الإدارية</a:t>
          </a:r>
        </a:p>
      </dgm:t>
    </dgm:pt>
    <dgm:pt modelId="{161C450B-3A13-42B0-B2DD-213ACEBFD408}" type="parTrans" cxnId="{F3976175-8CC4-4951-91C1-40421AECC555}">
      <dgm:prSet/>
      <dgm:spPr/>
      <dgm:t>
        <a:bodyPr/>
        <a:lstStyle/>
        <a:p>
          <a:pPr rtl="1"/>
          <a:endParaRPr lang="ar-SA"/>
        </a:p>
      </dgm:t>
    </dgm:pt>
    <dgm:pt modelId="{BBF34D2E-F3B3-42C1-BA73-99708FD71F1B}" type="sibTrans" cxnId="{F3976175-8CC4-4951-91C1-40421AECC555}">
      <dgm:prSet/>
      <dgm:spPr/>
      <dgm:t>
        <a:bodyPr/>
        <a:lstStyle/>
        <a:p>
          <a:pPr rtl="1"/>
          <a:endParaRPr lang="ar-SA"/>
        </a:p>
      </dgm:t>
    </dgm:pt>
    <dgm:pt modelId="{8205A08E-5D3E-423B-91E0-A3664EF8F661}">
      <dgm:prSet custT="1"/>
      <dgm:spPr/>
      <dgm:t>
        <a:bodyPr/>
        <a:lstStyle/>
        <a:p>
          <a:r>
            <a:rPr lang="ar-SA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القرارات التكتيكية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6D848D7-8263-4EC1-90E8-E6B5DB6AB955}" type="parTrans" cxnId="{9DCA0F19-9AAD-44CA-A96F-2568A67E69C3}">
      <dgm:prSet/>
      <dgm:spPr/>
      <dgm:t>
        <a:bodyPr/>
        <a:lstStyle/>
        <a:p>
          <a:pPr rtl="1"/>
          <a:endParaRPr lang="ar-SA"/>
        </a:p>
      </dgm:t>
    </dgm:pt>
    <dgm:pt modelId="{C661C54F-DA12-4DB2-99C5-841585E7782C}" type="sibTrans" cxnId="{9DCA0F19-9AAD-44CA-A96F-2568A67E69C3}">
      <dgm:prSet/>
      <dgm:spPr/>
      <dgm:t>
        <a:bodyPr/>
        <a:lstStyle/>
        <a:p>
          <a:pPr rtl="1"/>
          <a:endParaRPr lang="ar-SA"/>
        </a:p>
      </dgm:t>
    </dgm:pt>
    <dgm:pt modelId="{4FB75C4F-0E52-4068-880E-20D0DD52F773}">
      <dgm:prSet custT="1"/>
      <dgm:spPr/>
      <dgm:t>
        <a:bodyPr/>
        <a:lstStyle/>
        <a:p>
          <a:r>
            <a:rPr lang="ar-SA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القرارات الروتينية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98044DB2-CA46-47D1-859A-98A3DF437B7C}" type="parTrans" cxnId="{AE25282F-5ED0-4508-B0C6-8F03C5A74425}">
      <dgm:prSet/>
      <dgm:spPr/>
      <dgm:t>
        <a:bodyPr/>
        <a:lstStyle/>
        <a:p>
          <a:pPr rtl="1"/>
          <a:endParaRPr lang="ar-SA"/>
        </a:p>
      </dgm:t>
    </dgm:pt>
    <dgm:pt modelId="{E3663309-92B6-48D7-8FD8-A4C16A1D7EE5}" type="sibTrans" cxnId="{AE25282F-5ED0-4508-B0C6-8F03C5A74425}">
      <dgm:prSet/>
      <dgm:spPr/>
      <dgm:t>
        <a:bodyPr/>
        <a:lstStyle/>
        <a:p>
          <a:pPr rtl="1"/>
          <a:endParaRPr lang="ar-SA"/>
        </a:p>
      </dgm:t>
    </dgm:pt>
    <dgm:pt modelId="{492AEFC6-7500-41D9-A707-C85BB8CAD7E4}">
      <dgm:prSet custT="1"/>
      <dgm:spPr/>
      <dgm:t>
        <a:bodyPr/>
        <a:lstStyle/>
        <a:p>
          <a:pPr rtl="1"/>
          <a:r>
            <a:rPr lang="ar-SA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القرارات الاستراتيجية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7434D9A4-CBDD-4432-93EE-EDC6DE1B86A9}" type="parTrans" cxnId="{A169CEA5-E554-4E6E-AF1C-7EAD6168975F}">
      <dgm:prSet/>
      <dgm:spPr/>
      <dgm:t>
        <a:bodyPr/>
        <a:lstStyle/>
        <a:p>
          <a:endParaRPr lang="en-US"/>
        </a:p>
      </dgm:t>
    </dgm:pt>
    <dgm:pt modelId="{91616329-6159-4219-96B4-ADBBAFEE4CB9}" type="sibTrans" cxnId="{A169CEA5-E554-4E6E-AF1C-7EAD6168975F}">
      <dgm:prSet/>
      <dgm:spPr/>
      <dgm:t>
        <a:bodyPr/>
        <a:lstStyle/>
        <a:p>
          <a:endParaRPr lang="en-US"/>
        </a:p>
      </dgm:t>
    </dgm:pt>
    <dgm:pt modelId="{EF3FF3B1-E3A7-4D87-B131-C0F78E50B3E4}" type="pres">
      <dgm:prSet presAssocID="{996A7458-3321-4606-A284-AE253778751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566106A-194F-40A5-BD7F-0E1513480222}" type="pres">
      <dgm:prSet presAssocID="{39CA2102-44EF-47F1-AD22-0E2E980E4B4E}" presName="hierRoot1" presStyleCnt="0"/>
      <dgm:spPr/>
    </dgm:pt>
    <dgm:pt modelId="{E6094364-5C46-4E31-A861-621DCE4CF2A2}" type="pres">
      <dgm:prSet presAssocID="{39CA2102-44EF-47F1-AD22-0E2E980E4B4E}" presName="composite" presStyleCnt="0"/>
      <dgm:spPr/>
    </dgm:pt>
    <dgm:pt modelId="{08E1B09E-BDD4-4553-A11E-DD17CDADAFA4}" type="pres">
      <dgm:prSet presAssocID="{39CA2102-44EF-47F1-AD22-0E2E980E4B4E}" presName="background" presStyleLbl="node0" presStyleIdx="0" presStyleCnt="1"/>
      <dgm:spPr/>
    </dgm:pt>
    <dgm:pt modelId="{D9C163A4-BC2B-49C2-B1AE-4A56090DF460}" type="pres">
      <dgm:prSet presAssocID="{39CA2102-44EF-47F1-AD22-0E2E980E4B4E}" presName="text" presStyleLbl="fgAcc0" presStyleIdx="0" presStyleCnt="1">
        <dgm:presLayoutVars>
          <dgm:chPref val="3"/>
        </dgm:presLayoutVars>
      </dgm:prSet>
      <dgm:spPr/>
    </dgm:pt>
    <dgm:pt modelId="{18DD70DA-FE4D-44F6-82F6-3DD1AC943D54}" type="pres">
      <dgm:prSet presAssocID="{39CA2102-44EF-47F1-AD22-0E2E980E4B4E}" presName="hierChild2" presStyleCnt="0"/>
      <dgm:spPr/>
    </dgm:pt>
    <dgm:pt modelId="{986B3F45-048F-4732-B85C-AFAB9608AD55}" type="pres">
      <dgm:prSet presAssocID="{7434D9A4-CBDD-4432-93EE-EDC6DE1B86A9}" presName="Name10" presStyleLbl="parChTrans1D2" presStyleIdx="0" presStyleCnt="3"/>
      <dgm:spPr/>
    </dgm:pt>
    <dgm:pt modelId="{8FC8F1E9-89DE-4A27-94E1-8112704ABA15}" type="pres">
      <dgm:prSet presAssocID="{492AEFC6-7500-41D9-A707-C85BB8CAD7E4}" presName="hierRoot2" presStyleCnt="0"/>
      <dgm:spPr/>
    </dgm:pt>
    <dgm:pt modelId="{599A2A3A-6599-4CD7-9711-7BB569530EAE}" type="pres">
      <dgm:prSet presAssocID="{492AEFC6-7500-41D9-A707-C85BB8CAD7E4}" presName="composite2" presStyleCnt="0"/>
      <dgm:spPr/>
    </dgm:pt>
    <dgm:pt modelId="{B15B43D2-0876-4383-8669-4D328EBEDA19}" type="pres">
      <dgm:prSet presAssocID="{492AEFC6-7500-41D9-A707-C85BB8CAD7E4}" presName="background2" presStyleLbl="node2" presStyleIdx="0" presStyleCnt="3"/>
      <dgm:spPr/>
    </dgm:pt>
    <dgm:pt modelId="{B0953F17-EBB2-4834-8E09-A94B089A828C}" type="pres">
      <dgm:prSet presAssocID="{492AEFC6-7500-41D9-A707-C85BB8CAD7E4}" presName="text2" presStyleLbl="fgAcc2" presStyleIdx="0" presStyleCnt="3">
        <dgm:presLayoutVars>
          <dgm:chPref val="3"/>
        </dgm:presLayoutVars>
      </dgm:prSet>
      <dgm:spPr/>
    </dgm:pt>
    <dgm:pt modelId="{2F402135-811C-4E31-99A8-6B24605FFF8F}" type="pres">
      <dgm:prSet presAssocID="{492AEFC6-7500-41D9-A707-C85BB8CAD7E4}" presName="hierChild3" presStyleCnt="0"/>
      <dgm:spPr/>
    </dgm:pt>
    <dgm:pt modelId="{4D70D781-622E-44D2-88DD-EB2B5CEA14EF}" type="pres">
      <dgm:prSet presAssocID="{A6D848D7-8263-4EC1-90E8-E6B5DB6AB955}" presName="Name10" presStyleLbl="parChTrans1D2" presStyleIdx="1" presStyleCnt="3"/>
      <dgm:spPr/>
    </dgm:pt>
    <dgm:pt modelId="{3CF6C8B0-F679-43FE-8C0C-0EEE0BD713CA}" type="pres">
      <dgm:prSet presAssocID="{8205A08E-5D3E-423B-91E0-A3664EF8F661}" presName="hierRoot2" presStyleCnt="0"/>
      <dgm:spPr/>
    </dgm:pt>
    <dgm:pt modelId="{AC5C3549-9001-4F37-AD0F-BDE95C11793C}" type="pres">
      <dgm:prSet presAssocID="{8205A08E-5D3E-423B-91E0-A3664EF8F661}" presName="composite2" presStyleCnt="0"/>
      <dgm:spPr/>
    </dgm:pt>
    <dgm:pt modelId="{7ADC047E-7A9E-4DBE-8DAE-B9BEC473CA61}" type="pres">
      <dgm:prSet presAssocID="{8205A08E-5D3E-423B-91E0-A3664EF8F661}" presName="background2" presStyleLbl="node2" presStyleIdx="1" presStyleCnt="3"/>
      <dgm:spPr/>
    </dgm:pt>
    <dgm:pt modelId="{0DEE59F5-7844-471F-9CA3-C7973E291240}" type="pres">
      <dgm:prSet presAssocID="{8205A08E-5D3E-423B-91E0-A3664EF8F661}" presName="text2" presStyleLbl="fgAcc2" presStyleIdx="1" presStyleCnt="3">
        <dgm:presLayoutVars>
          <dgm:chPref val="3"/>
        </dgm:presLayoutVars>
      </dgm:prSet>
      <dgm:spPr/>
    </dgm:pt>
    <dgm:pt modelId="{FCA9B753-2C45-4F86-B9E3-E48F372B64C7}" type="pres">
      <dgm:prSet presAssocID="{8205A08E-5D3E-423B-91E0-A3664EF8F661}" presName="hierChild3" presStyleCnt="0"/>
      <dgm:spPr/>
    </dgm:pt>
    <dgm:pt modelId="{1565E05D-5407-423B-87D4-EC48C8CF113F}" type="pres">
      <dgm:prSet presAssocID="{98044DB2-CA46-47D1-859A-98A3DF437B7C}" presName="Name10" presStyleLbl="parChTrans1D2" presStyleIdx="2" presStyleCnt="3"/>
      <dgm:spPr/>
    </dgm:pt>
    <dgm:pt modelId="{07678A44-6C09-44B4-A2DC-1D1EE3080E37}" type="pres">
      <dgm:prSet presAssocID="{4FB75C4F-0E52-4068-880E-20D0DD52F773}" presName="hierRoot2" presStyleCnt="0"/>
      <dgm:spPr/>
    </dgm:pt>
    <dgm:pt modelId="{9F00B798-2480-4339-8FC3-6BD0C9C12B84}" type="pres">
      <dgm:prSet presAssocID="{4FB75C4F-0E52-4068-880E-20D0DD52F773}" presName="composite2" presStyleCnt="0"/>
      <dgm:spPr/>
    </dgm:pt>
    <dgm:pt modelId="{43332347-0ED7-4838-B957-BE95660DA33E}" type="pres">
      <dgm:prSet presAssocID="{4FB75C4F-0E52-4068-880E-20D0DD52F773}" presName="background2" presStyleLbl="node2" presStyleIdx="2" presStyleCnt="3"/>
      <dgm:spPr/>
    </dgm:pt>
    <dgm:pt modelId="{EDA3808E-EAA0-43D9-8E85-C6B4BC78712A}" type="pres">
      <dgm:prSet presAssocID="{4FB75C4F-0E52-4068-880E-20D0DD52F773}" presName="text2" presStyleLbl="fgAcc2" presStyleIdx="2" presStyleCnt="3">
        <dgm:presLayoutVars>
          <dgm:chPref val="3"/>
        </dgm:presLayoutVars>
      </dgm:prSet>
      <dgm:spPr/>
    </dgm:pt>
    <dgm:pt modelId="{4488D692-9396-4B16-9F85-EE85130DF932}" type="pres">
      <dgm:prSet presAssocID="{4FB75C4F-0E52-4068-880E-20D0DD52F773}" presName="hierChild3" presStyleCnt="0"/>
      <dgm:spPr/>
    </dgm:pt>
  </dgm:ptLst>
  <dgm:cxnLst>
    <dgm:cxn modelId="{9DCA0F19-9AAD-44CA-A96F-2568A67E69C3}" srcId="{39CA2102-44EF-47F1-AD22-0E2E980E4B4E}" destId="{8205A08E-5D3E-423B-91E0-A3664EF8F661}" srcOrd="1" destOrd="0" parTransId="{A6D848D7-8263-4EC1-90E8-E6B5DB6AB955}" sibTransId="{C661C54F-DA12-4DB2-99C5-841585E7782C}"/>
    <dgm:cxn modelId="{AE25282F-5ED0-4508-B0C6-8F03C5A74425}" srcId="{39CA2102-44EF-47F1-AD22-0E2E980E4B4E}" destId="{4FB75C4F-0E52-4068-880E-20D0DD52F773}" srcOrd="2" destOrd="0" parTransId="{98044DB2-CA46-47D1-859A-98A3DF437B7C}" sibTransId="{E3663309-92B6-48D7-8FD8-A4C16A1D7EE5}"/>
    <dgm:cxn modelId="{0CA79F61-8663-46AF-867A-815E7BA64A94}" type="presOf" srcId="{492AEFC6-7500-41D9-A707-C85BB8CAD7E4}" destId="{B0953F17-EBB2-4834-8E09-A94B089A828C}" srcOrd="0" destOrd="0" presId="urn:microsoft.com/office/officeart/2005/8/layout/hierarchy1"/>
    <dgm:cxn modelId="{26E90D6C-A972-4CA7-9DC3-5477AB4C0AC1}" type="presOf" srcId="{39CA2102-44EF-47F1-AD22-0E2E980E4B4E}" destId="{D9C163A4-BC2B-49C2-B1AE-4A56090DF460}" srcOrd="0" destOrd="0" presId="urn:microsoft.com/office/officeart/2005/8/layout/hierarchy1"/>
    <dgm:cxn modelId="{F3976175-8CC4-4951-91C1-40421AECC555}" srcId="{996A7458-3321-4606-A284-AE253778751E}" destId="{39CA2102-44EF-47F1-AD22-0E2E980E4B4E}" srcOrd="0" destOrd="0" parTransId="{161C450B-3A13-42B0-B2DD-213ACEBFD408}" sibTransId="{BBF34D2E-F3B3-42C1-BA73-99708FD71F1B}"/>
    <dgm:cxn modelId="{9AD8458A-51C0-4894-8E9D-48CDE32AC192}" type="presOf" srcId="{A6D848D7-8263-4EC1-90E8-E6B5DB6AB955}" destId="{4D70D781-622E-44D2-88DD-EB2B5CEA14EF}" srcOrd="0" destOrd="0" presId="urn:microsoft.com/office/officeart/2005/8/layout/hierarchy1"/>
    <dgm:cxn modelId="{A03CD195-8946-42F5-8853-017CC448FD5A}" type="presOf" srcId="{996A7458-3321-4606-A284-AE253778751E}" destId="{EF3FF3B1-E3A7-4D87-B131-C0F78E50B3E4}" srcOrd="0" destOrd="0" presId="urn:microsoft.com/office/officeart/2005/8/layout/hierarchy1"/>
    <dgm:cxn modelId="{B913679E-023E-4B3B-869C-D25F76D6252D}" type="presOf" srcId="{7434D9A4-CBDD-4432-93EE-EDC6DE1B86A9}" destId="{986B3F45-048F-4732-B85C-AFAB9608AD55}" srcOrd="0" destOrd="0" presId="urn:microsoft.com/office/officeart/2005/8/layout/hierarchy1"/>
    <dgm:cxn modelId="{A169CEA5-E554-4E6E-AF1C-7EAD6168975F}" srcId="{39CA2102-44EF-47F1-AD22-0E2E980E4B4E}" destId="{492AEFC6-7500-41D9-A707-C85BB8CAD7E4}" srcOrd="0" destOrd="0" parTransId="{7434D9A4-CBDD-4432-93EE-EDC6DE1B86A9}" sibTransId="{91616329-6159-4219-96B4-ADBBAFEE4CB9}"/>
    <dgm:cxn modelId="{FCA4EACC-09C6-45A2-8C9D-D2D5E858BF14}" type="presOf" srcId="{8205A08E-5D3E-423B-91E0-A3664EF8F661}" destId="{0DEE59F5-7844-471F-9CA3-C7973E291240}" srcOrd="0" destOrd="0" presId="urn:microsoft.com/office/officeart/2005/8/layout/hierarchy1"/>
    <dgm:cxn modelId="{CBDD48DE-01C7-473A-B199-4ADA8E62BAC5}" type="presOf" srcId="{98044DB2-CA46-47D1-859A-98A3DF437B7C}" destId="{1565E05D-5407-423B-87D4-EC48C8CF113F}" srcOrd="0" destOrd="0" presId="urn:microsoft.com/office/officeart/2005/8/layout/hierarchy1"/>
    <dgm:cxn modelId="{BC4059FC-A731-4677-B1BA-41D4EACBDFA8}" type="presOf" srcId="{4FB75C4F-0E52-4068-880E-20D0DD52F773}" destId="{EDA3808E-EAA0-43D9-8E85-C6B4BC78712A}" srcOrd="0" destOrd="0" presId="urn:microsoft.com/office/officeart/2005/8/layout/hierarchy1"/>
    <dgm:cxn modelId="{07B8053F-D2A6-4718-8F35-12787266B205}" type="presParOf" srcId="{EF3FF3B1-E3A7-4D87-B131-C0F78E50B3E4}" destId="{6566106A-194F-40A5-BD7F-0E1513480222}" srcOrd="0" destOrd="0" presId="urn:microsoft.com/office/officeart/2005/8/layout/hierarchy1"/>
    <dgm:cxn modelId="{E89619AB-59CF-43A4-BAAA-DF35AE7F5F5C}" type="presParOf" srcId="{6566106A-194F-40A5-BD7F-0E1513480222}" destId="{E6094364-5C46-4E31-A861-621DCE4CF2A2}" srcOrd="0" destOrd="0" presId="urn:microsoft.com/office/officeart/2005/8/layout/hierarchy1"/>
    <dgm:cxn modelId="{D0531986-327F-4395-965E-C517E09A562E}" type="presParOf" srcId="{E6094364-5C46-4E31-A861-621DCE4CF2A2}" destId="{08E1B09E-BDD4-4553-A11E-DD17CDADAFA4}" srcOrd="0" destOrd="0" presId="urn:microsoft.com/office/officeart/2005/8/layout/hierarchy1"/>
    <dgm:cxn modelId="{1F4E540B-F03B-41D2-85E8-D6CD12F8F1C4}" type="presParOf" srcId="{E6094364-5C46-4E31-A861-621DCE4CF2A2}" destId="{D9C163A4-BC2B-49C2-B1AE-4A56090DF460}" srcOrd="1" destOrd="0" presId="urn:microsoft.com/office/officeart/2005/8/layout/hierarchy1"/>
    <dgm:cxn modelId="{49962860-7966-4D09-95C1-248E0A5AA526}" type="presParOf" srcId="{6566106A-194F-40A5-BD7F-0E1513480222}" destId="{18DD70DA-FE4D-44F6-82F6-3DD1AC943D54}" srcOrd="1" destOrd="0" presId="urn:microsoft.com/office/officeart/2005/8/layout/hierarchy1"/>
    <dgm:cxn modelId="{81CEDD25-DD29-46B8-8387-F31B233CADBB}" type="presParOf" srcId="{18DD70DA-FE4D-44F6-82F6-3DD1AC943D54}" destId="{986B3F45-048F-4732-B85C-AFAB9608AD55}" srcOrd="0" destOrd="0" presId="urn:microsoft.com/office/officeart/2005/8/layout/hierarchy1"/>
    <dgm:cxn modelId="{C0C32A95-7BA5-46AA-ABB5-874134840F3C}" type="presParOf" srcId="{18DD70DA-FE4D-44F6-82F6-3DD1AC943D54}" destId="{8FC8F1E9-89DE-4A27-94E1-8112704ABA15}" srcOrd="1" destOrd="0" presId="urn:microsoft.com/office/officeart/2005/8/layout/hierarchy1"/>
    <dgm:cxn modelId="{A46FF14F-3EE6-481A-A15D-27BAA8E68812}" type="presParOf" srcId="{8FC8F1E9-89DE-4A27-94E1-8112704ABA15}" destId="{599A2A3A-6599-4CD7-9711-7BB569530EAE}" srcOrd="0" destOrd="0" presId="urn:microsoft.com/office/officeart/2005/8/layout/hierarchy1"/>
    <dgm:cxn modelId="{F5C71946-833B-40CB-9179-FFB7C88F72F2}" type="presParOf" srcId="{599A2A3A-6599-4CD7-9711-7BB569530EAE}" destId="{B15B43D2-0876-4383-8669-4D328EBEDA19}" srcOrd="0" destOrd="0" presId="urn:microsoft.com/office/officeart/2005/8/layout/hierarchy1"/>
    <dgm:cxn modelId="{1433C765-2597-4231-8695-08E365E8D7EC}" type="presParOf" srcId="{599A2A3A-6599-4CD7-9711-7BB569530EAE}" destId="{B0953F17-EBB2-4834-8E09-A94B089A828C}" srcOrd="1" destOrd="0" presId="urn:microsoft.com/office/officeart/2005/8/layout/hierarchy1"/>
    <dgm:cxn modelId="{6511F2D1-880F-47F2-8F39-DD89340A130C}" type="presParOf" srcId="{8FC8F1E9-89DE-4A27-94E1-8112704ABA15}" destId="{2F402135-811C-4E31-99A8-6B24605FFF8F}" srcOrd="1" destOrd="0" presId="urn:microsoft.com/office/officeart/2005/8/layout/hierarchy1"/>
    <dgm:cxn modelId="{6DDB2F7E-4E7E-4137-B2A8-5E154A7533D3}" type="presParOf" srcId="{18DD70DA-FE4D-44F6-82F6-3DD1AC943D54}" destId="{4D70D781-622E-44D2-88DD-EB2B5CEA14EF}" srcOrd="2" destOrd="0" presId="urn:microsoft.com/office/officeart/2005/8/layout/hierarchy1"/>
    <dgm:cxn modelId="{CFF91966-0686-42E5-8B74-BB94EF96ADFE}" type="presParOf" srcId="{18DD70DA-FE4D-44F6-82F6-3DD1AC943D54}" destId="{3CF6C8B0-F679-43FE-8C0C-0EEE0BD713CA}" srcOrd="3" destOrd="0" presId="urn:microsoft.com/office/officeart/2005/8/layout/hierarchy1"/>
    <dgm:cxn modelId="{0BFD18A4-D58C-4C74-8B66-F110A3C78BF4}" type="presParOf" srcId="{3CF6C8B0-F679-43FE-8C0C-0EEE0BD713CA}" destId="{AC5C3549-9001-4F37-AD0F-BDE95C11793C}" srcOrd="0" destOrd="0" presId="urn:microsoft.com/office/officeart/2005/8/layout/hierarchy1"/>
    <dgm:cxn modelId="{0CB2CC16-4223-424B-A421-C50128ABF4C3}" type="presParOf" srcId="{AC5C3549-9001-4F37-AD0F-BDE95C11793C}" destId="{7ADC047E-7A9E-4DBE-8DAE-B9BEC473CA61}" srcOrd="0" destOrd="0" presId="urn:microsoft.com/office/officeart/2005/8/layout/hierarchy1"/>
    <dgm:cxn modelId="{ACD9BFE3-78F1-41E5-AF7B-894985C22C0D}" type="presParOf" srcId="{AC5C3549-9001-4F37-AD0F-BDE95C11793C}" destId="{0DEE59F5-7844-471F-9CA3-C7973E291240}" srcOrd="1" destOrd="0" presId="urn:microsoft.com/office/officeart/2005/8/layout/hierarchy1"/>
    <dgm:cxn modelId="{178F6EDF-741D-489D-9680-F89810B55586}" type="presParOf" srcId="{3CF6C8B0-F679-43FE-8C0C-0EEE0BD713CA}" destId="{FCA9B753-2C45-4F86-B9E3-E48F372B64C7}" srcOrd="1" destOrd="0" presId="urn:microsoft.com/office/officeart/2005/8/layout/hierarchy1"/>
    <dgm:cxn modelId="{1C39DE1D-BBC0-49C7-9ADE-6D8C0DBCF5DF}" type="presParOf" srcId="{18DD70DA-FE4D-44F6-82F6-3DD1AC943D54}" destId="{1565E05D-5407-423B-87D4-EC48C8CF113F}" srcOrd="4" destOrd="0" presId="urn:microsoft.com/office/officeart/2005/8/layout/hierarchy1"/>
    <dgm:cxn modelId="{88793BED-A37A-4D19-9B12-A3736DEC34A7}" type="presParOf" srcId="{18DD70DA-FE4D-44F6-82F6-3DD1AC943D54}" destId="{07678A44-6C09-44B4-A2DC-1D1EE3080E37}" srcOrd="5" destOrd="0" presId="urn:microsoft.com/office/officeart/2005/8/layout/hierarchy1"/>
    <dgm:cxn modelId="{952760B7-10E2-49BC-B6FB-C354F7B0FCDC}" type="presParOf" srcId="{07678A44-6C09-44B4-A2DC-1D1EE3080E37}" destId="{9F00B798-2480-4339-8FC3-6BD0C9C12B84}" srcOrd="0" destOrd="0" presId="urn:microsoft.com/office/officeart/2005/8/layout/hierarchy1"/>
    <dgm:cxn modelId="{E1C85141-E8B3-4442-AF36-17E1558A1ABE}" type="presParOf" srcId="{9F00B798-2480-4339-8FC3-6BD0C9C12B84}" destId="{43332347-0ED7-4838-B957-BE95660DA33E}" srcOrd="0" destOrd="0" presId="urn:microsoft.com/office/officeart/2005/8/layout/hierarchy1"/>
    <dgm:cxn modelId="{19684084-C392-4CFD-93A0-F23D5CB62E5A}" type="presParOf" srcId="{9F00B798-2480-4339-8FC3-6BD0C9C12B84}" destId="{EDA3808E-EAA0-43D9-8E85-C6B4BC78712A}" srcOrd="1" destOrd="0" presId="urn:microsoft.com/office/officeart/2005/8/layout/hierarchy1"/>
    <dgm:cxn modelId="{AFC15DB2-DCC6-4CEB-87F1-817BE8FF3EA0}" type="presParOf" srcId="{07678A44-6C09-44B4-A2DC-1D1EE3080E37}" destId="{4488D692-9396-4B16-9F85-EE85130DF93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B4588F-AE19-4516-8FB6-D8873A412F2A}" type="doc">
      <dgm:prSet loTypeId="urn:microsoft.com/office/officeart/2005/8/layout/pyramid1" loCatId="pyramid" qsTypeId="urn:microsoft.com/office/officeart/2005/8/quickstyle/simple1" qsCatId="simple" csTypeId="urn:microsoft.com/office/officeart/2005/8/colors/accent1_1" csCatId="accent1" phldr="1"/>
      <dgm:spPr/>
    </dgm:pt>
    <dgm:pt modelId="{07CD28D5-9960-42DA-A35B-890C215E1FCA}">
      <dgm:prSet phldrT="[Text]"/>
      <dgm:spPr/>
      <dgm:t>
        <a:bodyPr/>
        <a:lstStyle/>
        <a:p>
          <a:endParaRPr lang="en-US" dirty="0"/>
        </a:p>
      </dgm:t>
    </dgm:pt>
    <dgm:pt modelId="{033F3FBD-06EC-49B3-8A11-89848BCF38C4}" type="parTrans" cxnId="{8982CCF5-63E5-417A-8D1E-F8F41A7A1460}">
      <dgm:prSet/>
      <dgm:spPr/>
      <dgm:t>
        <a:bodyPr/>
        <a:lstStyle/>
        <a:p>
          <a:endParaRPr lang="en-US"/>
        </a:p>
      </dgm:t>
    </dgm:pt>
    <dgm:pt modelId="{375279C7-C8BB-498C-B1AF-3B53C2373BEF}" type="sibTrans" cxnId="{8982CCF5-63E5-417A-8D1E-F8F41A7A1460}">
      <dgm:prSet/>
      <dgm:spPr/>
      <dgm:t>
        <a:bodyPr/>
        <a:lstStyle/>
        <a:p>
          <a:endParaRPr lang="en-US"/>
        </a:p>
      </dgm:t>
    </dgm:pt>
    <dgm:pt modelId="{9E7B1F68-B122-4699-A99F-A88A36056FFA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 sz="2800" dirty="0"/>
        </a:p>
      </dgm:t>
    </dgm:pt>
    <dgm:pt modelId="{74C4A9A3-DC44-455F-B8C4-1D4EEF6AB55F}" type="sibTrans" cxnId="{D7F9855E-0A52-42AB-AD51-5743EFFC7510}">
      <dgm:prSet/>
      <dgm:spPr/>
      <dgm:t>
        <a:bodyPr/>
        <a:lstStyle/>
        <a:p>
          <a:endParaRPr lang="en-US"/>
        </a:p>
      </dgm:t>
    </dgm:pt>
    <dgm:pt modelId="{16997A2B-C991-469A-96A7-34F4C6A160B2}" type="parTrans" cxnId="{D7F9855E-0A52-42AB-AD51-5743EFFC7510}">
      <dgm:prSet/>
      <dgm:spPr/>
      <dgm:t>
        <a:bodyPr/>
        <a:lstStyle/>
        <a:p>
          <a:endParaRPr lang="en-US"/>
        </a:p>
      </dgm:t>
    </dgm:pt>
    <dgm:pt modelId="{FAFDCB06-49E8-4F70-A3B6-9CEC423E62C1}">
      <dgm:prSet phldrT="[Text]"/>
      <dgm:spPr/>
      <dgm:t>
        <a:bodyPr/>
        <a:lstStyle/>
        <a:p>
          <a:endParaRPr lang="en-US" dirty="0"/>
        </a:p>
      </dgm:t>
    </dgm:pt>
    <dgm:pt modelId="{2B66C1AC-25D6-4BAF-94DC-CA076C2ABD9E}" type="sibTrans" cxnId="{0BBCE3D3-18E3-4D03-92F9-E8BE1C7049DE}">
      <dgm:prSet/>
      <dgm:spPr/>
      <dgm:t>
        <a:bodyPr/>
        <a:lstStyle/>
        <a:p>
          <a:endParaRPr lang="en-US"/>
        </a:p>
      </dgm:t>
    </dgm:pt>
    <dgm:pt modelId="{6D70B0AC-A07B-478C-9A9A-45943217F799}" type="parTrans" cxnId="{0BBCE3D3-18E3-4D03-92F9-E8BE1C7049DE}">
      <dgm:prSet/>
      <dgm:spPr/>
      <dgm:t>
        <a:bodyPr/>
        <a:lstStyle/>
        <a:p>
          <a:endParaRPr lang="en-US"/>
        </a:p>
      </dgm:t>
    </dgm:pt>
    <dgm:pt modelId="{84E0634B-D243-44E7-B38D-FEEA4F0DB631}" type="pres">
      <dgm:prSet presAssocID="{B6B4588F-AE19-4516-8FB6-D8873A412F2A}" presName="Name0" presStyleCnt="0">
        <dgm:presLayoutVars>
          <dgm:dir/>
          <dgm:animLvl val="lvl"/>
          <dgm:resizeHandles val="exact"/>
        </dgm:presLayoutVars>
      </dgm:prSet>
      <dgm:spPr/>
    </dgm:pt>
    <dgm:pt modelId="{EF1BC056-81D2-4951-8BF4-26D23E9F8CD7}" type="pres">
      <dgm:prSet presAssocID="{9E7B1F68-B122-4699-A99F-A88A36056FFA}" presName="Name8" presStyleCnt="0"/>
      <dgm:spPr/>
    </dgm:pt>
    <dgm:pt modelId="{1BAFD7A4-D319-4605-986F-45C12F2181C7}" type="pres">
      <dgm:prSet presAssocID="{9E7B1F68-B122-4699-A99F-A88A36056FFA}" presName="level" presStyleLbl="node1" presStyleIdx="0" presStyleCnt="3">
        <dgm:presLayoutVars>
          <dgm:chMax val="1"/>
          <dgm:bulletEnabled val="1"/>
        </dgm:presLayoutVars>
      </dgm:prSet>
      <dgm:spPr/>
    </dgm:pt>
    <dgm:pt modelId="{87CA8083-BCBF-4F98-A7BD-211B0C951B1F}" type="pres">
      <dgm:prSet presAssocID="{9E7B1F68-B122-4699-A99F-A88A36056FF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F5FAB90-827B-461E-B9C1-F4CC579B2BD3}" type="pres">
      <dgm:prSet presAssocID="{FAFDCB06-49E8-4F70-A3B6-9CEC423E62C1}" presName="Name8" presStyleCnt="0"/>
      <dgm:spPr/>
    </dgm:pt>
    <dgm:pt modelId="{11FD59D6-AF9B-4908-9518-77727F8B8CDB}" type="pres">
      <dgm:prSet presAssocID="{FAFDCB06-49E8-4F70-A3B6-9CEC423E62C1}" presName="level" presStyleLbl="node1" presStyleIdx="1" presStyleCnt="3">
        <dgm:presLayoutVars>
          <dgm:chMax val="1"/>
          <dgm:bulletEnabled val="1"/>
        </dgm:presLayoutVars>
      </dgm:prSet>
      <dgm:spPr/>
    </dgm:pt>
    <dgm:pt modelId="{F73EBCD5-CBFB-410C-825B-B6100BA7BCF7}" type="pres">
      <dgm:prSet presAssocID="{FAFDCB06-49E8-4F70-A3B6-9CEC423E62C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A209351-F529-4787-8BDF-5BE7CB46810A}" type="pres">
      <dgm:prSet presAssocID="{07CD28D5-9960-42DA-A35B-890C215E1FCA}" presName="Name8" presStyleCnt="0"/>
      <dgm:spPr/>
    </dgm:pt>
    <dgm:pt modelId="{D1EBA998-E12F-4306-BF6C-270598A3082E}" type="pres">
      <dgm:prSet presAssocID="{07CD28D5-9960-42DA-A35B-890C215E1FCA}" presName="level" presStyleLbl="node1" presStyleIdx="2" presStyleCnt="3">
        <dgm:presLayoutVars>
          <dgm:chMax val="1"/>
          <dgm:bulletEnabled val="1"/>
        </dgm:presLayoutVars>
      </dgm:prSet>
      <dgm:spPr/>
    </dgm:pt>
    <dgm:pt modelId="{9713BB68-C30D-4CD2-B368-B0FE6B6D2293}" type="pres">
      <dgm:prSet presAssocID="{07CD28D5-9960-42DA-A35B-890C215E1FC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807E2F15-38DF-4662-95EF-EE4FB54ED020}" type="presOf" srcId="{07CD28D5-9960-42DA-A35B-890C215E1FCA}" destId="{9713BB68-C30D-4CD2-B368-B0FE6B6D2293}" srcOrd="1" destOrd="0" presId="urn:microsoft.com/office/officeart/2005/8/layout/pyramid1"/>
    <dgm:cxn modelId="{BC2C1533-C4BF-4141-B5D2-E70B12249880}" type="presOf" srcId="{9E7B1F68-B122-4699-A99F-A88A36056FFA}" destId="{1BAFD7A4-D319-4605-986F-45C12F2181C7}" srcOrd="0" destOrd="0" presId="urn:microsoft.com/office/officeart/2005/8/layout/pyramid1"/>
    <dgm:cxn modelId="{671B8934-8F4F-42E7-AEB9-F4F5FE35677B}" type="presOf" srcId="{07CD28D5-9960-42DA-A35B-890C215E1FCA}" destId="{D1EBA998-E12F-4306-BF6C-270598A3082E}" srcOrd="0" destOrd="0" presId="urn:microsoft.com/office/officeart/2005/8/layout/pyramid1"/>
    <dgm:cxn modelId="{D7F9855E-0A52-42AB-AD51-5743EFFC7510}" srcId="{B6B4588F-AE19-4516-8FB6-D8873A412F2A}" destId="{9E7B1F68-B122-4699-A99F-A88A36056FFA}" srcOrd="0" destOrd="0" parTransId="{16997A2B-C991-469A-96A7-34F4C6A160B2}" sibTransId="{74C4A9A3-DC44-455F-B8C4-1D4EEF6AB55F}"/>
    <dgm:cxn modelId="{87F791AC-EF47-47F5-B8A5-3822E77B5C25}" type="presOf" srcId="{9E7B1F68-B122-4699-A99F-A88A36056FFA}" destId="{87CA8083-BCBF-4F98-A7BD-211B0C951B1F}" srcOrd="1" destOrd="0" presId="urn:microsoft.com/office/officeart/2005/8/layout/pyramid1"/>
    <dgm:cxn modelId="{54BEEBB2-2AAC-471D-AC0D-B4562EA0A582}" type="presOf" srcId="{FAFDCB06-49E8-4F70-A3B6-9CEC423E62C1}" destId="{F73EBCD5-CBFB-410C-825B-B6100BA7BCF7}" srcOrd="1" destOrd="0" presId="urn:microsoft.com/office/officeart/2005/8/layout/pyramid1"/>
    <dgm:cxn modelId="{1C87C1B4-E5BB-4CE4-84FC-8BEAB87F28D3}" type="presOf" srcId="{B6B4588F-AE19-4516-8FB6-D8873A412F2A}" destId="{84E0634B-D243-44E7-B38D-FEEA4F0DB631}" srcOrd="0" destOrd="0" presId="urn:microsoft.com/office/officeart/2005/8/layout/pyramid1"/>
    <dgm:cxn modelId="{0BBCE3D3-18E3-4D03-92F9-E8BE1C7049DE}" srcId="{B6B4588F-AE19-4516-8FB6-D8873A412F2A}" destId="{FAFDCB06-49E8-4F70-A3B6-9CEC423E62C1}" srcOrd="1" destOrd="0" parTransId="{6D70B0AC-A07B-478C-9A9A-45943217F799}" sibTransId="{2B66C1AC-25D6-4BAF-94DC-CA076C2ABD9E}"/>
    <dgm:cxn modelId="{7821C3D6-46F6-4B14-850F-0CE49B13A2FA}" type="presOf" srcId="{FAFDCB06-49E8-4F70-A3B6-9CEC423E62C1}" destId="{11FD59D6-AF9B-4908-9518-77727F8B8CDB}" srcOrd="0" destOrd="0" presId="urn:microsoft.com/office/officeart/2005/8/layout/pyramid1"/>
    <dgm:cxn modelId="{8982CCF5-63E5-417A-8D1E-F8F41A7A1460}" srcId="{B6B4588F-AE19-4516-8FB6-D8873A412F2A}" destId="{07CD28D5-9960-42DA-A35B-890C215E1FCA}" srcOrd="2" destOrd="0" parTransId="{033F3FBD-06EC-49B3-8A11-89848BCF38C4}" sibTransId="{375279C7-C8BB-498C-B1AF-3B53C2373BEF}"/>
    <dgm:cxn modelId="{11B78B37-0A82-4CBD-9A39-6CC68611B27D}" type="presParOf" srcId="{84E0634B-D243-44E7-B38D-FEEA4F0DB631}" destId="{EF1BC056-81D2-4951-8BF4-26D23E9F8CD7}" srcOrd="0" destOrd="0" presId="urn:microsoft.com/office/officeart/2005/8/layout/pyramid1"/>
    <dgm:cxn modelId="{BCC1AEF1-C30B-46FE-B9A0-36BB1F7B29D3}" type="presParOf" srcId="{EF1BC056-81D2-4951-8BF4-26D23E9F8CD7}" destId="{1BAFD7A4-D319-4605-986F-45C12F2181C7}" srcOrd="0" destOrd="0" presId="urn:microsoft.com/office/officeart/2005/8/layout/pyramid1"/>
    <dgm:cxn modelId="{3C5E5447-6928-4E52-A085-93980C16A6EE}" type="presParOf" srcId="{EF1BC056-81D2-4951-8BF4-26D23E9F8CD7}" destId="{87CA8083-BCBF-4F98-A7BD-211B0C951B1F}" srcOrd="1" destOrd="0" presId="urn:microsoft.com/office/officeart/2005/8/layout/pyramid1"/>
    <dgm:cxn modelId="{5BA09DE6-DA3E-4DBB-B1C1-7FA2617EBF15}" type="presParOf" srcId="{84E0634B-D243-44E7-B38D-FEEA4F0DB631}" destId="{7F5FAB90-827B-461E-B9C1-F4CC579B2BD3}" srcOrd="1" destOrd="0" presId="urn:microsoft.com/office/officeart/2005/8/layout/pyramid1"/>
    <dgm:cxn modelId="{4EDE1223-A091-4FD8-AD4F-DF560DE3B743}" type="presParOf" srcId="{7F5FAB90-827B-461E-B9C1-F4CC579B2BD3}" destId="{11FD59D6-AF9B-4908-9518-77727F8B8CDB}" srcOrd="0" destOrd="0" presId="urn:microsoft.com/office/officeart/2005/8/layout/pyramid1"/>
    <dgm:cxn modelId="{DD520375-7115-4CD6-91F5-5A21E4C34681}" type="presParOf" srcId="{7F5FAB90-827B-461E-B9C1-F4CC579B2BD3}" destId="{F73EBCD5-CBFB-410C-825B-B6100BA7BCF7}" srcOrd="1" destOrd="0" presId="urn:microsoft.com/office/officeart/2005/8/layout/pyramid1"/>
    <dgm:cxn modelId="{82ABE3E5-BC4C-4582-B5F7-AA2ECFD2108A}" type="presParOf" srcId="{84E0634B-D243-44E7-B38D-FEEA4F0DB631}" destId="{2A209351-F529-4787-8BDF-5BE7CB46810A}" srcOrd="2" destOrd="0" presId="urn:microsoft.com/office/officeart/2005/8/layout/pyramid1"/>
    <dgm:cxn modelId="{ADD7E149-83CF-4DDF-AA6D-7C5B529D0B67}" type="presParOf" srcId="{2A209351-F529-4787-8BDF-5BE7CB46810A}" destId="{D1EBA998-E12F-4306-BF6C-270598A3082E}" srcOrd="0" destOrd="0" presId="urn:microsoft.com/office/officeart/2005/8/layout/pyramid1"/>
    <dgm:cxn modelId="{5839BBE3-8A36-4B14-8F7F-F1C2227A029F}" type="presParOf" srcId="{2A209351-F529-4787-8BDF-5BE7CB46810A}" destId="{9713BB68-C30D-4CD2-B368-B0FE6B6D229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B4588F-AE19-4516-8FB6-D8873A412F2A}" type="doc">
      <dgm:prSet loTypeId="urn:microsoft.com/office/officeart/2005/8/layout/pyramid1" loCatId="pyramid" qsTypeId="urn:microsoft.com/office/officeart/2005/8/quickstyle/simple1" qsCatId="simple" csTypeId="urn:microsoft.com/office/officeart/2005/8/colors/accent1_1" csCatId="accent1" phldr="1"/>
      <dgm:spPr/>
    </dgm:pt>
    <dgm:pt modelId="{07CD28D5-9960-42DA-A35B-890C215E1FCA}">
      <dgm:prSet phldrT="[Text]"/>
      <dgm:spPr/>
      <dgm:t>
        <a:bodyPr/>
        <a:lstStyle/>
        <a:p>
          <a:endParaRPr lang="en-US" dirty="0"/>
        </a:p>
      </dgm:t>
    </dgm:pt>
    <dgm:pt modelId="{033F3FBD-06EC-49B3-8A11-89848BCF38C4}" type="parTrans" cxnId="{8982CCF5-63E5-417A-8D1E-F8F41A7A1460}">
      <dgm:prSet/>
      <dgm:spPr/>
      <dgm:t>
        <a:bodyPr/>
        <a:lstStyle/>
        <a:p>
          <a:endParaRPr lang="en-US"/>
        </a:p>
      </dgm:t>
    </dgm:pt>
    <dgm:pt modelId="{375279C7-C8BB-498C-B1AF-3B53C2373BEF}" type="sibTrans" cxnId="{8982CCF5-63E5-417A-8D1E-F8F41A7A1460}">
      <dgm:prSet/>
      <dgm:spPr/>
      <dgm:t>
        <a:bodyPr/>
        <a:lstStyle/>
        <a:p>
          <a:endParaRPr lang="en-US"/>
        </a:p>
      </dgm:t>
    </dgm:pt>
    <dgm:pt modelId="{9E7B1F68-B122-4699-A99F-A88A36056FFA}">
      <dgm:prSet phldrT="[Text]" custT="1"/>
      <dgm:spPr>
        <a:noFill/>
      </dgm:spPr>
      <dgm:t>
        <a:bodyPr/>
        <a:lstStyle/>
        <a:p>
          <a:endParaRPr lang="en-US" sz="2800" dirty="0"/>
        </a:p>
      </dgm:t>
    </dgm:pt>
    <dgm:pt modelId="{74C4A9A3-DC44-455F-B8C4-1D4EEF6AB55F}" type="sibTrans" cxnId="{D7F9855E-0A52-42AB-AD51-5743EFFC7510}">
      <dgm:prSet/>
      <dgm:spPr/>
      <dgm:t>
        <a:bodyPr/>
        <a:lstStyle/>
        <a:p>
          <a:endParaRPr lang="en-US"/>
        </a:p>
      </dgm:t>
    </dgm:pt>
    <dgm:pt modelId="{16997A2B-C991-469A-96A7-34F4C6A160B2}" type="parTrans" cxnId="{D7F9855E-0A52-42AB-AD51-5743EFFC7510}">
      <dgm:prSet/>
      <dgm:spPr/>
      <dgm:t>
        <a:bodyPr/>
        <a:lstStyle/>
        <a:p>
          <a:endParaRPr lang="en-US"/>
        </a:p>
      </dgm:t>
    </dgm:pt>
    <dgm:pt modelId="{FAFDCB06-49E8-4F70-A3B6-9CEC423E62C1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2B66C1AC-25D6-4BAF-94DC-CA076C2ABD9E}" type="sibTrans" cxnId="{0BBCE3D3-18E3-4D03-92F9-E8BE1C7049DE}">
      <dgm:prSet/>
      <dgm:spPr/>
      <dgm:t>
        <a:bodyPr/>
        <a:lstStyle/>
        <a:p>
          <a:endParaRPr lang="en-US"/>
        </a:p>
      </dgm:t>
    </dgm:pt>
    <dgm:pt modelId="{6D70B0AC-A07B-478C-9A9A-45943217F799}" type="parTrans" cxnId="{0BBCE3D3-18E3-4D03-92F9-E8BE1C7049DE}">
      <dgm:prSet/>
      <dgm:spPr/>
      <dgm:t>
        <a:bodyPr/>
        <a:lstStyle/>
        <a:p>
          <a:endParaRPr lang="en-US"/>
        </a:p>
      </dgm:t>
    </dgm:pt>
    <dgm:pt modelId="{84E0634B-D243-44E7-B38D-FEEA4F0DB631}" type="pres">
      <dgm:prSet presAssocID="{B6B4588F-AE19-4516-8FB6-D8873A412F2A}" presName="Name0" presStyleCnt="0">
        <dgm:presLayoutVars>
          <dgm:dir/>
          <dgm:animLvl val="lvl"/>
          <dgm:resizeHandles val="exact"/>
        </dgm:presLayoutVars>
      </dgm:prSet>
      <dgm:spPr/>
    </dgm:pt>
    <dgm:pt modelId="{EF1BC056-81D2-4951-8BF4-26D23E9F8CD7}" type="pres">
      <dgm:prSet presAssocID="{9E7B1F68-B122-4699-A99F-A88A36056FFA}" presName="Name8" presStyleCnt="0"/>
      <dgm:spPr/>
    </dgm:pt>
    <dgm:pt modelId="{1BAFD7A4-D319-4605-986F-45C12F2181C7}" type="pres">
      <dgm:prSet presAssocID="{9E7B1F68-B122-4699-A99F-A88A36056FFA}" presName="level" presStyleLbl="node1" presStyleIdx="0" presStyleCnt="3">
        <dgm:presLayoutVars>
          <dgm:chMax val="1"/>
          <dgm:bulletEnabled val="1"/>
        </dgm:presLayoutVars>
      </dgm:prSet>
      <dgm:spPr/>
    </dgm:pt>
    <dgm:pt modelId="{87CA8083-BCBF-4F98-A7BD-211B0C951B1F}" type="pres">
      <dgm:prSet presAssocID="{9E7B1F68-B122-4699-A99F-A88A36056FF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F5FAB90-827B-461E-B9C1-F4CC579B2BD3}" type="pres">
      <dgm:prSet presAssocID="{FAFDCB06-49E8-4F70-A3B6-9CEC423E62C1}" presName="Name8" presStyleCnt="0"/>
      <dgm:spPr/>
    </dgm:pt>
    <dgm:pt modelId="{11FD59D6-AF9B-4908-9518-77727F8B8CDB}" type="pres">
      <dgm:prSet presAssocID="{FAFDCB06-49E8-4F70-A3B6-9CEC423E62C1}" presName="level" presStyleLbl="node1" presStyleIdx="1" presStyleCnt="3">
        <dgm:presLayoutVars>
          <dgm:chMax val="1"/>
          <dgm:bulletEnabled val="1"/>
        </dgm:presLayoutVars>
      </dgm:prSet>
      <dgm:spPr/>
    </dgm:pt>
    <dgm:pt modelId="{F73EBCD5-CBFB-410C-825B-B6100BA7BCF7}" type="pres">
      <dgm:prSet presAssocID="{FAFDCB06-49E8-4F70-A3B6-9CEC423E62C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A209351-F529-4787-8BDF-5BE7CB46810A}" type="pres">
      <dgm:prSet presAssocID="{07CD28D5-9960-42DA-A35B-890C215E1FCA}" presName="Name8" presStyleCnt="0"/>
      <dgm:spPr/>
    </dgm:pt>
    <dgm:pt modelId="{D1EBA998-E12F-4306-BF6C-270598A3082E}" type="pres">
      <dgm:prSet presAssocID="{07CD28D5-9960-42DA-A35B-890C215E1FCA}" presName="level" presStyleLbl="node1" presStyleIdx="2" presStyleCnt="3">
        <dgm:presLayoutVars>
          <dgm:chMax val="1"/>
          <dgm:bulletEnabled val="1"/>
        </dgm:presLayoutVars>
      </dgm:prSet>
      <dgm:spPr/>
    </dgm:pt>
    <dgm:pt modelId="{9713BB68-C30D-4CD2-B368-B0FE6B6D2293}" type="pres">
      <dgm:prSet presAssocID="{07CD28D5-9960-42DA-A35B-890C215E1FC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807E2F15-38DF-4662-95EF-EE4FB54ED020}" type="presOf" srcId="{07CD28D5-9960-42DA-A35B-890C215E1FCA}" destId="{9713BB68-C30D-4CD2-B368-B0FE6B6D2293}" srcOrd="1" destOrd="0" presId="urn:microsoft.com/office/officeart/2005/8/layout/pyramid1"/>
    <dgm:cxn modelId="{BC2C1533-C4BF-4141-B5D2-E70B12249880}" type="presOf" srcId="{9E7B1F68-B122-4699-A99F-A88A36056FFA}" destId="{1BAFD7A4-D319-4605-986F-45C12F2181C7}" srcOrd="0" destOrd="0" presId="urn:microsoft.com/office/officeart/2005/8/layout/pyramid1"/>
    <dgm:cxn modelId="{671B8934-8F4F-42E7-AEB9-F4F5FE35677B}" type="presOf" srcId="{07CD28D5-9960-42DA-A35B-890C215E1FCA}" destId="{D1EBA998-E12F-4306-BF6C-270598A3082E}" srcOrd="0" destOrd="0" presId="urn:microsoft.com/office/officeart/2005/8/layout/pyramid1"/>
    <dgm:cxn modelId="{D7F9855E-0A52-42AB-AD51-5743EFFC7510}" srcId="{B6B4588F-AE19-4516-8FB6-D8873A412F2A}" destId="{9E7B1F68-B122-4699-A99F-A88A36056FFA}" srcOrd="0" destOrd="0" parTransId="{16997A2B-C991-469A-96A7-34F4C6A160B2}" sibTransId="{74C4A9A3-DC44-455F-B8C4-1D4EEF6AB55F}"/>
    <dgm:cxn modelId="{87F791AC-EF47-47F5-B8A5-3822E77B5C25}" type="presOf" srcId="{9E7B1F68-B122-4699-A99F-A88A36056FFA}" destId="{87CA8083-BCBF-4F98-A7BD-211B0C951B1F}" srcOrd="1" destOrd="0" presId="urn:microsoft.com/office/officeart/2005/8/layout/pyramid1"/>
    <dgm:cxn modelId="{54BEEBB2-2AAC-471D-AC0D-B4562EA0A582}" type="presOf" srcId="{FAFDCB06-49E8-4F70-A3B6-9CEC423E62C1}" destId="{F73EBCD5-CBFB-410C-825B-B6100BA7BCF7}" srcOrd="1" destOrd="0" presId="urn:microsoft.com/office/officeart/2005/8/layout/pyramid1"/>
    <dgm:cxn modelId="{1C87C1B4-E5BB-4CE4-84FC-8BEAB87F28D3}" type="presOf" srcId="{B6B4588F-AE19-4516-8FB6-D8873A412F2A}" destId="{84E0634B-D243-44E7-B38D-FEEA4F0DB631}" srcOrd="0" destOrd="0" presId="urn:microsoft.com/office/officeart/2005/8/layout/pyramid1"/>
    <dgm:cxn modelId="{0BBCE3D3-18E3-4D03-92F9-E8BE1C7049DE}" srcId="{B6B4588F-AE19-4516-8FB6-D8873A412F2A}" destId="{FAFDCB06-49E8-4F70-A3B6-9CEC423E62C1}" srcOrd="1" destOrd="0" parTransId="{6D70B0AC-A07B-478C-9A9A-45943217F799}" sibTransId="{2B66C1AC-25D6-4BAF-94DC-CA076C2ABD9E}"/>
    <dgm:cxn modelId="{7821C3D6-46F6-4B14-850F-0CE49B13A2FA}" type="presOf" srcId="{FAFDCB06-49E8-4F70-A3B6-9CEC423E62C1}" destId="{11FD59D6-AF9B-4908-9518-77727F8B8CDB}" srcOrd="0" destOrd="0" presId="urn:microsoft.com/office/officeart/2005/8/layout/pyramid1"/>
    <dgm:cxn modelId="{8982CCF5-63E5-417A-8D1E-F8F41A7A1460}" srcId="{B6B4588F-AE19-4516-8FB6-D8873A412F2A}" destId="{07CD28D5-9960-42DA-A35B-890C215E1FCA}" srcOrd="2" destOrd="0" parTransId="{033F3FBD-06EC-49B3-8A11-89848BCF38C4}" sibTransId="{375279C7-C8BB-498C-B1AF-3B53C2373BEF}"/>
    <dgm:cxn modelId="{11B78B37-0A82-4CBD-9A39-6CC68611B27D}" type="presParOf" srcId="{84E0634B-D243-44E7-B38D-FEEA4F0DB631}" destId="{EF1BC056-81D2-4951-8BF4-26D23E9F8CD7}" srcOrd="0" destOrd="0" presId="urn:microsoft.com/office/officeart/2005/8/layout/pyramid1"/>
    <dgm:cxn modelId="{BCC1AEF1-C30B-46FE-B9A0-36BB1F7B29D3}" type="presParOf" srcId="{EF1BC056-81D2-4951-8BF4-26D23E9F8CD7}" destId="{1BAFD7A4-D319-4605-986F-45C12F2181C7}" srcOrd="0" destOrd="0" presId="urn:microsoft.com/office/officeart/2005/8/layout/pyramid1"/>
    <dgm:cxn modelId="{3C5E5447-6928-4E52-A085-93980C16A6EE}" type="presParOf" srcId="{EF1BC056-81D2-4951-8BF4-26D23E9F8CD7}" destId="{87CA8083-BCBF-4F98-A7BD-211B0C951B1F}" srcOrd="1" destOrd="0" presId="urn:microsoft.com/office/officeart/2005/8/layout/pyramid1"/>
    <dgm:cxn modelId="{5BA09DE6-DA3E-4DBB-B1C1-7FA2617EBF15}" type="presParOf" srcId="{84E0634B-D243-44E7-B38D-FEEA4F0DB631}" destId="{7F5FAB90-827B-461E-B9C1-F4CC579B2BD3}" srcOrd="1" destOrd="0" presId="urn:microsoft.com/office/officeart/2005/8/layout/pyramid1"/>
    <dgm:cxn modelId="{4EDE1223-A091-4FD8-AD4F-DF560DE3B743}" type="presParOf" srcId="{7F5FAB90-827B-461E-B9C1-F4CC579B2BD3}" destId="{11FD59D6-AF9B-4908-9518-77727F8B8CDB}" srcOrd="0" destOrd="0" presId="urn:microsoft.com/office/officeart/2005/8/layout/pyramid1"/>
    <dgm:cxn modelId="{DD520375-7115-4CD6-91F5-5A21E4C34681}" type="presParOf" srcId="{7F5FAB90-827B-461E-B9C1-F4CC579B2BD3}" destId="{F73EBCD5-CBFB-410C-825B-B6100BA7BCF7}" srcOrd="1" destOrd="0" presId="urn:microsoft.com/office/officeart/2005/8/layout/pyramid1"/>
    <dgm:cxn modelId="{82ABE3E5-BC4C-4582-B5F7-AA2ECFD2108A}" type="presParOf" srcId="{84E0634B-D243-44E7-B38D-FEEA4F0DB631}" destId="{2A209351-F529-4787-8BDF-5BE7CB46810A}" srcOrd="2" destOrd="0" presId="urn:microsoft.com/office/officeart/2005/8/layout/pyramid1"/>
    <dgm:cxn modelId="{ADD7E149-83CF-4DDF-AA6D-7C5B529D0B67}" type="presParOf" srcId="{2A209351-F529-4787-8BDF-5BE7CB46810A}" destId="{D1EBA998-E12F-4306-BF6C-270598A3082E}" srcOrd="0" destOrd="0" presId="urn:microsoft.com/office/officeart/2005/8/layout/pyramid1"/>
    <dgm:cxn modelId="{5839BBE3-8A36-4B14-8F7F-F1C2227A029F}" type="presParOf" srcId="{2A209351-F529-4787-8BDF-5BE7CB46810A}" destId="{9713BB68-C30D-4CD2-B368-B0FE6B6D229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B4588F-AE19-4516-8FB6-D8873A412F2A}" type="doc">
      <dgm:prSet loTypeId="urn:microsoft.com/office/officeart/2005/8/layout/pyramid1" loCatId="pyramid" qsTypeId="urn:microsoft.com/office/officeart/2005/8/quickstyle/simple1" qsCatId="simple" csTypeId="urn:microsoft.com/office/officeart/2005/8/colors/accent0_1" csCatId="mainScheme" phldr="1"/>
      <dgm:spPr/>
    </dgm:pt>
    <dgm:pt modelId="{07CD28D5-9960-42DA-A35B-890C215E1FCA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033F3FBD-06EC-49B3-8A11-89848BCF38C4}" type="parTrans" cxnId="{8982CCF5-63E5-417A-8D1E-F8F41A7A1460}">
      <dgm:prSet/>
      <dgm:spPr/>
      <dgm:t>
        <a:bodyPr/>
        <a:lstStyle/>
        <a:p>
          <a:endParaRPr lang="en-US">
            <a:solidFill>
              <a:schemeClr val="accent6">
                <a:lumMod val="75000"/>
              </a:schemeClr>
            </a:solidFill>
          </a:endParaRPr>
        </a:p>
      </dgm:t>
    </dgm:pt>
    <dgm:pt modelId="{375279C7-C8BB-498C-B1AF-3B53C2373BEF}" type="sibTrans" cxnId="{8982CCF5-63E5-417A-8D1E-F8F41A7A1460}">
      <dgm:prSet/>
      <dgm:spPr/>
      <dgm:t>
        <a:bodyPr/>
        <a:lstStyle/>
        <a:p>
          <a:endParaRPr lang="en-US">
            <a:solidFill>
              <a:schemeClr val="accent6">
                <a:lumMod val="75000"/>
              </a:schemeClr>
            </a:solidFill>
          </a:endParaRPr>
        </a:p>
      </dgm:t>
    </dgm:pt>
    <dgm:pt modelId="{9E7B1F68-B122-4699-A99F-A88A36056FFA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 sz="2800" dirty="0">
            <a:solidFill>
              <a:schemeClr val="accent6">
                <a:lumMod val="75000"/>
              </a:schemeClr>
            </a:solidFill>
          </a:endParaRPr>
        </a:p>
      </dgm:t>
    </dgm:pt>
    <dgm:pt modelId="{74C4A9A3-DC44-455F-B8C4-1D4EEF6AB55F}" type="sibTrans" cxnId="{D7F9855E-0A52-42AB-AD51-5743EFFC7510}">
      <dgm:prSet/>
      <dgm:spPr/>
      <dgm:t>
        <a:bodyPr/>
        <a:lstStyle/>
        <a:p>
          <a:endParaRPr lang="en-US">
            <a:solidFill>
              <a:schemeClr val="accent6">
                <a:lumMod val="75000"/>
              </a:schemeClr>
            </a:solidFill>
          </a:endParaRPr>
        </a:p>
      </dgm:t>
    </dgm:pt>
    <dgm:pt modelId="{16997A2B-C991-469A-96A7-34F4C6A160B2}" type="parTrans" cxnId="{D7F9855E-0A52-42AB-AD51-5743EFFC7510}">
      <dgm:prSet/>
      <dgm:spPr/>
      <dgm:t>
        <a:bodyPr/>
        <a:lstStyle/>
        <a:p>
          <a:endParaRPr lang="en-US">
            <a:solidFill>
              <a:schemeClr val="accent6">
                <a:lumMod val="75000"/>
              </a:schemeClr>
            </a:solidFill>
          </a:endParaRPr>
        </a:p>
      </dgm:t>
    </dgm:pt>
    <dgm:pt modelId="{FAFDCB06-49E8-4F70-A3B6-9CEC423E62C1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 dirty="0">
            <a:solidFill>
              <a:schemeClr val="accent6">
                <a:lumMod val="75000"/>
              </a:schemeClr>
            </a:solidFill>
          </a:endParaRPr>
        </a:p>
      </dgm:t>
    </dgm:pt>
    <dgm:pt modelId="{2B66C1AC-25D6-4BAF-94DC-CA076C2ABD9E}" type="sibTrans" cxnId="{0BBCE3D3-18E3-4D03-92F9-E8BE1C7049DE}">
      <dgm:prSet/>
      <dgm:spPr/>
      <dgm:t>
        <a:bodyPr/>
        <a:lstStyle/>
        <a:p>
          <a:endParaRPr lang="en-US">
            <a:solidFill>
              <a:schemeClr val="accent6">
                <a:lumMod val="75000"/>
              </a:schemeClr>
            </a:solidFill>
          </a:endParaRPr>
        </a:p>
      </dgm:t>
    </dgm:pt>
    <dgm:pt modelId="{6D70B0AC-A07B-478C-9A9A-45943217F799}" type="parTrans" cxnId="{0BBCE3D3-18E3-4D03-92F9-E8BE1C7049DE}">
      <dgm:prSet/>
      <dgm:spPr/>
      <dgm:t>
        <a:bodyPr/>
        <a:lstStyle/>
        <a:p>
          <a:endParaRPr lang="en-US">
            <a:solidFill>
              <a:schemeClr val="accent6">
                <a:lumMod val="75000"/>
              </a:schemeClr>
            </a:solidFill>
          </a:endParaRPr>
        </a:p>
      </dgm:t>
    </dgm:pt>
    <dgm:pt modelId="{84E0634B-D243-44E7-B38D-FEEA4F0DB631}" type="pres">
      <dgm:prSet presAssocID="{B6B4588F-AE19-4516-8FB6-D8873A412F2A}" presName="Name0" presStyleCnt="0">
        <dgm:presLayoutVars>
          <dgm:dir/>
          <dgm:animLvl val="lvl"/>
          <dgm:resizeHandles val="exact"/>
        </dgm:presLayoutVars>
      </dgm:prSet>
      <dgm:spPr/>
    </dgm:pt>
    <dgm:pt modelId="{EF1BC056-81D2-4951-8BF4-26D23E9F8CD7}" type="pres">
      <dgm:prSet presAssocID="{9E7B1F68-B122-4699-A99F-A88A36056FFA}" presName="Name8" presStyleCnt="0"/>
      <dgm:spPr/>
    </dgm:pt>
    <dgm:pt modelId="{1BAFD7A4-D319-4605-986F-45C12F2181C7}" type="pres">
      <dgm:prSet presAssocID="{9E7B1F68-B122-4699-A99F-A88A36056FFA}" presName="level" presStyleLbl="node1" presStyleIdx="0" presStyleCnt="3">
        <dgm:presLayoutVars>
          <dgm:chMax val="1"/>
          <dgm:bulletEnabled val="1"/>
        </dgm:presLayoutVars>
      </dgm:prSet>
      <dgm:spPr/>
    </dgm:pt>
    <dgm:pt modelId="{87CA8083-BCBF-4F98-A7BD-211B0C951B1F}" type="pres">
      <dgm:prSet presAssocID="{9E7B1F68-B122-4699-A99F-A88A36056FF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F5FAB90-827B-461E-B9C1-F4CC579B2BD3}" type="pres">
      <dgm:prSet presAssocID="{FAFDCB06-49E8-4F70-A3B6-9CEC423E62C1}" presName="Name8" presStyleCnt="0"/>
      <dgm:spPr/>
    </dgm:pt>
    <dgm:pt modelId="{11FD59D6-AF9B-4908-9518-77727F8B8CDB}" type="pres">
      <dgm:prSet presAssocID="{FAFDCB06-49E8-4F70-A3B6-9CEC423E62C1}" presName="level" presStyleLbl="node1" presStyleIdx="1" presStyleCnt="3">
        <dgm:presLayoutVars>
          <dgm:chMax val="1"/>
          <dgm:bulletEnabled val="1"/>
        </dgm:presLayoutVars>
      </dgm:prSet>
      <dgm:spPr/>
    </dgm:pt>
    <dgm:pt modelId="{F73EBCD5-CBFB-410C-825B-B6100BA7BCF7}" type="pres">
      <dgm:prSet presAssocID="{FAFDCB06-49E8-4F70-A3B6-9CEC423E62C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A209351-F529-4787-8BDF-5BE7CB46810A}" type="pres">
      <dgm:prSet presAssocID="{07CD28D5-9960-42DA-A35B-890C215E1FCA}" presName="Name8" presStyleCnt="0"/>
      <dgm:spPr/>
    </dgm:pt>
    <dgm:pt modelId="{D1EBA998-E12F-4306-BF6C-270598A3082E}" type="pres">
      <dgm:prSet presAssocID="{07CD28D5-9960-42DA-A35B-890C215E1FCA}" presName="level" presStyleLbl="node1" presStyleIdx="2" presStyleCnt="3">
        <dgm:presLayoutVars>
          <dgm:chMax val="1"/>
          <dgm:bulletEnabled val="1"/>
        </dgm:presLayoutVars>
      </dgm:prSet>
      <dgm:spPr/>
    </dgm:pt>
    <dgm:pt modelId="{9713BB68-C30D-4CD2-B368-B0FE6B6D2293}" type="pres">
      <dgm:prSet presAssocID="{07CD28D5-9960-42DA-A35B-890C215E1FC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807E2F15-38DF-4662-95EF-EE4FB54ED020}" type="presOf" srcId="{07CD28D5-9960-42DA-A35B-890C215E1FCA}" destId="{9713BB68-C30D-4CD2-B368-B0FE6B6D2293}" srcOrd="1" destOrd="0" presId="urn:microsoft.com/office/officeart/2005/8/layout/pyramid1"/>
    <dgm:cxn modelId="{BC2C1533-C4BF-4141-B5D2-E70B12249880}" type="presOf" srcId="{9E7B1F68-B122-4699-A99F-A88A36056FFA}" destId="{1BAFD7A4-D319-4605-986F-45C12F2181C7}" srcOrd="0" destOrd="0" presId="urn:microsoft.com/office/officeart/2005/8/layout/pyramid1"/>
    <dgm:cxn modelId="{671B8934-8F4F-42E7-AEB9-F4F5FE35677B}" type="presOf" srcId="{07CD28D5-9960-42DA-A35B-890C215E1FCA}" destId="{D1EBA998-E12F-4306-BF6C-270598A3082E}" srcOrd="0" destOrd="0" presId="urn:microsoft.com/office/officeart/2005/8/layout/pyramid1"/>
    <dgm:cxn modelId="{D7F9855E-0A52-42AB-AD51-5743EFFC7510}" srcId="{B6B4588F-AE19-4516-8FB6-D8873A412F2A}" destId="{9E7B1F68-B122-4699-A99F-A88A36056FFA}" srcOrd="0" destOrd="0" parTransId="{16997A2B-C991-469A-96A7-34F4C6A160B2}" sibTransId="{74C4A9A3-DC44-455F-B8C4-1D4EEF6AB55F}"/>
    <dgm:cxn modelId="{87F791AC-EF47-47F5-B8A5-3822E77B5C25}" type="presOf" srcId="{9E7B1F68-B122-4699-A99F-A88A36056FFA}" destId="{87CA8083-BCBF-4F98-A7BD-211B0C951B1F}" srcOrd="1" destOrd="0" presId="urn:microsoft.com/office/officeart/2005/8/layout/pyramid1"/>
    <dgm:cxn modelId="{54BEEBB2-2AAC-471D-AC0D-B4562EA0A582}" type="presOf" srcId="{FAFDCB06-49E8-4F70-A3B6-9CEC423E62C1}" destId="{F73EBCD5-CBFB-410C-825B-B6100BA7BCF7}" srcOrd="1" destOrd="0" presId="urn:microsoft.com/office/officeart/2005/8/layout/pyramid1"/>
    <dgm:cxn modelId="{1C87C1B4-E5BB-4CE4-84FC-8BEAB87F28D3}" type="presOf" srcId="{B6B4588F-AE19-4516-8FB6-D8873A412F2A}" destId="{84E0634B-D243-44E7-B38D-FEEA4F0DB631}" srcOrd="0" destOrd="0" presId="urn:microsoft.com/office/officeart/2005/8/layout/pyramid1"/>
    <dgm:cxn modelId="{0BBCE3D3-18E3-4D03-92F9-E8BE1C7049DE}" srcId="{B6B4588F-AE19-4516-8FB6-D8873A412F2A}" destId="{FAFDCB06-49E8-4F70-A3B6-9CEC423E62C1}" srcOrd="1" destOrd="0" parTransId="{6D70B0AC-A07B-478C-9A9A-45943217F799}" sibTransId="{2B66C1AC-25D6-4BAF-94DC-CA076C2ABD9E}"/>
    <dgm:cxn modelId="{7821C3D6-46F6-4B14-850F-0CE49B13A2FA}" type="presOf" srcId="{FAFDCB06-49E8-4F70-A3B6-9CEC423E62C1}" destId="{11FD59D6-AF9B-4908-9518-77727F8B8CDB}" srcOrd="0" destOrd="0" presId="urn:microsoft.com/office/officeart/2005/8/layout/pyramid1"/>
    <dgm:cxn modelId="{8982CCF5-63E5-417A-8D1E-F8F41A7A1460}" srcId="{B6B4588F-AE19-4516-8FB6-D8873A412F2A}" destId="{07CD28D5-9960-42DA-A35B-890C215E1FCA}" srcOrd="2" destOrd="0" parTransId="{033F3FBD-06EC-49B3-8A11-89848BCF38C4}" sibTransId="{375279C7-C8BB-498C-B1AF-3B53C2373BEF}"/>
    <dgm:cxn modelId="{11B78B37-0A82-4CBD-9A39-6CC68611B27D}" type="presParOf" srcId="{84E0634B-D243-44E7-B38D-FEEA4F0DB631}" destId="{EF1BC056-81D2-4951-8BF4-26D23E9F8CD7}" srcOrd="0" destOrd="0" presId="urn:microsoft.com/office/officeart/2005/8/layout/pyramid1"/>
    <dgm:cxn modelId="{BCC1AEF1-C30B-46FE-B9A0-36BB1F7B29D3}" type="presParOf" srcId="{EF1BC056-81D2-4951-8BF4-26D23E9F8CD7}" destId="{1BAFD7A4-D319-4605-986F-45C12F2181C7}" srcOrd="0" destOrd="0" presId="urn:microsoft.com/office/officeart/2005/8/layout/pyramid1"/>
    <dgm:cxn modelId="{3C5E5447-6928-4E52-A085-93980C16A6EE}" type="presParOf" srcId="{EF1BC056-81D2-4951-8BF4-26D23E9F8CD7}" destId="{87CA8083-BCBF-4F98-A7BD-211B0C951B1F}" srcOrd="1" destOrd="0" presId="urn:microsoft.com/office/officeart/2005/8/layout/pyramid1"/>
    <dgm:cxn modelId="{5BA09DE6-DA3E-4DBB-B1C1-7FA2617EBF15}" type="presParOf" srcId="{84E0634B-D243-44E7-B38D-FEEA4F0DB631}" destId="{7F5FAB90-827B-461E-B9C1-F4CC579B2BD3}" srcOrd="1" destOrd="0" presId="urn:microsoft.com/office/officeart/2005/8/layout/pyramid1"/>
    <dgm:cxn modelId="{4EDE1223-A091-4FD8-AD4F-DF560DE3B743}" type="presParOf" srcId="{7F5FAB90-827B-461E-B9C1-F4CC579B2BD3}" destId="{11FD59D6-AF9B-4908-9518-77727F8B8CDB}" srcOrd="0" destOrd="0" presId="urn:microsoft.com/office/officeart/2005/8/layout/pyramid1"/>
    <dgm:cxn modelId="{DD520375-7115-4CD6-91F5-5A21E4C34681}" type="presParOf" srcId="{7F5FAB90-827B-461E-B9C1-F4CC579B2BD3}" destId="{F73EBCD5-CBFB-410C-825B-B6100BA7BCF7}" srcOrd="1" destOrd="0" presId="urn:microsoft.com/office/officeart/2005/8/layout/pyramid1"/>
    <dgm:cxn modelId="{82ABE3E5-BC4C-4582-B5F7-AA2ECFD2108A}" type="presParOf" srcId="{84E0634B-D243-44E7-B38D-FEEA4F0DB631}" destId="{2A209351-F529-4787-8BDF-5BE7CB46810A}" srcOrd="2" destOrd="0" presId="urn:microsoft.com/office/officeart/2005/8/layout/pyramid1"/>
    <dgm:cxn modelId="{ADD7E149-83CF-4DDF-AA6D-7C5B529D0B67}" type="presParOf" srcId="{2A209351-F529-4787-8BDF-5BE7CB46810A}" destId="{D1EBA998-E12F-4306-BF6C-270598A3082E}" srcOrd="0" destOrd="0" presId="urn:microsoft.com/office/officeart/2005/8/layout/pyramid1"/>
    <dgm:cxn modelId="{5839BBE3-8A36-4B14-8F7F-F1C2227A029F}" type="presParOf" srcId="{2A209351-F529-4787-8BDF-5BE7CB46810A}" destId="{9713BB68-C30D-4CD2-B368-B0FE6B6D229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6A7458-3321-4606-A284-AE253778751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39CA2102-44EF-47F1-AD22-0E2E980E4B4E}">
      <dgm:prSet phldrT="[نص]" custT="1"/>
      <dgm:spPr/>
      <dgm:t>
        <a:bodyPr/>
        <a:lstStyle/>
        <a:p>
          <a:pPr rtl="1"/>
          <a:r>
            <a:rPr lang="ar-SA" sz="4000" b="1" dirty="0">
              <a:solidFill>
                <a:srgbClr val="FF0000"/>
              </a:solidFill>
            </a:rPr>
            <a:t>القرارات في الحياة العامة</a:t>
          </a:r>
        </a:p>
      </dgm:t>
    </dgm:pt>
    <dgm:pt modelId="{161C450B-3A13-42B0-B2DD-213ACEBFD408}" type="parTrans" cxnId="{F3976175-8CC4-4951-91C1-40421AECC555}">
      <dgm:prSet/>
      <dgm:spPr/>
      <dgm:t>
        <a:bodyPr/>
        <a:lstStyle/>
        <a:p>
          <a:pPr rtl="1"/>
          <a:endParaRPr lang="ar-SA"/>
        </a:p>
      </dgm:t>
    </dgm:pt>
    <dgm:pt modelId="{BBF34D2E-F3B3-42C1-BA73-99708FD71F1B}" type="sibTrans" cxnId="{F3976175-8CC4-4951-91C1-40421AECC555}">
      <dgm:prSet/>
      <dgm:spPr/>
      <dgm:t>
        <a:bodyPr/>
        <a:lstStyle/>
        <a:p>
          <a:pPr rtl="1"/>
          <a:endParaRPr lang="ar-SA"/>
        </a:p>
      </dgm:t>
    </dgm:pt>
    <dgm:pt modelId="{8205A08E-5D3E-423B-91E0-A3664EF8F661}">
      <dgm:prSet custT="1"/>
      <dgm:spPr/>
      <dgm:t>
        <a:bodyPr/>
        <a:lstStyle/>
        <a:p>
          <a:r>
            <a:rPr lang="ar-SA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القرارات العادية والقرارات المصيرية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6D848D7-8263-4EC1-90E8-E6B5DB6AB955}" type="parTrans" cxnId="{9DCA0F19-9AAD-44CA-A96F-2568A67E69C3}">
      <dgm:prSet/>
      <dgm:spPr/>
      <dgm:t>
        <a:bodyPr/>
        <a:lstStyle/>
        <a:p>
          <a:pPr rtl="1"/>
          <a:endParaRPr lang="ar-SA"/>
        </a:p>
      </dgm:t>
    </dgm:pt>
    <dgm:pt modelId="{C661C54F-DA12-4DB2-99C5-841585E7782C}" type="sibTrans" cxnId="{9DCA0F19-9AAD-44CA-A96F-2568A67E69C3}">
      <dgm:prSet/>
      <dgm:spPr/>
      <dgm:t>
        <a:bodyPr/>
        <a:lstStyle/>
        <a:p>
          <a:pPr rtl="1"/>
          <a:endParaRPr lang="ar-SA"/>
        </a:p>
      </dgm:t>
    </dgm:pt>
    <dgm:pt modelId="{4FB75C4F-0E52-4068-880E-20D0DD52F773}">
      <dgm:prSet custT="1"/>
      <dgm:spPr/>
      <dgm:t>
        <a:bodyPr/>
        <a:lstStyle/>
        <a:p>
          <a:r>
            <a:rPr lang="ar-SA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القرارات الفردية والقرارات والجماعية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98044DB2-CA46-47D1-859A-98A3DF437B7C}" type="parTrans" cxnId="{AE25282F-5ED0-4508-B0C6-8F03C5A74425}">
      <dgm:prSet/>
      <dgm:spPr/>
      <dgm:t>
        <a:bodyPr/>
        <a:lstStyle/>
        <a:p>
          <a:pPr rtl="1"/>
          <a:endParaRPr lang="ar-SA"/>
        </a:p>
      </dgm:t>
    </dgm:pt>
    <dgm:pt modelId="{E3663309-92B6-48D7-8FD8-A4C16A1D7EE5}" type="sibTrans" cxnId="{AE25282F-5ED0-4508-B0C6-8F03C5A74425}">
      <dgm:prSet/>
      <dgm:spPr/>
      <dgm:t>
        <a:bodyPr/>
        <a:lstStyle/>
        <a:p>
          <a:pPr rtl="1"/>
          <a:endParaRPr lang="ar-SA"/>
        </a:p>
      </dgm:t>
    </dgm:pt>
    <dgm:pt modelId="{492AEFC6-7500-41D9-A707-C85BB8CAD7E4}">
      <dgm:prSet custT="1"/>
      <dgm:spPr/>
      <dgm:t>
        <a:bodyPr/>
        <a:lstStyle/>
        <a:p>
          <a:pPr rtl="1"/>
          <a:r>
            <a:rPr lang="ar-SA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القرارات الدورية والقرارات الطارئة 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7434D9A4-CBDD-4432-93EE-EDC6DE1B86A9}" type="parTrans" cxnId="{A169CEA5-E554-4E6E-AF1C-7EAD6168975F}">
      <dgm:prSet/>
      <dgm:spPr/>
      <dgm:t>
        <a:bodyPr/>
        <a:lstStyle/>
        <a:p>
          <a:endParaRPr lang="en-US"/>
        </a:p>
      </dgm:t>
    </dgm:pt>
    <dgm:pt modelId="{91616329-6159-4219-96B4-ADBBAFEE4CB9}" type="sibTrans" cxnId="{A169CEA5-E554-4E6E-AF1C-7EAD6168975F}">
      <dgm:prSet/>
      <dgm:spPr/>
      <dgm:t>
        <a:bodyPr/>
        <a:lstStyle/>
        <a:p>
          <a:endParaRPr lang="en-US"/>
        </a:p>
      </dgm:t>
    </dgm:pt>
    <dgm:pt modelId="{EF3FF3B1-E3A7-4D87-B131-C0F78E50B3E4}" type="pres">
      <dgm:prSet presAssocID="{996A7458-3321-4606-A284-AE253778751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566106A-194F-40A5-BD7F-0E1513480222}" type="pres">
      <dgm:prSet presAssocID="{39CA2102-44EF-47F1-AD22-0E2E980E4B4E}" presName="hierRoot1" presStyleCnt="0"/>
      <dgm:spPr/>
    </dgm:pt>
    <dgm:pt modelId="{E6094364-5C46-4E31-A861-621DCE4CF2A2}" type="pres">
      <dgm:prSet presAssocID="{39CA2102-44EF-47F1-AD22-0E2E980E4B4E}" presName="composite" presStyleCnt="0"/>
      <dgm:spPr/>
    </dgm:pt>
    <dgm:pt modelId="{08E1B09E-BDD4-4553-A11E-DD17CDADAFA4}" type="pres">
      <dgm:prSet presAssocID="{39CA2102-44EF-47F1-AD22-0E2E980E4B4E}" presName="background" presStyleLbl="node0" presStyleIdx="0" presStyleCnt="1"/>
      <dgm:spPr/>
    </dgm:pt>
    <dgm:pt modelId="{D9C163A4-BC2B-49C2-B1AE-4A56090DF460}" type="pres">
      <dgm:prSet presAssocID="{39CA2102-44EF-47F1-AD22-0E2E980E4B4E}" presName="text" presStyleLbl="fgAcc0" presStyleIdx="0" presStyleCnt="1" custScaleX="157516">
        <dgm:presLayoutVars>
          <dgm:chPref val="3"/>
        </dgm:presLayoutVars>
      </dgm:prSet>
      <dgm:spPr/>
    </dgm:pt>
    <dgm:pt modelId="{18DD70DA-FE4D-44F6-82F6-3DD1AC943D54}" type="pres">
      <dgm:prSet presAssocID="{39CA2102-44EF-47F1-AD22-0E2E980E4B4E}" presName="hierChild2" presStyleCnt="0"/>
      <dgm:spPr/>
    </dgm:pt>
    <dgm:pt modelId="{986B3F45-048F-4732-B85C-AFAB9608AD55}" type="pres">
      <dgm:prSet presAssocID="{7434D9A4-CBDD-4432-93EE-EDC6DE1B86A9}" presName="Name10" presStyleLbl="parChTrans1D2" presStyleIdx="0" presStyleCnt="3"/>
      <dgm:spPr/>
    </dgm:pt>
    <dgm:pt modelId="{8FC8F1E9-89DE-4A27-94E1-8112704ABA15}" type="pres">
      <dgm:prSet presAssocID="{492AEFC6-7500-41D9-A707-C85BB8CAD7E4}" presName="hierRoot2" presStyleCnt="0"/>
      <dgm:spPr/>
    </dgm:pt>
    <dgm:pt modelId="{599A2A3A-6599-4CD7-9711-7BB569530EAE}" type="pres">
      <dgm:prSet presAssocID="{492AEFC6-7500-41D9-A707-C85BB8CAD7E4}" presName="composite2" presStyleCnt="0"/>
      <dgm:spPr/>
    </dgm:pt>
    <dgm:pt modelId="{B15B43D2-0876-4383-8669-4D328EBEDA19}" type="pres">
      <dgm:prSet presAssocID="{492AEFC6-7500-41D9-A707-C85BB8CAD7E4}" presName="background2" presStyleLbl="node2" presStyleIdx="0" presStyleCnt="3"/>
      <dgm:spPr/>
    </dgm:pt>
    <dgm:pt modelId="{B0953F17-EBB2-4834-8E09-A94B089A828C}" type="pres">
      <dgm:prSet presAssocID="{492AEFC6-7500-41D9-A707-C85BB8CAD7E4}" presName="text2" presStyleLbl="fgAcc2" presStyleIdx="0" presStyleCnt="3" custScaleY="166948">
        <dgm:presLayoutVars>
          <dgm:chPref val="3"/>
        </dgm:presLayoutVars>
      </dgm:prSet>
      <dgm:spPr/>
    </dgm:pt>
    <dgm:pt modelId="{2F402135-811C-4E31-99A8-6B24605FFF8F}" type="pres">
      <dgm:prSet presAssocID="{492AEFC6-7500-41D9-A707-C85BB8CAD7E4}" presName="hierChild3" presStyleCnt="0"/>
      <dgm:spPr/>
    </dgm:pt>
    <dgm:pt modelId="{4D70D781-622E-44D2-88DD-EB2B5CEA14EF}" type="pres">
      <dgm:prSet presAssocID="{A6D848D7-8263-4EC1-90E8-E6B5DB6AB955}" presName="Name10" presStyleLbl="parChTrans1D2" presStyleIdx="1" presStyleCnt="3"/>
      <dgm:spPr/>
    </dgm:pt>
    <dgm:pt modelId="{3CF6C8B0-F679-43FE-8C0C-0EEE0BD713CA}" type="pres">
      <dgm:prSet presAssocID="{8205A08E-5D3E-423B-91E0-A3664EF8F661}" presName="hierRoot2" presStyleCnt="0"/>
      <dgm:spPr/>
    </dgm:pt>
    <dgm:pt modelId="{AC5C3549-9001-4F37-AD0F-BDE95C11793C}" type="pres">
      <dgm:prSet presAssocID="{8205A08E-5D3E-423B-91E0-A3664EF8F661}" presName="composite2" presStyleCnt="0"/>
      <dgm:spPr/>
    </dgm:pt>
    <dgm:pt modelId="{7ADC047E-7A9E-4DBE-8DAE-B9BEC473CA61}" type="pres">
      <dgm:prSet presAssocID="{8205A08E-5D3E-423B-91E0-A3664EF8F661}" presName="background2" presStyleLbl="node2" presStyleIdx="1" presStyleCnt="3"/>
      <dgm:spPr/>
    </dgm:pt>
    <dgm:pt modelId="{0DEE59F5-7844-471F-9CA3-C7973E291240}" type="pres">
      <dgm:prSet presAssocID="{8205A08E-5D3E-423B-91E0-A3664EF8F661}" presName="text2" presStyleLbl="fgAcc2" presStyleIdx="1" presStyleCnt="3" custScaleY="166948">
        <dgm:presLayoutVars>
          <dgm:chPref val="3"/>
        </dgm:presLayoutVars>
      </dgm:prSet>
      <dgm:spPr/>
    </dgm:pt>
    <dgm:pt modelId="{FCA9B753-2C45-4F86-B9E3-E48F372B64C7}" type="pres">
      <dgm:prSet presAssocID="{8205A08E-5D3E-423B-91E0-A3664EF8F661}" presName="hierChild3" presStyleCnt="0"/>
      <dgm:spPr/>
    </dgm:pt>
    <dgm:pt modelId="{1565E05D-5407-423B-87D4-EC48C8CF113F}" type="pres">
      <dgm:prSet presAssocID="{98044DB2-CA46-47D1-859A-98A3DF437B7C}" presName="Name10" presStyleLbl="parChTrans1D2" presStyleIdx="2" presStyleCnt="3"/>
      <dgm:spPr/>
    </dgm:pt>
    <dgm:pt modelId="{07678A44-6C09-44B4-A2DC-1D1EE3080E37}" type="pres">
      <dgm:prSet presAssocID="{4FB75C4F-0E52-4068-880E-20D0DD52F773}" presName="hierRoot2" presStyleCnt="0"/>
      <dgm:spPr/>
    </dgm:pt>
    <dgm:pt modelId="{9F00B798-2480-4339-8FC3-6BD0C9C12B84}" type="pres">
      <dgm:prSet presAssocID="{4FB75C4F-0E52-4068-880E-20D0DD52F773}" presName="composite2" presStyleCnt="0"/>
      <dgm:spPr/>
    </dgm:pt>
    <dgm:pt modelId="{43332347-0ED7-4838-B957-BE95660DA33E}" type="pres">
      <dgm:prSet presAssocID="{4FB75C4F-0E52-4068-880E-20D0DD52F773}" presName="background2" presStyleLbl="node2" presStyleIdx="2" presStyleCnt="3"/>
      <dgm:spPr/>
    </dgm:pt>
    <dgm:pt modelId="{EDA3808E-EAA0-43D9-8E85-C6B4BC78712A}" type="pres">
      <dgm:prSet presAssocID="{4FB75C4F-0E52-4068-880E-20D0DD52F773}" presName="text2" presStyleLbl="fgAcc2" presStyleIdx="2" presStyleCnt="3" custScaleY="166948">
        <dgm:presLayoutVars>
          <dgm:chPref val="3"/>
        </dgm:presLayoutVars>
      </dgm:prSet>
      <dgm:spPr/>
    </dgm:pt>
    <dgm:pt modelId="{4488D692-9396-4B16-9F85-EE85130DF932}" type="pres">
      <dgm:prSet presAssocID="{4FB75C4F-0E52-4068-880E-20D0DD52F773}" presName="hierChild3" presStyleCnt="0"/>
      <dgm:spPr/>
    </dgm:pt>
  </dgm:ptLst>
  <dgm:cxnLst>
    <dgm:cxn modelId="{9DCA0F19-9AAD-44CA-A96F-2568A67E69C3}" srcId="{39CA2102-44EF-47F1-AD22-0E2E980E4B4E}" destId="{8205A08E-5D3E-423B-91E0-A3664EF8F661}" srcOrd="1" destOrd="0" parTransId="{A6D848D7-8263-4EC1-90E8-E6B5DB6AB955}" sibTransId="{C661C54F-DA12-4DB2-99C5-841585E7782C}"/>
    <dgm:cxn modelId="{AE25282F-5ED0-4508-B0C6-8F03C5A74425}" srcId="{39CA2102-44EF-47F1-AD22-0E2E980E4B4E}" destId="{4FB75C4F-0E52-4068-880E-20D0DD52F773}" srcOrd="2" destOrd="0" parTransId="{98044DB2-CA46-47D1-859A-98A3DF437B7C}" sibTransId="{E3663309-92B6-48D7-8FD8-A4C16A1D7EE5}"/>
    <dgm:cxn modelId="{0CA79F61-8663-46AF-867A-815E7BA64A94}" type="presOf" srcId="{492AEFC6-7500-41D9-A707-C85BB8CAD7E4}" destId="{B0953F17-EBB2-4834-8E09-A94B089A828C}" srcOrd="0" destOrd="0" presId="urn:microsoft.com/office/officeart/2005/8/layout/hierarchy1"/>
    <dgm:cxn modelId="{26E90D6C-A972-4CA7-9DC3-5477AB4C0AC1}" type="presOf" srcId="{39CA2102-44EF-47F1-AD22-0E2E980E4B4E}" destId="{D9C163A4-BC2B-49C2-B1AE-4A56090DF460}" srcOrd="0" destOrd="0" presId="urn:microsoft.com/office/officeart/2005/8/layout/hierarchy1"/>
    <dgm:cxn modelId="{F3976175-8CC4-4951-91C1-40421AECC555}" srcId="{996A7458-3321-4606-A284-AE253778751E}" destId="{39CA2102-44EF-47F1-AD22-0E2E980E4B4E}" srcOrd="0" destOrd="0" parTransId="{161C450B-3A13-42B0-B2DD-213ACEBFD408}" sibTransId="{BBF34D2E-F3B3-42C1-BA73-99708FD71F1B}"/>
    <dgm:cxn modelId="{9AD8458A-51C0-4894-8E9D-48CDE32AC192}" type="presOf" srcId="{A6D848D7-8263-4EC1-90E8-E6B5DB6AB955}" destId="{4D70D781-622E-44D2-88DD-EB2B5CEA14EF}" srcOrd="0" destOrd="0" presId="urn:microsoft.com/office/officeart/2005/8/layout/hierarchy1"/>
    <dgm:cxn modelId="{A03CD195-8946-42F5-8853-017CC448FD5A}" type="presOf" srcId="{996A7458-3321-4606-A284-AE253778751E}" destId="{EF3FF3B1-E3A7-4D87-B131-C0F78E50B3E4}" srcOrd="0" destOrd="0" presId="urn:microsoft.com/office/officeart/2005/8/layout/hierarchy1"/>
    <dgm:cxn modelId="{B913679E-023E-4B3B-869C-D25F76D6252D}" type="presOf" srcId="{7434D9A4-CBDD-4432-93EE-EDC6DE1B86A9}" destId="{986B3F45-048F-4732-B85C-AFAB9608AD55}" srcOrd="0" destOrd="0" presId="urn:microsoft.com/office/officeart/2005/8/layout/hierarchy1"/>
    <dgm:cxn modelId="{A169CEA5-E554-4E6E-AF1C-7EAD6168975F}" srcId="{39CA2102-44EF-47F1-AD22-0E2E980E4B4E}" destId="{492AEFC6-7500-41D9-A707-C85BB8CAD7E4}" srcOrd="0" destOrd="0" parTransId="{7434D9A4-CBDD-4432-93EE-EDC6DE1B86A9}" sibTransId="{91616329-6159-4219-96B4-ADBBAFEE4CB9}"/>
    <dgm:cxn modelId="{FCA4EACC-09C6-45A2-8C9D-D2D5E858BF14}" type="presOf" srcId="{8205A08E-5D3E-423B-91E0-A3664EF8F661}" destId="{0DEE59F5-7844-471F-9CA3-C7973E291240}" srcOrd="0" destOrd="0" presId="urn:microsoft.com/office/officeart/2005/8/layout/hierarchy1"/>
    <dgm:cxn modelId="{CBDD48DE-01C7-473A-B199-4ADA8E62BAC5}" type="presOf" srcId="{98044DB2-CA46-47D1-859A-98A3DF437B7C}" destId="{1565E05D-5407-423B-87D4-EC48C8CF113F}" srcOrd="0" destOrd="0" presId="urn:microsoft.com/office/officeart/2005/8/layout/hierarchy1"/>
    <dgm:cxn modelId="{BC4059FC-A731-4677-B1BA-41D4EACBDFA8}" type="presOf" srcId="{4FB75C4F-0E52-4068-880E-20D0DD52F773}" destId="{EDA3808E-EAA0-43D9-8E85-C6B4BC78712A}" srcOrd="0" destOrd="0" presId="urn:microsoft.com/office/officeart/2005/8/layout/hierarchy1"/>
    <dgm:cxn modelId="{07B8053F-D2A6-4718-8F35-12787266B205}" type="presParOf" srcId="{EF3FF3B1-E3A7-4D87-B131-C0F78E50B3E4}" destId="{6566106A-194F-40A5-BD7F-0E1513480222}" srcOrd="0" destOrd="0" presId="urn:microsoft.com/office/officeart/2005/8/layout/hierarchy1"/>
    <dgm:cxn modelId="{E89619AB-59CF-43A4-BAAA-DF35AE7F5F5C}" type="presParOf" srcId="{6566106A-194F-40A5-BD7F-0E1513480222}" destId="{E6094364-5C46-4E31-A861-621DCE4CF2A2}" srcOrd="0" destOrd="0" presId="urn:microsoft.com/office/officeart/2005/8/layout/hierarchy1"/>
    <dgm:cxn modelId="{D0531986-327F-4395-965E-C517E09A562E}" type="presParOf" srcId="{E6094364-5C46-4E31-A861-621DCE4CF2A2}" destId="{08E1B09E-BDD4-4553-A11E-DD17CDADAFA4}" srcOrd="0" destOrd="0" presId="urn:microsoft.com/office/officeart/2005/8/layout/hierarchy1"/>
    <dgm:cxn modelId="{1F4E540B-F03B-41D2-85E8-D6CD12F8F1C4}" type="presParOf" srcId="{E6094364-5C46-4E31-A861-621DCE4CF2A2}" destId="{D9C163A4-BC2B-49C2-B1AE-4A56090DF460}" srcOrd="1" destOrd="0" presId="urn:microsoft.com/office/officeart/2005/8/layout/hierarchy1"/>
    <dgm:cxn modelId="{49962860-7966-4D09-95C1-248E0A5AA526}" type="presParOf" srcId="{6566106A-194F-40A5-BD7F-0E1513480222}" destId="{18DD70DA-FE4D-44F6-82F6-3DD1AC943D54}" srcOrd="1" destOrd="0" presId="urn:microsoft.com/office/officeart/2005/8/layout/hierarchy1"/>
    <dgm:cxn modelId="{81CEDD25-DD29-46B8-8387-F31B233CADBB}" type="presParOf" srcId="{18DD70DA-FE4D-44F6-82F6-3DD1AC943D54}" destId="{986B3F45-048F-4732-B85C-AFAB9608AD55}" srcOrd="0" destOrd="0" presId="urn:microsoft.com/office/officeart/2005/8/layout/hierarchy1"/>
    <dgm:cxn modelId="{C0C32A95-7BA5-46AA-ABB5-874134840F3C}" type="presParOf" srcId="{18DD70DA-FE4D-44F6-82F6-3DD1AC943D54}" destId="{8FC8F1E9-89DE-4A27-94E1-8112704ABA15}" srcOrd="1" destOrd="0" presId="urn:microsoft.com/office/officeart/2005/8/layout/hierarchy1"/>
    <dgm:cxn modelId="{A46FF14F-3EE6-481A-A15D-27BAA8E68812}" type="presParOf" srcId="{8FC8F1E9-89DE-4A27-94E1-8112704ABA15}" destId="{599A2A3A-6599-4CD7-9711-7BB569530EAE}" srcOrd="0" destOrd="0" presId="urn:microsoft.com/office/officeart/2005/8/layout/hierarchy1"/>
    <dgm:cxn modelId="{F5C71946-833B-40CB-9179-FFB7C88F72F2}" type="presParOf" srcId="{599A2A3A-6599-4CD7-9711-7BB569530EAE}" destId="{B15B43D2-0876-4383-8669-4D328EBEDA19}" srcOrd="0" destOrd="0" presId="urn:microsoft.com/office/officeart/2005/8/layout/hierarchy1"/>
    <dgm:cxn modelId="{1433C765-2597-4231-8695-08E365E8D7EC}" type="presParOf" srcId="{599A2A3A-6599-4CD7-9711-7BB569530EAE}" destId="{B0953F17-EBB2-4834-8E09-A94B089A828C}" srcOrd="1" destOrd="0" presId="urn:microsoft.com/office/officeart/2005/8/layout/hierarchy1"/>
    <dgm:cxn modelId="{6511F2D1-880F-47F2-8F39-DD89340A130C}" type="presParOf" srcId="{8FC8F1E9-89DE-4A27-94E1-8112704ABA15}" destId="{2F402135-811C-4E31-99A8-6B24605FFF8F}" srcOrd="1" destOrd="0" presId="urn:microsoft.com/office/officeart/2005/8/layout/hierarchy1"/>
    <dgm:cxn modelId="{6DDB2F7E-4E7E-4137-B2A8-5E154A7533D3}" type="presParOf" srcId="{18DD70DA-FE4D-44F6-82F6-3DD1AC943D54}" destId="{4D70D781-622E-44D2-88DD-EB2B5CEA14EF}" srcOrd="2" destOrd="0" presId="urn:microsoft.com/office/officeart/2005/8/layout/hierarchy1"/>
    <dgm:cxn modelId="{CFF91966-0686-42E5-8B74-BB94EF96ADFE}" type="presParOf" srcId="{18DD70DA-FE4D-44F6-82F6-3DD1AC943D54}" destId="{3CF6C8B0-F679-43FE-8C0C-0EEE0BD713CA}" srcOrd="3" destOrd="0" presId="urn:microsoft.com/office/officeart/2005/8/layout/hierarchy1"/>
    <dgm:cxn modelId="{0BFD18A4-D58C-4C74-8B66-F110A3C78BF4}" type="presParOf" srcId="{3CF6C8B0-F679-43FE-8C0C-0EEE0BD713CA}" destId="{AC5C3549-9001-4F37-AD0F-BDE95C11793C}" srcOrd="0" destOrd="0" presId="urn:microsoft.com/office/officeart/2005/8/layout/hierarchy1"/>
    <dgm:cxn modelId="{0CB2CC16-4223-424B-A421-C50128ABF4C3}" type="presParOf" srcId="{AC5C3549-9001-4F37-AD0F-BDE95C11793C}" destId="{7ADC047E-7A9E-4DBE-8DAE-B9BEC473CA61}" srcOrd="0" destOrd="0" presId="urn:microsoft.com/office/officeart/2005/8/layout/hierarchy1"/>
    <dgm:cxn modelId="{ACD9BFE3-78F1-41E5-AF7B-894985C22C0D}" type="presParOf" srcId="{AC5C3549-9001-4F37-AD0F-BDE95C11793C}" destId="{0DEE59F5-7844-471F-9CA3-C7973E291240}" srcOrd="1" destOrd="0" presId="urn:microsoft.com/office/officeart/2005/8/layout/hierarchy1"/>
    <dgm:cxn modelId="{178F6EDF-741D-489D-9680-F89810B55586}" type="presParOf" srcId="{3CF6C8B0-F679-43FE-8C0C-0EEE0BD713CA}" destId="{FCA9B753-2C45-4F86-B9E3-E48F372B64C7}" srcOrd="1" destOrd="0" presId="urn:microsoft.com/office/officeart/2005/8/layout/hierarchy1"/>
    <dgm:cxn modelId="{1C39DE1D-BBC0-49C7-9ADE-6D8C0DBCF5DF}" type="presParOf" srcId="{18DD70DA-FE4D-44F6-82F6-3DD1AC943D54}" destId="{1565E05D-5407-423B-87D4-EC48C8CF113F}" srcOrd="4" destOrd="0" presId="urn:microsoft.com/office/officeart/2005/8/layout/hierarchy1"/>
    <dgm:cxn modelId="{88793BED-A37A-4D19-9B12-A3736DEC34A7}" type="presParOf" srcId="{18DD70DA-FE4D-44F6-82F6-3DD1AC943D54}" destId="{07678A44-6C09-44B4-A2DC-1D1EE3080E37}" srcOrd="5" destOrd="0" presId="urn:microsoft.com/office/officeart/2005/8/layout/hierarchy1"/>
    <dgm:cxn modelId="{952760B7-10E2-49BC-B6FB-C354F7B0FCDC}" type="presParOf" srcId="{07678A44-6C09-44B4-A2DC-1D1EE3080E37}" destId="{9F00B798-2480-4339-8FC3-6BD0C9C12B84}" srcOrd="0" destOrd="0" presId="urn:microsoft.com/office/officeart/2005/8/layout/hierarchy1"/>
    <dgm:cxn modelId="{E1C85141-E8B3-4442-AF36-17E1558A1ABE}" type="presParOf" srcId="{9F00B798-2480-4339-8FC3-6BD0C9C12B84}" destId="{43332347-0ED7-4838-B957-BE95660DA33E}" srcOrd="0" destOrd="0" presId="urn:microsoft.com/office/officeart/2005/8/layout/hierarchy1"/>
    <dgm:cxn modelId="{19684084-C392-4CFD-93A0-F23D5CB62E5A}" type="presParOf" srcId="{9F00B798-2480-4339-8FC3-6BD0C9C12B84}" destId="{EDA3808E-EAA0-43D9-8E85-C6B4BC78712A}" srcOrd="1" destOrd="0" presId="urn:microsoft.com/office/officeart/2005/8/layout/hierarchy1"/>
    <dgm:cxn modelId="{AFC15DB2-DCC6-4CEB-87F1-817BE8FF3EA0}" type="presParOf" srcId="{07678A44-6C09-44B4-A2DC-1D1EE3080E37}" destId="{4488D692-9396-4B16-9F85-EE85130DF93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E7F89C-546D-42BC-BD73-F0D25F408FFA}">
      <dsp:nvSpPr>
        <dsp:cNvPr id="0" name=""/>
        <dsp:cNvSpPr/>
      </dsp:nvSpPr>
      <dsp:spPr>
        <a:xfrm>
          <a:off x="2277323" y="576176"/>
          <a:ext cx="2790169" cy="18601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4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أنواع القرارات</a:t>
          </a:r>
        </a:p>
      </dsp:txBody>
      <dsp:txXfrm>
        <a:off x="2331804" y="630657"/>
        <a:ext cx="2681207" cy="1751151"/>
      </dsp:txXfrm>
    </dsp:sp>
    <dsp:sp modelId="{BDA17D51-EAC6-4078-9A25-9391BA553E92}">
      <dsp:nvSpPr>
        <dsp:cNvPr id="0" name=""/>
        <dsp:cNvSpPr/>
      </dsp:nvSpPr>
      <dsp:spPr>
        <a:xfrm>
          <a:off x="1663890" y="2436289"/>
          <a:ext cx="2008517" cy="744045"/>
        </a:xfrm>
        <a:custGeom>
          <a:avLst/>
          <a:gdLst/>
          <a:ahLst/>
          <a:cxnLst/>
          <a:rect l="0" t="0" r="0" b="0"/>
          <a:pathLst>
            <a:path>
              <a:moveTo>
                <a:pt x="2008517" y="0"/>
              </a:moveTo>
              <a:lnTo>
                <a:pt x="2008517" y="372022"/>
              </a:lnTo>
              <a:lnTo>
                <a:pt x="0" y="372022"/>
              </a:lnTo>
              <a:lnTo>
                <a:pt x="0" y="744045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4826E-3B7F-48D3-8A2F-6784F782CFD0}">
      <dsp:nvSpPr>
        <dsp:cNvPr id="0" name=""/>
        <dsp:cNvSpPr/>
      </dsp:nvSpPr>
      <dsp:spPr>
        <a:xfrm>
          <a:off x="1954" y="3180334"/>
          <a:ext cx="3323873" cy="18601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القرارات الإدارية</a:t>
          </a:r>
        </a:p>
      </dsp:txBody>
      <dsp:txXfrm>
        <a:off x="56435" y="3234815"/>
        <a:ext cx="3214911" cy="1751151"/>
      </dsp:txXfrm>
    </dsp:sp>
    <dsp:sp modelId="{B36356CA-17A6-431B-B5BD-A045FA850717}">
      <dsp:nvSpPr>
        <dsp:cNvPr id="0" name=""/>
        <dsp:cNvSpPr/>
      </dsp:nvSpPr>
      <dsp:spPr>
        <a:xfrm>
          <a:off x="3672408" y="2436289"/>
          <a:ext cx="2080462" cy="7440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022"/>
              </a:lnTo>
              <a:lnTo>
                <a:pt x="2080462" y="372022"/>
              </a:lnTo>
              <a:lnTo>
                <a:pt x="2080462" y="744045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38F98C-9AA4-4B1B-9451-37E59DCB0608}">
      <dsp:nvSpPr>
        <dsp:cNvPr id="0" name=""/>
        <dsp:cNvSpPr/>
      </dsp:nvSpPr>
      <dsp:spPr>
        <a:xfrm>
          <a:off x="4162878" y="3180334"/>
          <a:ext cx="3179984" cy="18601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القرارات في الحياة العامة</a:t>
          </a:r>
        </a:p>
      </dsp:txBody>
      <dsp:txXfrm>
        <a:off x="4217359" y="3234815"/>
        <a:ext cx="3071022" cy="17511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65E05D-5407-423B-87D4-EC48C8CF113F}">
      <dsp:nvSpPr>
        <dsp:cNvPr id="0" name=""/>
        <dsp:cNvSpPr/>
      </dsp:nvSpPr>
      <dsp:spPr>
        <a:xfrm>
          <a:off x="4150585" y="2618691"/>
          <a:ext cx="2945576" cy="700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652"/>
              </a:lnTo>
              <a:lnTo>
                <a:pt x="2945576" y="477652"/>
              </a:lnTo>
              <a:lnTo>
                <a:pt x="2945576" y="700913"/>
              </a:lnTo>
            </a:path>
          </a:pathLst>
        </a:custGeom>
        <a:noFill/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70D781-622E-44D2-88DD-EB2B5CEA14EF}">
      <dsp:nvSpPr>
        <dsp:cNvPr id="0" name=""/>
        <dsp:cNvSpPr/>
      </dsp:nvSpPr>
      <dsp:spPr>
        <a:xfrm>
          <a:off x="4104865" y="2618691"/>
          <a:ext cx="91440" cy="7009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0913"/>
              </a:lnTo>
            </a:path>
          </a:pathLst>
        </a:custGeom>
        <a:noFill/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6B3F45-048F-4732-B85C-AFAB9608AD55}">
      <dsp:nvSpPr>
        <dsp:cNvPr id="0" name=""/>
        <dsp:cNvSpPr/>
      </dsp:nvSpPr>
      <dsp:spPr>
        <a:xfrm>
          <a:off x="1205008" y="2618691"/>
          <a:ext cx="2945576" cy="700913"/>
        </a:xfrm>
        <a:custGeom>
          <a:avLst/>
          <a:gdLst/>
          <a:ahLst/>
          <a:cxnLst/>
          <a:rect l="0" t="0" r="0" b="0"/>
          <a:pathLst>
            <a:path>
              <a:moveTo>
                <a:pt x="2945576" y="0"/>
              </a:moveTo>
              <a:lnTo>
                <a:pt x="2945576" y="477652"/>
              </a:lnTo>
              <a:lnTo>
                <a:pt x="0" y="477652"/>
              </a:lnTo>
              <a:lnTo>
                <a:pt x="0" y="700913"/>
              </a:lnTo>
            </a:path>
          </a:pathLst>
        </a:custGeom>
        <a:noFill/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1B09E-BDD4-4553-A11E-DD17CDADAFA4}">
      <dsp:nvSpPr>
        <dsp:cNvPr id="0" name=""/>
        <dsp:cNvSpPr/>
      </dsp:nvSpPr>
      <dsp:spPr>
        <a:xfrm>
          <a:off x="2945576" y="1088330"/>
          <a:ext cx="2410017" cy="1530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C163A4-BC2B-49C2-B1AE-4A56090DF460}">
      <dsp:nvSpPr>
        <dsp:cNvPr id="0" name=""/>
        <dsp:cNvSpPr/>
      </dsp:nvSpPr>
      <dsp:spPr>
        <a:xfrm>
          <a:off x="3213356" y="1342721"/>
          <a:ext cx="2410017" cy="15303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b="1" kern="1200" dirty="0">
              <a:solidFill>
                <a:srgbClr val="FF0000"/>
              </a:solidFill>
            </a:rPr>
            <a:t>القرارات الإدارية</a:t>
          </a:r>
        </a:p>
      </dsp:txBody>
      <dsp:txXfrm>
        <a:off x="3258179" y="1387544"/>
        <a:ext cx="2320371" cy="1440715"/>
      </dsp:txXfrm>
    </dsp:sp>
    <dsp:sp modelId="{B15B43D2-0876-4383-8669-4D328EBEDA19}">
      <dsp:nvSpPr>
        <dsp:cNvPr id="0" name=""/>
        <dsp:cNvSpPr/>
      </dsp:nvSpPr>
      <dsp:spPr>
        <a:xfrm>
          <a:off x="0" y="3319605"/>
          <a:ext cx="2410017" cy="15303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953F17-EBB2-4834-8E09-A94B089A828C}">
      <dsp:nvSpPr>
        <dsp:cNvPr id="0" name=""/>
        <dsp:cNvSpPr/>
      </dsp:nvSpPr>
      <dsp:spPr>
        <a:xfrm>
          <a:off x="267779" y="3573996"/>
          <a:ext cx="2410017" cy="15303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القرارات الاستراتيجية</a:t>
          </a:r>
        </a:p>
      </dsp:txBody>
      <dsp:txXfrm>
        <a:off x="312602" y="3618819"/>
        <a:ext cx="2320371" cy="1440715"/>
      </dsp:txXfrm>
    </dsp:sp>
    <dsp:sp modelId="{7ADC047E-7A9E-4DBE-8DAE-B9BEC473CA61}">
      <dsp:nvSpPr>
        <dsp:cNvPr id="0" name=""/>
        <dsp:cNvSpPr/>
      </dsp:nvSpPr>
      <dsp:spPr>
        <a:xfrm>
          <a:off x="2945576" y="3319605"/>
          <a:ext cx="2410017" cy="15303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EE59F5-7844-471F-9CA3-C7973E291240}">
      <dsp:nvSpPr>
        <dsp:cNvPr id="0" name=""/>
        <dsp:cNvSpPr/>
      </dsp:nvSpPr>
      <dsp:spPr>
        <a:xfrm>
          <a:off x="3213356" y="3573996"/>
          <a:ext cx="2410017" cy="15303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القرارات التكتيكية</a:t>
          </a:r>
        </a:p>
      </dsp:txBody>
      <dsp:txXfrm>
        <a:off x="3258179" y="3618819"/>
        <a:ext cx="2320371" cy="1440715"/>
      </dsp:txXfrm>
    </dsp:sp>
    <dsp:sp modelId="{43332347-0ED7-4838-B957-BE95660DA33E}">
      <dsp:nvSpPr>
        <dsp:cNvPr id="0" name=""/>
        <dsp:cNvSpPr/>
      </dsp:nvSpPr>
      <dsp:spPr>
        <a:xfrm>
          <a:off x="5891153" y="3319605"/>
          <a:ext cx="2410017" cy="15303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A3808E-EAA0-43D9-8E85-C6B4BC78712A}">
      <dsp:nvSpPr>
        <dsp:cNvPr id="0" name=""/>
        <dsp:cNvSpPr/>
      </dsp:nvSpPr>
      <dsp:spPr>
        <a:xfrm>
          <a:off x="6158933" y="3573996"/>
          <a:ext cx="2410017" cy="15303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القرارات الروتينية</a:t>
          </a:r>
        </a:p>
      </dsp:txBody>
      <dsp:txXfrm>
        <a:off x="6203756" y="3618819"/>
        <a:ext cx="2320371" cy="14407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FD7A4-D319-4605-986F-45C12F2181C7}">
      <dsp:nvSpPr>
        <dsp:cNvPr id="0" name=""/>
        <dsp:cNvSpPr/>
      </dsp:nvSpPr>
      <dsp:spPr>
        <a:xfrm>
          <a:off x="1488165" y="0"/>
          <a:ext cx="1488165" cy="1416157"/>
        </a:xfrm>
        <a:prstGeom prst="trapezoid">
          <a:avLst>
            <a:gd name="adj" fmla="val 52542"/>
          </a:avLst>
        </a:prstGeom>
        <a:solidFill>
          <a:schemeClr val="accent6">
            <a:lumMod val="7500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>
        <a:off x="1488165" y="0"/>
        <a:ext cx="1488165" cy="1416157"/>
      </dsp:txXfrm>
    </dsp:sp>
    <dsp:sp modelId="{11FD59D6-AF9B-4908-9518-77727F8B8CDB}">
      <dsp:nvSpPr>
        <dsp:cNvPr id="0" name=""/>
        <dsp:cNvSpPr/>
      </dsp:nvSpPr>
      <dsp:spPr>
        <a:xfrm>
          <a:off x="744082" y="1416157"/>
          <a:ext cx="2976330" cy="1416157"/>
        </a:xfrm>
        <a:prstGeom prst="trapezoid">
          <a:avLst>
            <a:gd name="adj" fmla="val 52542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1264940" y="1416157"/>
        <a:ext cx="1934614" cy="1416157"/>
      </dsp:txXfrm>
    </dsp:sp>
    <dsp:sp modelId="{D1EBA998-E12F-4306-BF6C-270598A3082E}">
      <dsp:nvSpPr>
        <dsp:cNvPr id="0" name=""/>
        <dsp:cNvSpPr/>
      </dsp:nvSpPr>
      <dsp:spPr>
        <a:xfrm>
          <a:off x="0" y="2832314"/>
          <a:ext cx="4464496" cy="1416157"/>
        </a:xfrm>
        <a:prstGeom prst="trapezoid">
          <a:avLst>
            <a:gd name="adj" fmla="val 52542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781286" y="2832314"/>
        <a:ext cx="2901922" cy="14161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FD7A4-D319-4605-986F-45C12F2181C7}">
      <dsp:nvSpPr>
        <dsp:cNvPr id="0" name=""/>
        <dsp:cNvSpPr/>
      </dsp:nvSpPr>
      <dsp:spPr>
        <a:xfrm>
          <a:off x="1488165" y="0"/>
          <a:ext cx="1488165" cy="1416157"/>
        </a:xfrm>
        <a:prstGeom prst="trapezoid">
          <a:avLst>
            <a:gd name="adj" fmla="val 52542"/>
          </a:avLst>
        </a:pr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>
        <a:off x="1488165" y="0"/>
        <a:ext cx="1488165" cy="1416157"/>
      </dsp:txXfrm>
    </dsp:sp>
    <dsp:sp modelId="{11FD59D6-AF9B-4908-9518-77727F8B8CDB}">
      <dsp:nvSpPr>
        <dsp:cNvPr id="0" name=""/>
        <dsp:cNvSpPr/>
      </dsp:nvSpPr>
      <dsp:spPr>
        <a:xfrm>
          <a:off x="744082" y="1416157"/>
          <a:ext cx="2976330" cy="1416157"/>
        </a:xfrm>
        <a:prstGeom prst="trapezoid">
          <a:avLst>
            <a:gd name="adj" fmla="val 52542"/>
          </a:avLst>
        </a:prstGeom>
        <a:solidFill>
          <a:schemeClr val="accent6">
            <a:lumMod val="7500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1264940" y="1416157"/>
        <a:ext cx="1934614" cy="1416157"/>
      </dsp:txXfrm>
    </dsp:sp>
    <dsp:sp modelId="{D1EBA998-E12F-4306-BF6C-270598A3082E}">
      <dsp:nvSpPr>
        <dsp:cNvPr id="0" name=""/>
        <dsp:cNvSpPr/>
      </dsp:nvSpPr>
      <dsp:spPr>
        <a:xfrm>
          <a:off x="0" y="2832314"/>
          <a:ext cx="4464496" cy="1416157"/>
        </a:xfrm>
        <a:prstGeom prst="trapezoid">
          <a:avLst>
            <a:gd name="adj" fmla="val 52542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781286" y="2832314"/>
        <a:ext cx="2901922" cy="14161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FD7A4-D319-4605-986F-45C12F2181C7}">
      <dsp:nvSpPr>
        <dsp:cNvPr id="0" name=""/>
        <dsp:cNvSpPr/>
      </dsp:nvSpPr>
      <dsp:spPr>
        <a:xfrm>
          <a:off x="1488165" y="0"/>
          <a:ext cx="1488165" cy="1416157"/>
        </a:xfrm>
        <a:prstGeom prst="trapezoid">
          <a:avLst>
            <a:gd name="adj" fmla="val 52542"/>
          </a:avLst>
        </a:prstGeom>
        <a:solidFill>
          <a:schemeClr val="accent6">
            <a:lumMod val="7500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1488165" y="0"/>
        <a:ext cx="1488165" cy="1416157"/>
      </dsp:txXfrm>
    </dsp:sp>
    <dsp:sp modelId="{11FD59D6-AF9B-4908-9518-77727F8B8CDB}">
      <dsp:nvSpPr>
        <dsp:cNvPr id="0" name=""/>
        <dsp:cNvSpPr/>
      </dsp:nvSpPr>
      <dsp:spPr>
        <a:xfrm>
          <a:off x="744082" y="1416157"/>
          <a:ext cx="2976330" cy="1416157"/>
        </a:xfrm>
        <a:prstGeom prst="trapezoid">
          <a:avLst>
            <a:gd name="adj" fmla="val 52542"/>
          </a:avLst>
        </a:prstGeom>
        <a:solidFill>
          <a:schemeClr val="accent6">
            <a:lumMod val="7500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1264940" y="1416157"/>
        <a:ext cx="1934614" cy="1416157"/>
      </dsp:txXfrm>
    </dsp:sp>
    <dsp:sp modelId="{D1EBA998-E12F-4306-BF6C-270598A3082E}">
      <dsp:nvSpPr>
        <dsp:cNvPr id="0" name=""/>
        <dsp:cNvSpPr/>
      </dsp:nvSpPr>
      <dsp:spPr>
        <a:xfrm>
          <a:off x="0" y="2832314"/>
          <a:ext cx="4464496" cy="1416157"/>
        </a:xfrm>
        <a:prstGeom prst="trapezoid">
          <a:avLst>
            <a:gd name="adj" fmla="val 52542"/>
          </a:avLst>
        </a:prstGeom>
        <a:solidFill>
          <a:schemeClr val="accent6">
            <a:lumMod val="7500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781286" y="2832314"/>
        <a:ext cx="2901922" cy="14161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65E05D-5407-423B-87D4-EC48C8CF113F}">
      <dsp:nvSpPr>
        <dsp:cNvPr id="0" name=""/>
        <dsp:cNvSpPr/>
      </dsp:nvSpPr>
      <dsp:spPr>
        <a:xfrm>
          <a:off x="4150585" y="2106418"/>
          <a:ext cx="2945576" cy="700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652"/>
              </a:lnTo>
              <a:lnTo>
                <a:pt x="2945576" y="477652"/>
              </a:lnTo>
              <a:lnTo>
                <a:pt x="2945576" y="700913"/>
              </a:lnTo>
            </a:path>
          </a:pathLst>
        </a:custGeom>
        <a:noFill/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70D781-622E-44D2-88DD-EB2B5CEA14EF}">
      <dsp:nvSpPr>
        <dsp:cNvPr id="0" name=""/>
        <dsp:cNvSpPr/>
      </dsp:nvSpPr>
      <dsp:spPr>
        <a:xfrm>
          <a:off x="4104865" y="2106418"/>
          <a:ext cx="91440" cy="7009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0913"/>
              </a:lnTo>
            </a:path>
          </a:pathLst>
        </a:custGeom>
        <a:noFill/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6B3F45-048F-4732-B85C-AFAB9608AD55}">
      <dsp:nvSpPr>
        <dsp:cNvPr id="0" name=""/>
        <dsp:cNvSpPr/>
      </dsp:nvSpPr>
      <dsp:spPr>
        <a:xfrm>
          <a:off x="1205008" y="2106418"/>
          <a:ext cx="2945576" cy="700913"/>
        </a:xfrm>
        <a:custGeom>
          <a:avLst/>
          <a:gdLst/>
          <a:ahLst/>
          <a:cxnLst/>
          <a:rect l="0" t="0" r="0" b="0"/>
          <a:pathLst>
            <a:path>
              <a:moveTo>
                <a:pt x="2945576" y="0"/>
              </a:moveTo>
              <a:lnTo>
                <a:pt x="2945576" y="477652"/>
              </a:lnTo>
              <a:lnTo>
                <a:pt x="0" y="477652"/>
              </a:lnTo>
              <a:lnTo>
                <a:pt x="0" y="700913"/>
              </a:lnTo>
            </a:path>
          </a:pathLst>
        </a:custGeom>
        <a:noFill/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1B09E-BDD4-4553-A11E-DD17CDADAFA4}">
      <dsp:nvSpPr>
        <dsp:cNvPr id="0" name=""/>
        <dsp:cNvSpPr/>
      </dsp:nvSpPr>
      <dsp:spPr>
        <a:xfrm>
          <a:off x="2252504" y="576057"/>
          <a:ext cx="3796163" cy="1530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C163A4-BC2B-49C2-B1AE-4A56090DF460}">
      <dsp:nvSpPr>
        <dsp:cNvPr id="0" name=""/>
        <dsp:cNvSpPr/>
      </dsp:nvSpPr>
      <dsp:spPr>
        <a:xfrm>
          <a:off x="2520283" y="830448"/>
          <a:ext cx="3796163" cy="15303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b="1" kern="1200" dirty="0">
              <a:solidFill>
                <a:srgbClr val="FF0000"/>
              </a:solidFill>
            </a:rPr>
            <a:t>القرارات في الحياة العامة</a:t>
          </a:r>
        </a:p>
      </dsp:txBody>
      <dsp:txXfrm>
        <a:off x="2565106" y="875271"/>
        <a:ext cx="3706517" cy="1440715"/>
      </dsp:txXfrm>
    </dsp:sp>
    <dsp:sp modelId="{B15B43D2-0876-4383-8669-4D328EBEDA19}">
      <dsp:nvSpPr>
        <dsp:cNvPr id="0" name=""/>
        <dsp:cNvSpPr/>
      </dsp:nvSpPr>
      <dsp:spPr>
        <a:xfrm>
          <a:off x="0" y="2807332"/>
          <a:ext cx="2410017" cy="25549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953F17-EBB2-4834-8E09-A94B089A828C}">
      <dsp:nvSpPr>
        <dsp:cNvPr id="0" name=""/>
        <dsp:cNvSpPr/>
      </dsp:nvSpPr>
      <dsp:spPr>
        <a:xfrm>
          <a:off x="267779" y="3061723"/>
          <a:ext cx="2410017" cy="2554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القرارات الدورية والقرارات الطارئة </a:t>
          </a:r>
        </a:p>
      </dsp:txBody>
      <dsp:txXfrm>
        <a:off x="338366" y="3132310"/>
        <a:ext cx="2268843" cy="2413733"/>
      </dsp:txXfrm>
    </dsp:sp>
    <dsp:sp modelId="{7ADC047E-7A9E-4DBE-8DAE-B9BEC473CA61}">
      <dsp:nvSpPr>
        <dsp:cNvPr id="0" name=""/>
        <dsp:cNvSpPr/>
      </dsp:nvSpPr>
      <dsp:spPr>
        <a:xfrm>
          <a:off x="2945576" y="2807332"/>
          <a:ext cx="2410017" cy="25549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EE59F5-7844-471F-9CA3-C7973E291240}">
      <dsp:nvSpPr>
        <dsp:cNvPr id="0" name=""/>
        <dsp:cNvSpPr/>
      </dsp:nvSpPr>
      <dsp:spPr>
        <a:xfrm>
          <a:off x="3213356" y="3061723"/>
          <a:ext cx="2410017" cy="2554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القرارات العادية والقرارات المصيرية</a:t>
          </a:r>
        </a:p>
      </dsp:txBody>
      <dsp:txXfrm>
        <a:off x="3283943" y="3132310"/>
        <a:ext cx="2268843" cy="2413733"/>
      </dsp:txXfrm>
    </dsp:sp>
    <dsp:sp modelId="{43332347-0ED7-4838-B957-BE95660DA33E}">
      <dsp:nvSpPr>
        <dsp:cNvPr id="0" name=""/>
        <dsp:cNvSpPr/>
      </dsp:nvSpPr>
      <dsp:spPr>
        <a:xfrm>
          <a:off x="5891153" y="2807332"/>
          <a:ext cx="2410017" cy="25549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A3808E-EAA0-43D9-8E85-C6B4BC78712A}">
      <dsp:nvSpPr>
        <dsp:cNvPr id="0" name=""/>
        <dsp:cNvSpPr/>
      </dsp:nvSpPr>
      <dsp:spPr>
        <a:xfrm>
          <a:off x="6158933" y="3061723"/>
          <a:ext cx="2410017" cy="2554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القرارات الفردية والقرارات والجماعية</a:t>
          </a:r>
        </a:p>
      </dsp:txBody>
      <dsp:txXfrm>
        <a:off x="6229520" y="3132310"/>
        <a:ext cx="2268843" cy="2413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EBD2DDD-5402-4A06-A22D-90E9322610E5}" type="datetimeFigureOut">
              <a:rPr lang="ar-SA" smtClean="0"/>
              <a:t>26/02/39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6324811-2A04-46FB-8B36-A702E0A6E1C6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4185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2DDD-5402-4A06-A22D-90E9322610E5}" type="datetimeFigureOut">
              <a:rPr lang="ar-SA" smtClean="0"/>
              <a:t>26/02/39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4811-2A04-46FB-8B36-A702E0A6E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136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2DDD-5402-4A06-A22D-90E9322610E5}" type="datetimeFigureOut">
              <a:rPr lang="ar-SA" smtClean="0"/>
              <a:t>26/02/39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4811-2A04-46FB-8B36-A702E0A6E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985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2DDD-5402-4A06-A22D-90E9322610E5}" type="datetimeFigureOut">
              <a:rPr lang="ar-SA" smtClean="0"/>
              <a:t>26/02/39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4811-2A04-46FB-8B36-A702E0A6E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830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BD2DDD-5402-4A06-A22D-90E9322610E5}" type="datetimeFigureOut">
              <a:rPr lang="ar-SA" smtClean="0"/>
              <a:t>26/02/39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324811-2A04-46FB-8B36-A702E0A6E1C6}" type="slidenum">
              <a:rPr lang="ar-SA" smtClean="0"/>
              <a:t>‹#›</a:t>
            </a:fld>
            <a:endParaRPr lang="ar-SA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760565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2DDD-5402-4A06-A22D-90E9322610E5}" type="datetimeFigureOut">
              <a:rPr lang="ar-SA" smtClean="0"/>
              <a:t>26/02/39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4811-2A04-46FB-8B36-A702E0A6E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7502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2DDD-5402-4A06-A22D-90E9322610E5}" type="datetimeFigureOut">
              <a:rPr lang="ar-SA" smtClean="0"/>
              <a:t>26/02/39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4811-2A04-46FB-8B36-A702E0A6E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2641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2DDD-5402-4A06-A22D-90E9322610E5}" type="datetimeFigureOut">
              <a:rPr lang="ar-SA" smtClean="0"/>
              <a:t>26/02/39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4811-2A04-46FB-8B36-A702E0A6E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772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2DDD-5402-4A06-A22D-90E9322610E5}" type="datetimeFigureOut">
              <a:rPr lang="ar-SA" smtClean="0"/>
              <a:t>26/02/39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4811-2A04-46FB-8B36-A702E0A6E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767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BD2DDD-5402-4A06-A22D-90E9322610E5}" type="datetimeFigureOut">
              <a:rPr lang="ar-SA" smtClean="0"/>
              <a:t>26/02/39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324811-2A04-46FB-8B36-A702E0A6E1C6}" type="slidenum">
              <a:rPr lang="ar-SA" smtClean="0"/>
              <a:t>‹#›</a:t>
            </a:fld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649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BD2DDD-5402-4A06-A22D-90E9322610E5}" type="datetimeFigureOut">
              <a:rPr lang="ar-SA" smtClean="0"/>
              <a:t>26/02/39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324811-2A04-46FB-8B36-A702E0A6E1C6}" type="slidenum">
              <a:rPr lang="ar-SA" smtClean="0"/>
              <a:t>‹#›</a:t>
            </a:fld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538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EBD2DDD-5402-4A06-A22D-90E9322610E5}" type="datetimeFigureOut">
              <a:rPr lang="ar-SA" smtClean="0"/>
              <a:t>26/02/39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6324811-2A04-46FB-8B36-A702E0A6E1C6}" type="slidenum">
              <a:rPr lang="ar-SA" smtClean="0"/>
              <a:t>‹#›</a:t>
            </a:fld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057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6858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5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slide" Target="slide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slide" Target="slide4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296951" y="1868631"/>
            <a:ext cx="647965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صنع و اتخاذ القرار</a:t>
            </a:r>
            <a:endParaRPr lang="ar-SA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810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124744"/>
            <a:ext cx="7503740" cy="5040560"/>
          </a:xfrm>
        </p:spPr>
        <p:txBody>
          <a:bodyPr>
            <a:normAutofit fontScale="85000" lnSpcReduction="20000"/>
          </a:bodyPr>
          <a:lstStyle/>
          <a:p>
            <a:endParaRPr lang="ar-SA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القرارات الفردية هي </a:t>
            </a:r>
          </a:p>
          <a:p>
            <a:pPr marL="0" indent="0">
              <a:buNone/>
            </a:pPr>
            <a:r>
              <a:rPr lang="ar-JO" sz="4400" dirty="0">
                <a:latin typeface="Arial" panose="020B0604020202020204" pitchFamily="34" charset="0"/>
                <a:cs typeface="Arial" panose="020B0604020202020204" pitchFamily="34" charset="0"/>
              </a:rPr>
              <a:t>القرارات التي تخص فرد بعينه، وتؤثر على حياته وليس لها تأثير مباشر على حياة الآخرين</a:t>
            </a:r>
            <a:r>
              <a:rPr lang="ar-SA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ar-SA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القرارت الجماعية هي </a:t>
            </a:r>
          </a:p>
          <a:p>
            <a:pPr marL="0" indent="0">
              <a:buNone/>
            </a:pPr>
            <a:r>
              <a:rPr lang="ar-JO" sz="4400" dirty="0">
                <a:latin typeface="Arial" panose="020B0604020202020204" pitchFamily="34" charset="0"/>
                <a:cs typeface="Arial" panose="020B0604020202020204" pitchFamily="34" charset="0"/>
              </a:rPr>
              <a:t>القرارات التي تخص مجموعة من الناس وهذه القرارات قد يتم اتخاذها من قبل فرد واحد أو من قبل مجموعة من الأفراد.</a:t>
            </a:r>
            <a:endParaRPr lang="ar-SA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ar-SA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rrow: Curved Left 7">
            <a:hlinkClick r:id="rId2" action="ppaction://hlinksldjump"/>
          </p:cNvPr>
          <p:cNvSpPr/>
          <p:nvPr/>
        </p:nvSpPr>
        <p:spPr>
          <a:xfrm>
            <a:off x="7308304" y="5949280"/>
            <a:ext cx="1296144" cy="720080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29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124744"/>
            <a:ext cx="7791772" cy="4752528"/>
          </a:xfrm>
        </p:spPr>
        <p:txBody>
          <a:bodyPr>
            <a:normAutofit lnSpcReduction="10000"/>
          </a:bodyPr>
          <a:lstStyle/>
          <a:p>
            <a:endParaRPr lang="ar-SA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القرار العادي هو</a:t>
            </a:r>
          </a:p>
          <a:p>
            <a:pPr marL="0" indent="0">
              <a:buNone/>
            </a:pP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القرارالذي نقوم باتخاذه ولا يكون ليه تأثير خطير أو مهم بدرجة كبيرة</a:t>
            </a:r>
            <a:endParaRPr lang="ar-SA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القرار المصيري هو</a:t>
            </a:r>
          </a:p>
          <a:p>
            <a:pPr marL="0" indent="0">
              <a:buNone/>
            </a:pP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القرار الذي يخص الفرد أو يخص مجموعة من الأشخاص.</a:t>
            </a:r>
          </a:p>
          <a:p>
            <a:pPr marL="0" indent="0">
              <a:buNone/>
            </a:pPr>
            <a:endParaRPr lang="ar-SA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rrow: Curved Left 3">
            <a:hlinkClick r:id="rId2" action="ppaction://hlinksldjump"/>
          </p:cNvPr>
          <p:cNvSpPr/>
          <p:nvPr/>
        </p:nvSpPr>
        <p:spPr>
          <a:xfrm>
            <a:off x="7308304" y="5843749"/>
            <a:ext cx="1296144" cy="720080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76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836712"/>
            <a:ext cx="7488832" cy="4680520"/>
          </a:xfrm>
        </p:spPr>
        <p:txBody>
          <a:bodyPr>
            <a:normAutofit fontScale="92500" lnSpcReduction="10000"/>
          </a:bodyPr>
          <a:lstStyle/>
          <a:p>
            <a:endParaRPr lang="ar-SA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القرارت الدورية هي</a:t>
            </a:r>
          </a:p>
          <a:p>
            <a:pPr marL="0" indent="0">
              <a:buNone/>
            </a:pP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يكون متخذ القرار فيها لديه فكرة عن الوقت الذي ستأتي فيه المشكلة التي تحتاج اتخاذ قرار.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القرارت الطارئة هي</a:t>
            </a:r>
          </a:p>
          <a:p>
            <a:pPr marL="0" indent="0">
              <a:buNone/>
            </a:pP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لايكون لمتخذ القرارفكرة عن وقت اتخاذ القرار فيها، فالمشكلة المتعلقة بهذا القرار تأتي مفاجئة دون سابق إنذار .</a:t>
            </a:r>
          </a:p>
          <a:p>
            <a:pPr marL="0" indent="0">
              <a:buNone/>
            </a:pPr>
            <a:endParaRPr lang="ar-SA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rrow: Curved Left 3">
            <a:hlinkClick r:id="rId2" action="ppaction://hlinksldjump"/>
          </p:cNvPr>
          <p:cNvSpPr/>
          <p:nvPr/>
        </p:nvSpPr>
        <p:spPr>
          <a:xfrm>
            <a:off x="7308304" y="5949280"/>
            <a:ext cx="1296144" cy="720080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44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traight Connector 3"/>
          <p:cNvSpPr/>
          <p:nvPr/>
        </p:nvSpPr>
        <p:spPr>
          <a:xfrm>
            <a:off x="5389016" y="2887578"/>
            <a:ext cx="335112" cy="314704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147045"/>
                </a:lnTo>
                <a:lnTo>
                  <a:pt x="335112" y="3147045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Straight Connector 4"/>
          <p:cNvSpPr/>
          <p:nvPr/>
        </p:nvSpPr>
        <p:spPr>
          <a:xfrm>
            <a:off x="5389016" y="2887578"/>
            <a:ext cx="335112" cy="195853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958533"/>
                </a:lnTo>
                <a:lnTo>
                  <a:pt x="335112" y="1958533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Straight Connector 5"/>
          <p:cNvSpPr/>
          <p:nvPr/>
        </p:nvSpPr>
        <p:spPr>
          <a:xfrm>
            <a:off x="5389016" y="2887578"/>
            <a:ext cx="335112" cy="77002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70021"/>
                </a:lnTo>
                <a:lnTo>
                  <a:pt x="335112" y="770021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Straight Connector 6"/>
          <p:cNvSpPr/>
          <p:nvPr/>
        </p:nvSpPr>
        <p:spPr>
          <a:xfrm>
            <a:off x="4572000" y="1699067"/>
            <a:ext cx="1538453" cy="35153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75765"/>
                </a:lnTo>
                <a:lnTo>
                  <a:pt x="1538453" y="175765"/>
                </a:lnTo>
                <a:lnTo>
                  <a:pt x="1538453" y="351531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1" name="Straight Connector 7"/>
          <p:cNvSpPr/>
          <p:nvPr/>
        </p:nvSpPr>
        <p:spPr>
          <a:xfrm>
            <a:off x="1043608" y="2778807"/>
            <a:ext cx="408806" cy="314704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147045"/>
                </a:lnTo>
                <a:lnTo>
                  <a:pt x="408806" y="3147045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Straight Connector 8"/>
          <p:cNvSpPr/>
          <p:nvPr/>
        </p:nvSpPr>
        <p:spPr>
          <a:xfrm>
            <a:off x="1047159" y="2911398"/>
            <a:ext cx="408806" cy="195853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958533"/>
                </a:lnTo>
                <a:lnTo>
                  <a:pt x="408806" y="1958533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3" name="Straight Connector 9"/>
          <p:cNvSpPr/>
          <p:nvPr/>
        </p:nvSpPr>
        <p:spPr>
          <a:xfrm>
            <a:off x="1043608" y="2870875"/>
            <a:ext cx="408806" cy="77002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70021"/>
                </a:lnTo>
                <a:lnTo>
                  <a:pt x="408806" y="770021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4" name="Straight Connector 10"/>
          <p:cNvSpPr/>
          <p:nvPr/>
        </p:nvSpPr>
        <p:spPr>
          <a:xfrm>
            <a:off x="3279191" y="1699067"/>
            <a:ext cx="1292808" cy="35153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292808" y="0"/>
                </a:moveTo>
                <a:lnTo>
                  <a:pt x="1292808" y="175765"/>
                </a:lnTo>
                <a:lnTo>
                  <a:pt x="0" y="175765"/>
                </a:lnTo>
                <a:lnTo>
                  <a:pt x="0" y="351531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5" name="Group 44"/>
          <p:cNvGrpSpPr/>
          <p:nvPr/>
        </p:nvGrpSpPr>
        <p:grpSpPr>
          <a:xfrm>
            <a:off x="2843808" y="332656"/>
            <a:ext cx="3546466" cy="1294180"/>
            <a:chOff x="2937901" y="33"/>
            <a:chExt cx="2628435" cy="1294180"/>
          </a:xfrm>
        </p:grpSpPr>
        <p:sp>
          <p:nvSpPr>
            <p:cNvPr id="70" name="Rectangle 69"/>
            <p:cNvSpPr/>
            <p:nvPr/>
          </p:nvSpPr>
          <p:spPr>
            <a:xfrm>
              <a:off x="2937901" y="33"/>
              <a:ext cx="2628435" cy="129418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1" name="TextBox 70"/>
            <p:cNvSpPr txBox="1"/>
            <p:nvPr/>
          </p:nvSpPr>
          <p:spPr>
            <a:xfrm>
              <a:off x="2937901" y="33"/>
              <a:ext cx="2628435" cy="12941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1778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4000" b="1" kern="1200" dirty="0"/>
                <a:t>أنواع القرارات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827584" y="2050595"/>
            <a:ext cx="3359311" cy="836983"/>
            <a:chOff x="1575214" y="1645742"/>
            <a:chExt cx="2746783" cy="836983"/>
          </a:xfrm>
        </p:grpSpPr>
        <p:sp>
          <p:nvSpPr>
            <p:cNvPr id="68" name="Rectangle 67"/>
            <p:cNvSpPr/>
            <p:nvPr/>
          </p:nvSpPr>
          <p:spPr>
            <a:xfrm>
              <a:off x="1596623" y="1645745"/>
              <a:ext cx="2725374" cy="83698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TextBox 68"/>
            <p:cNvSpPr txBox="1"/>
            <p:nvPr/>
          </p:nvSpPr>
          <p:spPr>
            <a:xfrm>
              <a:off x="1575214" y="1645742"/>
              <a:ext cx="2725374" cy="8369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marL="0" lvl="0" indent="0" algn="ctr" defTabSz="13335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3000" kern="1200" dirty="0"/>
                <a:t>القرارات </a:t>
              </a:r>
              <a:r>
                <a:rPr lang="ar-SA" sz="3000" dirty="0"/>
                <a:t>الإدارية</a:t>
              </a:r>
              <a:endParaRPr lang="ar-SA" sz="3000" kern="12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253059" y="3239103"/>
            <a:ext cx="3750989" cy="836980"/>
            <a:chOff x="2277967" y="2834257"/>
            <a:chExt cx="1673960" cy="836980"/>
          </a:xfrm>
        </p:grpSpPr>
        <p:sp>
          <p:nvSpPr>
            <p:cNvPr id="66" name="Rectangle 65"/>
            <p:cNvSpPr/>
            <p:nvPr/>
          </p:nvSpPr>
          <p:spPr>
            <a:xfrm>
              <a:off x="2277967" y="2834257"/>
              <a:ext cx="1673960" cy="83698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TextBox 66"/>
            <p:cNvSpPr txBox="1"/>
            <p:nvPr/>
          </p:nvSpPr>
          <p:spPr>
            <a:xfrm>
              <a:off x="2277967" y="2834257"/>
              <a:ext cx="1673960" cy="8369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algn="ctr" defTabSz="13335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القرارات الإستراتيجية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263134" y="4441739"/>
            <a:ext cx="3740914" cy="836980"/>
            <a:chOff x="2277967" y="4022769"/>
            <a:chExt cx="1673960" cy="836980"/>
          </a:xfrm>
        </p:grpSpPr>
        <p:sp>
          <p:nvSpPr>
            <p:cNvPr id="64" name="Rectangle 63"/>
            <p:cNvSpPr/>
            <p:nvPr/>
          </p:nvSpPr>
          <p:spPr>
            <a:xfrm>
              <a:off x="2277967" y="4022769"/>
              <a:ext cx="1673960" cy="83698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TextBox 64"/>
            <p:cNvSpPr txBox="1"/>
            <p:nvPr/>
          </p:nvSpPr>
          <p:spPr>
            <a:xfrm>
              <a:off x="2277967" y="4022769"/>
              <a:ext cx="1673960" cy="8369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algn="ctr" defTabSz="13335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القرارات التكتيكية 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268958" y="5599430"/>
            <a:ext cx="3735090" cy="836980"/>
            <a:chOff x="2277967" y="5211281"/>
            <a:chExt cx="1673960" cy="836980"/>
          </a:xfrm>
        </p:grpSpPr>
        <p:sp>
          <p:nvSpPr>
            <p:cNvPr id="62" name="Rectangle 61"/>
            <p:cNvSpPr/>
            <p:nvPr/>
          </p:nvSpPr>
          <p:spPr>
            <a:xfrm>
              <a:off x="2277967" y="5211281"/>
              <a:ext cx="1673960" cy="83698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3" name="TextBox 62"/>
            <p:cNvSpPr txBox="1"/>
            <p:nvPr/>
          </p:nvSpPr>
          <p:spPr>
            <a:xfrm>
              <a:off x="2277967" y="5211281"/>
              <a:ext cx="1673960" cy="8369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algn="ctr" defTabSz="13335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القرارات الروتينية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210930" y="2050598"/>
            <a:ext cx="3177494" cy="836980"/>
            <a:chOff x="4673529" y="1645745"/>
            <a:chExt cx="2234085" cy="836980"/>
          </a:xfrm>
        </p:grpSpPr>
        <p:sp>
          <p:nvSpPr>
            <p:cNvPr id="60" name="Rectangle 59"/>
            <p:cNvSpPr/>
            <p:nvPr/>
          </p:nvSpPr>
          <p:spPr>
            <a:xfrm>
              <a:off x="4673530" y="1645745"/>
              <a:ext cx="2234084" cy="83698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TextBox 60"/>
            <p:cNvSpPr txBox="1"/>
            <p:nvPr/>
          </p:nvSpPr>
          <p:spPr>
            <a:xfrm>
              <a:off x="4673529" y="1645745"/>
              <a:ext cx="2234084" cy="8369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marL="0" lvl="0" indent="0" algn="ctr" defTabSz="13335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3000" kern="1200" dirty="0"/>
                <a:t>القرارات </a:t>
              </a:r>
              <a:r>
                <a:rPr lang="ar-SA" sz="3000" dirty="0"/>
                <a:t>في الحياة العامة</a:t>
              </a:r>
              <a:endParaRPr lang="ar-SA" sz="3000" kern="12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551931" y="3255886"/>
            <a:ext cx="3229602" cy="836980"/>
            <a:chOff x="5232051" y="2834257"/>
            <a:chExt cx="1673960" cy="836980"/>
          </a:xfrm>
        </p:grpSpPr>
        <p:sp>
          <p:nvSpPr>
            <p:cNvPr id="58" name="Rectangle 57"/>
            <p:cNvSpPr/>
            <p:nvPr/>
          </p:nvSpPr>
          <p:spPr>
            <a:xfrm>
              <a:off x="5232051" y="2834257"/>
              <a:ext cx="1673960" cy="83698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TextBox 58"/>
            <p:cNvSpPr txBox="1"/>
            <p:nvPr/>
          </p:nvSpPr>
          <p:spPr>
            <a:xfrm>
              <a:off x="5232051" y="2834257"/>
              <a:ext cx="1673960" cy="8369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marL="0" lvl="0" indent="0" algn="ctr" defTabSz="13335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ar-SA" sz="3000" kern="12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436100" y="4427622"/>
            <a:ext cx="3345433" cy="1017602"/>
            <a:chOff x="5232051" y="4022769"/>
            <a:chExt cx="1673960" cy="1017602"/>
          </a:xfrm>
        </p:grpSpPr>
        <p:sp>
          <p:nvSpPr>
            <p:cNvPr id="56" name="Rectangle 55"/>
            <p:cNvSpPr/>
            <p:nvPr/>
          </p:nvSpPr>
          <p:spPr>
            <a:xfrm>
              <a:off x="5232051" y="4022769"/>
              <a:ext cx="1673960" cy="83698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TextBox 56"/>
            <p:cNvSpPr txBox="1"/>
            <p:nvPr/>
          </p:nvSpPr>
          <p:spPr>
            <a:xfrm>
              <a:off x="5268081" y="4203391"/>
              <a:ext cx="1637930" cy="8369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914400"/>
              <a:r>
                <a:rPr lang="ar-SA" sz="2400" b="1" dirty="0">
                  <a:solidFill>
                    <a:schemeClr val="tx1"/>
                  </a:solidFill>
                </a:rPr>
                <a:t> </a:t>
              </a:r>
              <a:r>
                <a:rPr lang="ar-SA" sz="2400" b="1" kern="1200" dirty="0">
                  <a:solidFill>
                    <a:schemeClr val="tx1"/>
                  </a:solidFill>
                </a:rPr>
                <a:t> </a:t>
              </a:r>
              <a:r>
                <a:rPr lang="ar-SA" sz="2400" b="1" kern="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القرارات العادية</a:t>
              </a:r>
            </a:p>
            <a:p>
              <a:pPr lvl="0" algn="ctr" defTabSz="914400"/>
              <a:r>
                <a:rPr lang="ar-SA" sz="2400" b="1" kern="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والقرارات المصيرية</a:t>
              </a:r>
            </a:p>
            <a:p>
              <a:pPr marL="0" lvl="0" indent="0" algn="ctr" defTabSz="13335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ar-SA" sz="2800" kern="12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508106" y="5563101"/>
            <a:ext cx="3384021" cy="836980"/>
            <a:chOff x="5232051" y="5211281"/>
            <a:chExt cx="1673960" cy="836980"/>
          </a:xfrm>
        </p:grpSpPr>
        <p:sp>
          <p:nvSpPr>
            <p:cNvPr id="54" name="Rectangle 53"/>
            <p:cNvSpPr/>
            <p:nvPr/>
          </p:nvSpPr>
          <p:spPr>
            <a:xfrm>
              <a:off x="5232051" y="5211281"/>
              <a:ext cx="1673960" cy="83698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TextBox 54"/>
            <p:cNvSpPr txBox="1"/>
            <p:nvPr/>
          </p:nvSpPr>
          <p:spPr>
            <a:xfrm>
              <a:off x="5232051" y="5211281"/>
              <a:ext cx="1673960" cy="8369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marL="0" lvl="0" indent="0" algn="ctr" defTabSz="13335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2400" b="1" kern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القرارت الدورية والقرارات الطارئة</a:t>
              </a: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5652119" y="3212976"/>
            <a:ext cx="3129414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القرارات الفردية والقرارات والجماعية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86874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ar-SA" b="1" cap="none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شكرا لتفاعلكم الإيجابي</a:t>
            </a:r>
          </a:p>
        </p:txBody>
      </p:sp>
    </p:spTree>
    <p:extLst>
      <p:ext uri="{BB962C8B-B14F-4D97-AF65-F5344CB8AC3E}">
        <p14:creationId xmlns:p14="http://schemas.microsoft.com/office/powerpoint/2010/main" val="27672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28700" y="476672"/>
            <a:ext cx="7200900" cy="576064"/>
          </a:xfrm>
        </p:spPr>
        <p:txBody>
          <a:bodyPr>
            <a:normAutofit fontScale="90000"/>
          </a:bodyPr>
          <a:lstStyle/>
          <a:p>
            <a:pPr algn="r"/>
            <a:r>
              <a:rPr lang="ar-SA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إقرأي الحالة الدراسية التالية بتمعن</a:t>
            </a:r>
          </a:p>
        </p:txBody>
      </p:sp>
      <p:sp>
        <p:nvSpPr>
          <p:cNvPr id="7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755576" y="5085184"/>
            <a:ext cx="8280920" cy="1512168"/>
          </a:xfrm>
        </p:spPr>
        <p:txBody>
          <a:bodyPr>
            <a:normAutofit/>
          </a:bodyPr>
          <a:lstStyle/>
          <a:p>
            <a:r>
              <a:rPr lang="ar-SA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في أحد الأيام وفي وقت الظهيرة كان خالد عائداً من عمله ، وفي منتصف الطريق تعطلت سيارته ولم يستطع اصلاحها ، فقرر أحمد الاتصال بصديقه لإيصاله لمنزله .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51520" y="1196752"/>
            <a:ext cx="8856984" cy="3528392"/>
          </a:xfrm>
        </p:spPr>
        <p:txBody>
          <a:bodyPr>
            <a:noAutofit/>
          </a:bodyPr>
          <a:lstStyle/>
          <a:p>
            <a:r>
              <a:rPr lang="ar-SA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لاحظ مدير المستشفى كثرة غياب الاطباء وتأخرهم في استقبال المرضى ، فقرر وضع خطة لينال رضاهم واقبالهم على عملهم بإيجابية وكانت كالتالي : </a:t>
            </a:r>
          </a:p>
          <a:p>
            <a:pPr marL="0" indent="0">
              <a:buNone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1- عدم غياب الطبيب لمدة شهر حمل لقب ( الطبيب المثالي ) </a:t>
            </a:r>
          </a:p>
          <a:p>
            <a:pPr marL="0" indent="0">
              <a:buNone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+ يحصل على نقطتين.</a:t>
            </a:r>
          </a:p>
          <a:p>
            <a:pPr marL="0" indent="0">
              <a:buNone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2- نقطة لكل طبيب قام باستقبال المرضى دون تاخير.</a:t>
            </a:r>
          </a:p>
          <a:p>
            <a:pPr marL="0" indent="0">
              <a:buNone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3- الطبيب الذي يحصل على 15 نقطة له مكافئة مادية قيمة + نقطتين إضافية.</a:t>
            </a:r>
          </a:p>
        </p:txBody>
      </p:sp>
    </p:spTree>
    <p:extLst>
      <p:ext uri="{BB962C8B-B14F-4D97-AF65-F5344CB8AC3E}">
        <p14:creationId xmlns:p14="http://schemas.microsoft.com/office/powerpoint/2010/main" val="301182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2636912"/>
            <a:ext cx="6270922" cy="1368152"/>
          </a:xfrm>
        </p:spPr>
        <p:txBody>
          <a:bodyPr/>
          <a:lstStyle/>
          <a:p>
            <a:r>
              <a:rPr lang="ar-SA" b="1" cap="none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أنواع القرارات</a:t>
            </a:r>
          </a:p>
        </p:txBody>
      </p:sp>
    </p:spTree>
    <p:extLst>
      <p:ext uri="{BB962C8B-B14F-4D97-AF65-F5344CB8AC3E}">
        <p14:creationId xmlns:p14="http://schemas.microsoft.com/office/powerpoint/2010/main" val="545378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048482393"/>
              </p:ext>
            </p:extLst>
          </p:nvPr>
        </p:nvGraphicFramePr>
        <p:xfrm>
          <a:off x="1115615" y="404664"/>
          <a:ext cx="7344817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230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عنصر نائب للمحتوى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8669684"/>
              </p:ext>
            </p:extLst>
          </p:nvPr>
        </p:nvGraphicFramePr>
        <p:xfrm>
          <a:off x="467545" y="332656"/>
          <a:ext cx="8568951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3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908720"/>
            <a:ext cx="7200900" cy="1262980"/>
          </a:xfrm>
        </p:spPr>
        <p:txBody>
          <a:bodyPr/>
          <a:lstStyle/>
          <a:p>
            <a:pPr algn="ctr"/>
            <a:r>
              <a:rPr lang="ar-SA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القرارات الإستراتيجية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0" y="2060848"/>
            <a:ext cx="4608512" cy="3960440"/>
          </a:xfrm>
        </p:spPr>
        <p:txBody>
          <a:bodyPr>
            <a:normAutofit/>
          </a:bodyPr>
          <a:lstStyle/>
          <a:p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وهي القرارت الحساسة والهامة في المنظمة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يتم عادة اتخاذ هذا النوع من القرارت من قبل الإدارة العليا     بالمنظمة.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74500021"/>
              </p:ext>
            </p:extLst>
          </p:nvPr>
        </p:nvGraphicFramePr>
        <p:xfrm>
          <a:off x="539552" y="2060848"/>
          <a:ext cx="446449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rrow: Curved Left 4">
            <a:hlinkClick r:id="rId7" action="ppaction://hlinksldjump"/>
          </p:cNvPr>
          <p:cNvSpPr/>
          <p:nvPr/>
        </p:nvSpPr>
        <p:spPr>
          <a:xfrm>
            <a:off x="7308304" y="5949280"/>
            <a:ext cx="1296144" cy="720080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0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908720"/>
            <a:ext cx="7200900" cy="1262980"/>
          </a:xfrm>
        </p:spPr>
        <p:txBody>
          <a:bodyPr/>
          <a:lstStyle/>
          <a:p>
            <a:pPr algn="ctr"/>
            <a:r>
              <a:rPr lang="ar-SA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القرارات التكتيكية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936" y="2060848"/>
            <a:ext cx="4896544" cy="4320480"/>
          </a:xfrm>
        </p:spPr>
        <p:txBody>
          <a:bodyPr>
            <a:normAutofit/>
          </a:bodyPr>
          <a:lstStyle/>
          <a:p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وهي قرارت خاصة بإدارة معينة من إدارات المنظمة</a:t>
            </a:r>
          </a:p>
          <a:p>
            <a:pPr marL="0" indent="0">
              <a:buNone/>
            </a:pPr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يتولى اتخاذ هذه القرارت المسؤولون بالإدارة الوسطى في المنظمة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73091213"/>
              </p:ext>
            </p:extLst>
          </p:nvPr>
        </p:nvGraphicFramePr>
        <p:xfrm>
          <a:off x="539552" y="2060848"/>
          <a:ext cx="446449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rrow: Curved Left 4">
            <a:hlinkClick r:id="rId7" action="ppaction://hlinksldjump"/>
          </p:cNvPr>
          <p:cNvSpPr/>
          <p:nvPr/>
        </p:nvSpPr>
        <p:spPr>
          <a:xfrm>
            <a:off x="7308304" y="5949280"/>
            <a:ext cx="1296144" cy="720080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9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908720"/>
            <a:ext cx="7200900" cy="1262980"/>
          </a:xfrm>
        </p:spPr>
        <p:txBody>
          <a:bodyPr/>
          <a:lstStyle/>
          <a:p>
            <a:pPr algn="ctr"/>
            <a:r>
              <a:rPr lang="ar-SA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القرارات الروتينية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968" y="2060848"/>
            <a:ext cx="4608512" cy="4320480"/>
          </a:xfrm>
        </p:spPr>
        <p:txBody>
          <a:bodyPr>
            <a:normAutofit/>
          </a:bodyPr>
          <a:lstStyle/>
          <a:p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وهذه القرارت يتم اتخاذها بصورة يومية ومستمرة وبكثرة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ar-S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تكون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 مقيدة بقوانين ولوائح ثابتة</a:t>
            </a:r>
            <a:endParaRPr lang="ar-S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4392911"/>
              </p:ext>
            </p:extLst>
          </p:nvPr>
        </p:nvGraphicFramePr>
        <p:xfrm>
          <a:off x="539552" y="2060848"/>
          <a:ext cx="446449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Arrow: Curved Left 6">
            <a:hlinkClick r:id="rId7" action="ppaction://hlinksldjump"/>
          </p:cNvPr>
          <p:cNvSpPr/>
          <p:nvPr/>
        </p:nvSpPr>
        <p:spPr>
          <a:xfrm>
            <a:off x="7308304" y="5805264"/>
            <a:ext cx="1296144" cy="864096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217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عنصر نائب للمحتوى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399782"/>
              </p:ext>
            </p:extLst>
          </p:nvPr>
        </p:nvGraphicFramePr>
        <p:xfrm>
          <a:off x="467545" y="332656"/>
          <a:ext cx="8568951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115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296</TotalTime>
  <Words>338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Franklin Gothic Book</vt:lpstr>
      <vt:lpstr>Tahoma</vt:lpstr>
      <vt:lpstr>Wingdings</vt:lpstr>
      <vt:lpstr>Crop</vt:lpstr>
      <vt:lpstr>PowerPoint Presentation</vt:lpstr>
      <vt:lpstr>إقرأي الحالة الدراسية التالية بتمعن</vt:lpstr>
      <vt:lpstr>أنواع القرارات</vt:lpstr>
      <vt:lpstr>PowerPoint Presentation</vt:lpstr>
      <vt:lpstr>PowerPoint Presentation</vt:lpstr>
      <vt:lpstr>القرارات الإستراتيجية</vt:lpstr>
      <vt:lpstr>القرارات التكتيكية</vt:lpstr>
      <vt:lpstr>القرارات الروتينية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شكرا لتفاعلكم الإيجابي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sarah alharbi</cp:lastModifiedBy>
  <cp:revision>37</cp:revision>
  <dcterms:created xsi:type="dcterms:W3CDTF">2017-04-23T18:34:59Z</dcterms:created>
  <dcterms:modified xsi:type="dcterms:W3CDTF">2017-11-15T20:52:15Z</dcterms:modified>
</cp:coreProperties>
</file>