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34" r:id="rId1"/>
  </p:sldMasterIdLst>
  <p:notesMasterIdLst>
    <p:notesMasterId r:id="rId42"/>
  </p:notesMasterIdLst>
  <p:sldIdLst>
    <p:sldId id="400" r:id="rId2"/>
    <p:sldId id="398" r:id="rId3"/>
    <p:sldId id="413" r:id="rId4"/>
    <p:sldId id="414" r:id="rId5"/>
    <p:sldId id="415" r:id="rId6"/>
    <p:sldId id="449" r:id="rId7"/>
    <p:sldId id="443" r:id="rId8"/>
    <p:sldId id="450" r:id="rId9"/>
    <p:sldId id="399" r:id="rId10"/>
    <p:sldId id="433" r:id="rId11"/>
    <p:sldId id="408" r:id="rId12"/>
    <p:sldId id="416" r:id="rId13"/>
    <p:sldId id="417" r:id="rId14"/>
    <p:sldId id="422" r:id="rId15"/>
    <p:sldId id="423" r:id="rId16"/>
    <p:sldId id="429" r:id="rId17"/>
    <p:sldId id="441" r:id="rId18"/>
    <p:sldId id="424" r:id="rId19"/>
    <p:sldId id="425" r:id="rId20"/>
    <p:sldId id="442" r:id="rId21"/>
    <p:sldId id="426" r:id="rId22"/>
    <p:sldId id="428" r:id="rId23"/>
    <p:sldId id="427" r:id="rId24"/>
    <p:sldId id="407" r:id="rId25"/>
    <p:sldId id="436" r:id="rId26"/>
    <p:sldId id="405" r:id="rId27"/>
    <p:sldId id="420" r:id="rId28"/>
    <p:sldId id="439" r:id="rId29"/>
    <p:sldId id="431" r:id="rId30"/>
    <p:sldId id="434" r:id="rId31"/>
    <p:sldId id="437" r:id="rId32"/>
    <p:sldId id="438" r:id="rId33"/>
    <p:sldId id="432" r:id="rId34"/>
    <p:sldId id="447" r:id="rId35"/>
    <p:sldId id="444" r:id="rId36"/>
    <p:sldId id="446" r:id="rId37"/>
    <p:sldId id="445" r:id="rId38"/>
    <p:sldId id="419" r:id="rId39"/>
    <p:sldId id="404" r:id="rId40"/>
    <p:sldId id="448" r:id="rId41"/>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مقطع افتراضي" id="{C2C07CF3-BCF5-42CF-B887-9F60818B97EE}">
          <p14:sldIdLst>
            <p14:sldId id="400"/>
            <p14:sldId id="398"/>
            <p14:sldId id="413"/>
            <p14:sldId id="414"/>
            <p14:sldId id="415"/>
            <p14:sldId id="449"/>
            <p14:sldId id="443"/>
            <p14:sldId id="450"/>
            <p14:sldId id="399"/>
            <p14:sldId id="433"/>
            <p14:sldId id="408"/>
            <p14:sldId id="416"/>
            <p14:sldId id="417"/>
            <p14:sldId id="422"/>
            <p14:sldId id="423"/>
            <p14:sldId id="429"/>
            <p14:sldId id="441"/>
            <p14:sldId id="424"/>
            <p14:sldId id="425"/>
            <p14:sldId id="442"/>
            <p14:sldId id="426"/>
            <p14:sldId id="428"/>
            <p14:sldId id="427"/>
            <p14:sldId id="407"/>
            <p14:sldId id="436"/>
            <p14:sldId id="405"/>
            <p14:sldId id="420"/>
            <p14:sldId id="439"/>
            <p14:sldId id="431"/>
            <p14:sldId id="434"/>
            <p14:sldId id="437"/>
            <p14:sldId id="438"/>
            <p14:sldId id="432"/>
            <p14:sldId id="447"/>
            <p14:sldId id="444"/>
            <p14:sldId id="446"/>
            <p14:sldId id="445"/>
            <p14:sldId id="419"/>
            <p14:sldId id="404"/>
            <p14:sldId id="44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btihal Toli" initials="ET" lastIdx="1" clrIdx="0">
    <p:extLst>
      <p:ext uri="{19B8F6BF-5375-455C-9EA6-DF929625EA0E}">
        <p15:presenceInfo xmlns:p15="http://schemas.microsoft.com/office/powerpoint/2012/main" userId="85900e948b476c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EEE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78" autoAdjust="0"/>
    <p:restoredTop sz="94713" autoAdjust="0"/>
  </p:normalViewPr>
  <p:slideViewPr>
    <p:cSldViewPr>
      <p:cViewPr varScale="1">
        <p:scale>
          <a:sx n="70" d="100"/>
          <a:sy n="70" d="100"/>
        </p:scale>
        <p:origin x="1180" y="4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04T19:34:52.458" idx="1">
    <p:pos x="575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4FA2C92-98B1-4030-A5AB-5D6D27909233}" type="datetimeFigureOut">
              <a:rPr lang="ar-SA" smtClean="0"/>
              <a:t>24/06/42</a:t>
            </a:fld>
            <a:endParaRPr lang="ar-SA"/>
          </a:p>
        </p:txBody>
      </p:sp>
      <p:sp>
        <p:nvSpPr>
          <p:cNvPr id="4" name="عنصر نائب لصورة الشريحة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86FBD75-4D8D-44DD-AA5E-8A24AC9862EE}" type="slidenum">
              <a:rPr lang="ar-SA" smtClean="0"/>
              <a:t>‹#›</a:t>
            </a:fld>
            <a:endParaRPr lang="ar-SA"/>
          </a:p>
        </p:txBody>
      </p:sp>
    </p:spTree>
    <p:extLst>
      <p:ext uri="{BB962C8B-B14F-4D97-AF65-F5344CB8AC3E}">
        <p14:creationId xmlns:p14="http://schemas.microsoft.com/office/powerpoint/2010/main" val="186942934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8A81D4E8-00BE-4CCA-84F0-41727A98FA9E}" type="uaqdatetime2">
              <a:rPr lang="ar-SA" smtClean="0"/>
              <a:t>السبت، 24/جمادى الثانية/1442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1591024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DB30D007-ECED-424D-856C-9F4FDBDA159E}" type="uaqdatetime2">
              <a:rPr lang="ar-SA" smtClean="0"/>
              <a:t>السبت، 24/جمادى الثانية/1442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3635171435"/>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ar-SA"/>
              <a:t>انقر لتحرير نمط عنوان الشكل الرئيسي</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DB30D007-ECED-424D-856C-9F4FDBDA159E}" type="uaqdatetime2">
              <a:rPr lang="ar-SA" smtClean="0"/>
              <a:t>السبت، 24/جمادى الثانية/1442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2078625592"/>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ar-SA"/>
              <a:t>انقر لتحرير نمط عنوان الشكل الرئيسي</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ar-SA"/>
              <a:t>انقر لتحرير أنماط نص الشكل الرئيسي</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DB30D007-ECED-424D-856C-9F4FDBDA159E}" type="uaqdatetime2">
              <a:rPr lang="ar-SA" smtClean="0"/>
              <a:t>السبت، 24/جمادى الثانية/1442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26866671"/>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DB30D007-ECED-424D-856C-9F4FDBDA159E}" type="uaqdatetime2">
              <a:rPr lang="ar-SA" smtClean="0"/>
              <a:t>السبت، 24/جمادى الثانية/1442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4093696955"/>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أعمد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B30D007-ECED-424D-856C-9F4FDBDA159E}" type="uaqdatetime2">
              <a:rPr lang="ar-SA" smtClean="0"/>
              <a:t>السبت، 24/جمادى الثانية/1442</a:t>
            </a:fld>
            <a:endParaRPr lang="ar-SA"/>
          </a:p>
        </p:txBody>
      </p:sp>
      <p:sp>
        <p:nvSpPr>
          <p:cNvPr id="4"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2691569054"/>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أعمدة صو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B30D007-ECED-424D-856C-9F4FDBDA159E}" type="uaqdatetime2">
              <a:rPr lang="ar-SA" smtClean="0"/>
              <a:t>السبت، 24/جمادى الثانية/1442</a:t>
            </a:fld>
            <a:endParaRPr lang="ar-SA"/>
          </a:p>
        </p:txBody>
      </p:sp>
      <p:sp>
        <p:nvSpPr>
          <p:cNvPr id="4"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2397194272"/>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nchor="t" anchorCtr="0"/>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40E7806C-01AC-41BB-9C04-3465AA3914C0}" type="uaqdatetime2">
              <a:rPr lang="ar-SA" smtClean="0"/>
              <a:t>السبت، 24/جمادى الثانية/1442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213004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FDC59D1E-36A9-4473-8DBD-332F81CB03E5}" type="uaqdatetime2">
              <a:rPr lang="ar-SA" smtClean="0"/>
              <a:t>السبت، 24/جمادى الثانية/1442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4121328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صورة - أفقية">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صورة"/>
          <p:cNvSpPr>
            <a:spLocks noGrp="1"/>
          </p:cNvSpPr>
          <p:nvPr>
            <p:ph type="pic" idx="21"/>
          </p:nvPr>
        </p:nvSpPr>
        <p:spPr>
          <a:xfrm>
            <a:off x="1489339" y="329120"/>
            <a:ext cx="6178717" cy="4119145"/>
          </a:xfrm>
          <a:prstGeom prst="rect">
            <a:avLst/>
          </a:prstGeom>
          <a:ln w="9525">
            <a:round/>
          </a:ln>
        </p:spPr>
        <p:txBody>
          <a:bodyPr lIns="91439" tIns="45719" rIns="91439" bIns="45719" anchor="t">
            <a:noAutofit/>
          </a:bodyPr>
          <a:lstStyle/>
          <a:p>
            <a:endParaRPr/>
          </a:p>
        </p:txBody>
      </p:sp>
      <p:sp>
        <p:nvSpPr>
          <p:cNvPr id="21" name="نص العنوان"/>
          <p:cNvSpPr txBox="1">
            <a:spLocks noGrp="1"/>
          </p:cNvSpPr>
          <p:nvPr>
            <p:ph type="title"/>
          </p:nvPr>
        </p:nvSpPr>
        <p:spPr>
          <a:xfrm>
            <a:off x="776883" y="4393406"/>
            <a:ext cx="7590234" cy="982266"/>
          </a:xfrm>
          <a:prstGeom prst="rect">
            <a:avLst/>
          </a:prstGeom>
        </p:spPr>
        <p:txBody>
          <a:bodyPr/>
          <a:lstStyle/>
          <a:p>
            <a:r>
              <a:t>نص العنوان</a:t>
            </a:r>
          </a:p>
        </p:txBody>
      </p:sp>
      <p:sp>
        <p:nvSpPr>
          <p:cNvPr id="22" name="مستوى النص الأول…"/>
          <p:cNvSpPr txBox="1">
            <a:spLocks noGrp="1"/>
          </p:cNvSpPr>
          <p:nvPr>
            <p:ph type="body" sz="quarter" idx="1"/>
          </p:nvPr>
        </p:nvSpPr>
        <p:spPr>
          <a:xfrm>
            <a:off x="776883" y="5366742"/>
            <a:ext cx="7590234" cy="982266"/>
          </a:xfrm>
          <a:prstGeom prst="rect">
            <a:avLst/>
          </a:prstGeom>
        </p:spPr>
        <p:txBody>
          <a:bodyPr anchor="t"/>
          <a:lstStyle>
            <a:lvl1pPr marL="0" indent="0" algn="ctr">
              <a:spcBef>
                <a:spcPts val="0"/>
              </a:spcBef>
              <a:buClrTx/>
              <a:buSzTx/>
              <a:buNone/>
              <a:defRPr sz="1828">
                <a:latin typeface="Zapfino"/>
                <a:ea typeface="Zapfino"/>
                <a:cs typeface="Zapfino"/>
                <a:sym typeface="Zapfino"/>
              </a:defRPr>
            </a:lvl1pPr>
            <a:lvl2pPr marL="0" indent="0" algn="ctr">
              <a:spcBef>
                <a:spcPts val="0"/>
              </a:spcBef>
              <a:buClrTx/>
              <a:buSzTx/>
              <a:buNone/>
              <a:defRPr sz="1828">
                <a:latin typeface="Zapfino"/>
                <a:ea typeface="Zapfino"/>
                <a:cs typeface="Zapfino"/>
                <a:sym typeface="Zapfino"/>
              </a:defRPr>
            </a:lvl2pPr>
            <a:lvl3pPr marL="0" indent="0" algn="ctr">
              <a:spcBef>
                <a:spcPts val="0"/>
              </a:spcBef>
              <a:buClrTx/>
              <a:buSzTx/>
              <a:buNone/>
              <a:defRPr sz="1828">
                <a:latin typeface="Zapfino"/>
                <a:ea typeface="Zapfino"/>
                <a:cs typeface="Zapfino"/>
                <a:sym typeface="Zapfino"/>
              </a:defRPr>
            </a:lvl3pPr>
            <a:lvl4pPr marL="0" indent="0" algn="ctr">
              <a:spcBef>
                <a:spcPts val="0"/>
              </a:spcBef>
              <a:buClrTx/>
              <a:buSzTx/>
              <a:buNone/>
              <a:defRPr sz="1828">
                <a:latin typeface="Zapfino"/>
                <a:ea typeface="Zapfino"/>
                <a:cs typeface="Zapfino"/>
                <a:sym typeface="Zapfino"/>
              </a:defRPr>
            </a:lvl4pPr>
            <a:lvl5pPr marL="0" indent="0" algn="ctr">
              <a:spcBef>
                <a:spcPts val="0"/>
              </a:spcBef>
              <a:buClrTx/>
              <a:buSzTx/>
              <a:buNone/>
              <a:defRPr sz="1828">
                <a:latin typeface="Zapfino"/>
                <a:ea typeface="Zapfino"/>
                <a:cs typeface="Zapfino"/>
                <a:sym typeface="Zapfino"/>
              </a:defRPr>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3"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extLst>
      <p:ext uri="{BB962C8B-B14F-4D97-AF65-F5344CB8AC3E}">
        <p14:creationId xmlns:p14="http://schemas.microsoft.com/office/powerpoint/2010/main" val="25117762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3"/>
          <p:cNvSpPr>
            <a:spLocks noGrp="1"/>
          </p:cNvSpPr>
          <p:nvPr>
            <p:ph type="dt" sz="half" idx="10"/>
          </p:nvPr>
        </p:nvSpPr>
        <p:spPr/>
        <p:txBody>
          <a:bodyPr/>
          <a:lstStyle/>
          <a:p>
            <a:fld id="{DE7E64E3-DD02-4D3A-8E37-B525AEC041A0}" type="uaqdatetime2">
              <a:rPr lang="ar-SA" smtClean="0"/>
              <a:t>السبت، 24/جمادى الثانية/1442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940608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0E306FDD-130E-44B8-B501-96C8AD8CB08B}" type="uaqdatetime2">
              <a:rPr lang="ar-SA" smtClean="0"/>
              <a:t>السبت، 24/جمادى الثانية/1442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356078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DB30D007-ECED-424D-856C-9F4FDBDA159E}" type="uaqdatetime2">
              <a:rPr lang="ar-SA" smtClean="0"/>
              <a:t>السبت، 24/جمادى الثانية/1442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1289937824"/>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F2C3D026-5B5B-4A93-B114-6D2387D8556E}" type="uaqdatetime2">
              <a:rPr lang="ar-SA" smtClean="0"/>
              <a:t>السبت، 24/جمادى الثانية/1442</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2508827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7" name="Date Placeholder 2"/>
          <p:cNvSpPr>
            <a:spLocks noGrp="1"/>
          </p:cNvSpPr>
          <p:nvPr>
            <p:ph type="dt" sz="half" idx="10"/>
          </p:nvPr>
        </p:nvSpPr>
        <p:spPr/>
        <p:txBody>
          <a:bodyPr/>
          <a:lstStyle/>
          <a:p>
            <a:fld id="{C93FB82F-A5FA-428C-AF9C-4C23E52860CE}" type="uaqdatetime2">
              <a:rPr lang="ar-SA" smtClean="0"/>
              <a:t>السبت، 24/جمادى الثانية/1442</a:t>
            </a:fld>
            <a:endParaRPr lang="ar-SA"/>
          </a:p>
        </p:txBody>
      </p:sp>
      <p:sp>
        <p:nvSpPr>
          <p:cNvPr id="5" name="Footer Placeholder 3"/>
          <p:cNvSpPr>
            <a:spLocks noGrp="1"/>
          </p:cNvSpPr>
          <p:nvPr>
            <p:ph type="ftr" sz="quarter" idx="11"/>
          </p:nvPr>
        </p:nvSpPr>
        <p:spPr/>
        <p:txBody>
          <a:bodyPr/>
          <a:lstStyle/>
          <a:p>
            <a:endParaRPr lang="ar-SA"/>
          </a:p>
        </p:txBody>
      </p:sp>
      <p:sp>
        <p:nvSpPr>
          <p:cNvPr id="6" name="Slide Number Placeholder 4"/>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4127342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84F36C0-7607-471A-B518-513E7CDEF4C7}" type="uaqdatetime2">
              <a:rPr lang="ar-SA" smtClean="0"/>
              <a:t>السبت، 24/جمادى الثانية/1442</a:t>
            </a:fld>
            <a:endParaRPr lang="ar-SA"/>
          </a:p>
        </p:txBody>
      </p:sp>
      <p:sp>
        <p:nvSpPr>
          <p:cNvPr id="5" name="Footer Placeholder 2"/>
          <p:cNvSpPr>
            <a:spLocks noGrp="1"/>
          </p:cNvSpPr>
          <p:nvPr>
            <p:ph type="ftr" sz="quarter" idx="11"/>
          </p:nvPr>
        </p:nvSpPr>
        <p:spPr/>
        <p:txBody>
          <a:bodyPr/>
          <a:lstStyle/>
          <a:p>
            <a:endParaRPr lang="ar-SA"/>
          </a:p>
        </p:txBody>
      </p:sp>
      <p:sp>
        <p:nvSpPr>
          <p:cNvPr id="6" name="Slide Number Placeholder 3"/>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1142352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7" name="Date Placeholder 4"/>
          <p:cNvSpPr>
            <a:spLocks noGrp="1"/>
          </p:cNvSpPr>
          <p:nvPr>
            <p:ph type="dt" sz="half" idx="10"/>
          </p:nvPr>
        </p:nvSpPr>
        <p:spPr/>
        <p:txBody>
          <a:bodyPr/>
          <a:lstStyle/>
          <a:p>
            <a:fld id="{DB30D007-ECED-424D-856C-9F4FDBDA159E}" type="uaqdatetime2">
              <a:rPr lang="ar-SA" smtClean="0"/>
              <a:t>السبت، 24/جمادى الثانية/1442</a:t>
            </a:fld>
            <a:endParaRPr lang="ar-SA"/>
          </a:p>
        </p:txBody>
      </p:sp>
      <p:sp>
        <p:nvSpPr>
          <p:cNvPr id="5" name="Footer Placeholder 5"/>
          <p:cNvSpPr>
            <a:spLocks noGrp="1"/>
          </p:cNvSpPr>
          <p:nvPr>
            <p:ph type="ftr" sz="quarter" idx="11"/>
          </p:nvPr>
        </p:nvSpPr>
        <p:spPr/>
        <p:txBody>
          <a:bodyPr/>
          <a:lstStyle/>
          <a:p>
            <a:endParaRPr lang="ar-SA"/>
          </a:p>
        </p:txBody>
      </p:sp>
      <p:sp>
        <p:nvSpPr>
          <p:cNvPr id="6" name="Slide Number Placeholder 6"/>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3922114453"/>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DB30D007-ECED-424D-856C-9F4FDBDA159E}" type="uaqdatetime2">
              <a:rPr lang="ar-SA" smtClean="0"/>
              <a:t>السبت، 24/جمادى الثانية/1442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216695093"/>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4D4C78-65E7-4287-A362-D9CE38A22315}" type="uaqdatetime2">
              <a:rPr lang="ar-SA" smtClean="0"/>
              <a:t>السبت، 24/جمادى الثانية/1442</a:t>
            </a:fld>
            <a:endParaRPr lang="ar-SA"/>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ar-SA"/>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B34F065-1154-456A-91E3-76DE8E75E17B}" type="slidenum">
              <a:rPr lang="ar-SA" smtClean="0"/>
              <a:pPr/>
              <a:t>‹#›</a:t>
            </a:fld>
            <a:endParaRPr lang="ar-SA"/>
          </a:p>
        </p:txBody>
      </p:sp>
    </p:spTree>
    <p:extLst>
      <p:ext uri="{BB962C8B-B14F-4D97-AF65-F5344CB8AC3E}">
        <p14:creationId xmlns:p14="http://schemas.microsoft.com/office/powerpoint/2010/main" val="1528147181"/>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Lst>
  <p:hf sldNum="0" hdr="0" ftr="0"/>
  <p:txStyles>
    <p:titleStyle>
      <a:lvl1pPr algn="l" defTabSz="457207"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6" indent="-342906" algn="r" defTabSz="457207"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r" defTabSz="457207"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7" rtl="1" eaLnBrk="1" latinLnBrk="0" hangingPunct="1">
        <a:defRPr sz="1800" kern="1200">
          <a:solidFill>
            <a:schemeClr val="tx1"/>
          </a:solidFill>
          <a:latin typeface="+mn-lt"/>
          <a:ea typeface="+mn-ea"/>
          <a:cs typeface="+mn-cs"/>
        </a:defRPr>
      </a:lvl1pPr>
      <a:lvl2pPr marL="457207" algn="r" defTabSz="457207" rtl="1" eaLnBrk="1" latinLnBrk="0" hangingPunct="1">
        <a:defRPr sz="1800" kern="1200">
          <a:solidFill>
            <a:schemeClr val="tx1"/>
          </a:solidFill>
          <a:latin typeface="+mn-lt"/>
          <a:ea typeface="+mn-ea"/>
          <a:cs typeface="+mn-cs"/>
        </a:defRPr>
      </a:lvl2pPr>
      <a:lvl3pPr marL="914415" algn="r" defTabSz="457207" rtl="1" eaLnBrk="1" latinLnBrk="0" hangingPunct="1">
        <a:defRPr sz="1800" kern="1200">
          <a:solidFill>
            <a:schemeClr val="tx1"/>
          </a:solidFill>
          <a:latin typeface="+mn-lt"/>
          <a:ea typeface="+mn-ea"/>
          <a:cs typeface="+mn-cs"/>
        </a:defRPr>
      </a:lvl3pPr>
      <a:lvl4pPr marL="1371622" algn="r" defTabSz="457207" rtl="1" eaLnBrk="1" latinLnBrk="0" hangingPunct="1">
        <a:defRPr sz="1800" kern="1200">
          <a:solidFill>
            <a:schemeClr val="tx1"/>
          </a:solidFill>
          <a:latin typeface="+mn-lt"/>
          <a:ea typeface="+mn-ea"/>
          <a:cs typeface="+mn-cs"/>
        </a:defRPr>
      </a:lvl4pPr>
      <a:lvl5pPr marL="1828831" algn="r" defTabSz="457207" rtl="1" eaLnBrk="1" latinLnBrk="0" hangingPunct="1">
        <a:defRPr sz="1800" kern="1200">
          <a:solidFill>
            <a:schemeClr val="tx1"/>
          </a:solidFill>
          <a:latin typeface="+mn-lt"/>
          <a:ea typeface="+mn-ea"/>
          <a:cs typeface="+mn-cs"/>
        </a:defRPr>
      </a:lvl5pPr>
      <a:lvl6pPr marL="2286038" algn="r" defTabSz="457207" rtl="1" eaLnBrk="1" latinLnBrk="0" hangingPunct="1">
        <a:defRPr sz="1800" kern="1200">
          <a:solidFill>
            <a:schemeClr val="tx1"/>
          </a:solidFill>
          <a:latin typeface="+mn-lt"/>
          <a:ea typeface="+mn-ea"/>
          <a:cs typeface="+mn-cs"/>
        </a:defRPr>
      </a:lvl6pPr>
      <a:lvl7pPr marL="2743246" algn="r" defTabSz="457207" rtl="1" eaLnBrk="1" latinLnBrk="0" hangingPunct="1">
        <a:defRPr sz="1800" kern="1200">
          <a:solidFill>
            <a:schemeClr val="tx1"/>
          </a:solidFill>
          <a:latin typeface="+mn-lt"/>
          <a:ea typeface="+mn-ea"/>
          <a:cs typeface="+mn-cs"/>
        </a:defRPr>
      </a:lvl7pPr>
      <a:lvl8pPr marL="3200453" algn="r" defTabSz="457207" rtl="1" eaLnBrk="1" latinLnBrk="0" hangingPunct="1">
        <a:defRPr sz="1800" kern="1200">
          <a:solidFill>
            <a:schemeClr val="tx1"/>
          </a:solidFill>
          <a:latin typeface="+mn-lt"/>
          <a:ea typeface="+mn-ea"/>
          <a:cs typeface="+mn-cs"/>
        </a:defRPr>
      </a:lvl8pPr>
      <a:lvl9pPr marL="3657661" algn="r" defTabSz="457207"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3.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hyperlink" Target="https://pin.it/24QN6xu" TargetMode="Externa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4a"/><Relationship Id="rId7" Type="http://schemas.openxmlformats.org/officeDocument/2006/relationships/image" Target="../media/image44.gi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3.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gif"/><Relationship Id="rId5" Type="http://schemas.microsoft.com/office/2007/relationships/hdphoto" Target="../media/hdphoto1.wdp"/><Relationship Id="rId10" Type="http://schemas.openxmlformats.org/officeDocument/2006/relationships/image" Target="new_1422293454_370" TargetMode="External"/><Relationship Id="rId4" Type="http://schemas.openxmlformats.org/officeDocument/2006/relationships/image" Target="../media/image5.png"/><Relationship Id="rId9" Type="http://schemas.openxmlformats.org/officeDocument/2006/relationships/image" Target="../media/image9.gi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6.pn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video" Target="https://www.youtube.com/embed/N3c_E3Ey1gU?feature=oembed" TargetMode="Externa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1C4068CC-409D-4B1D-8717-72E57E8E0C06}"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29"/>
            <a:ext cx="9144000" cy="6858000"/>
          </a:xfrm>
          <a:prstGeom prst="rect">
            <a:avLst/>
          </a:prstGeom>
        </p:spPr>
      </p:pic>
      <p:pic>
        <p:nvPicPr>
          <p:cNvPr id="7" name="CDFDAE9A-A81A-4E02-A05A-4B813C5E9FEB-L0-001.gif" descr="CDFDAE9A-A81A-4E02-A05A-4B813C5E9FEB-L0-001.gif">
            <a:extLst>
              <a:ext uri="{FF2B5EF4-FFF2-40B4-BE49-F238E27FC236}">
                <a16:creationId xmlns:a16="http://schemas.microsoft.com/office/drawing/2014/main" id="{CE469205-C92B-4B70-854F-EE24110CD554}"/>
              </a:ext>
            </a:extLst>
          </p:cNvPr>
          <p:cNvPicPr>
            <a:picLocks/>
          </p:cNvPicPr>
          <p:nvPr/>
        </p:nvPicPr>
        <p:blipFill>
          <a:blip r:embed="rId3"/>
          <a:stretch>
            <a:fillRect/>
          </a:stretch>
        </p:blipFill>
        <p:spPr>
          <a:xfrm>
            <a:off x="2267744" y="1781882"/>
            <a:ext cx="4931438" cy="2773536"/>
          </a:xfrm>
          <a:prstGeom prst="rect">
            <a:avLst/>
          </a:prstGeom>
          <a:ln w="12700">
            <a:miter lim="400000"/>
          </a:ln>
        </p:spPr>
      </p:pic>
    </p:spTree>
    <p:extLst>
      <p:ext uri="{BB962C8B-B14F-4D97-AF65-F5344CB8AC3E}">
        <p14:creationId xmlns:p14="http://schemas.microsoft.com/office/powerpoint/2010/main" val="3909160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54D11F3C-45F1-49A9-B1EC-5649F545AC1D}"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99392"/>
            <a:ext cx="9252520" cy="6957392"/>
          </a:xfrm>
          <a:prstGeom prst="rect">
            <a:avLst/>
          </a:prstGeom>
        </p:spPr>
      </p:pic>
      <p:sp>
        <p:nvSpPr>
          <p:cNvPr id="11" name="مربع نص 10">
            <a:extLst>
              <a:ext uri="{FF2B5EF4-FFF2-40B4-BE49-F238E27FC236}">
                <a16:creationId xmlns:a16="http://schemas.microsoft.com/office/drawing/2014/main" id="{90D5485E-82B9-4E18-969A-573C32D8CC17}"/>
              </a:ext>
            </a:extLst>
          </p:cNvPr>
          <p:cNvSpPr txBox="1"/>
          <p:nvPr/>
        </p:nvSpPr>
        <p:spPr>
          <a:xfrm>
            <a:off x="1932450" y="2360112"/>
            <a:ext cx="5062060" cy="193899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ar-SA" sz="1800" b="1" i="0" u="none" strike="noStrike" cap="none" normalizeH="0" baseline="0" dirty="0">
                <a:ln>
                  <a:noFill/>
                </a:ln>
                <a:effectLst/>
                <a:latin typeface="HelveticaNeue"/>
                <a:cs typeface="Arial" panose="020B0604020202020204" pitchFamily="34" charset="0"/>
              </a:rPr>
              <a:t>1</a:t>
            </a:r>
            <a:r>
              <a:rPr kumimoji="0" lang="ar-SA" altLang="ar-SA" sz="1800" b="0" i="0" u="none" strike="noStrike" cap="none" normalizeH="0" baseline="0" dirty="0">
                <a:ln>
                  <a:noFill/>
                </a:ln>
                <a:solidFill>
                  <a:srgbClr val="676A6C"/>
                </a:solidFill>
                <a:effectLst/>
                <a:latin typeface="HelveticaNeue"/>
                <a:cs typeface="Arial" panose="020B0604020202020204" pitchFamily="34" charset="0"/>
              </a:rPr>
              <a:t>—</a:t>
            </a:r>
            <a:r>
              <a:rPr kumimoji="0" lang="ar-SA" altLang="ar-SA" sz="1800" b="1" i="0" u="none" strike="noStrike" cap="none" normalizeH="0" baseline="0" dirty="0">
                <a:ln>
                  <a:noFill/>
                </a:ln>
                <a:effectLst/>
                <a:latin typeface="HelveticaNeue"/>
                <a:cs typeface="Arial" panose="020B0604020202020204" pitchFamily="34" charset="0"/>
              </a:rPr>
              <a:t>التعرف على </a:t>
            </a:r>
            <a:r>
              <a:rPr kumimoji="0" lang="ar-SA" altLang="ar-SA" sz="2000" b="1" i="0" u="none" strike="noStrike" cap="none" normalizeH="0" baseline="0" dirty="0">
                <a:ln>
                  <a:noFill/>
                </a:ln>
                <a:effectLst/>
                <a:latin typeface="HelveticaNeue"/>
                <a:cs typeface="Arial" panose="020B0604020202020204" pitchFamily="34" charset="0"/>
              </a:rPr>
              <a:t>مفهوم التوافق والتباين اللوني .</a:t>
            </a:r>
            <a:endParaRPr kumimoji="0" lang="ar-SA" altLang="ar-SA" sz="2000" b="1" i="0" u="none" strike="noStrike" cap="none" normalizeH="0" baseline="0" dirty="0">
              <a:ln>
                <a:noFill/>
              </a:ln>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ar-SA" sz="2000" b="1" i="0" u="none" strike="noStrike" cap="none" normalizeH="0" baseline="0" dirty="0">
                <a:ln>
                  <a:noFill/>
                </a:ln>
                <a:effectLst/>
                <a:latin typeface="HelveticaNeue"/>
              </a:rPr>
              <a:t> 2- </a:t>
            </a:r>
            <a:r>
              <a:rPr kumimoji="0" lang="ar-SA" altLang="ar-SA" sz="2000" b="1" i="0" u="none" strike="noStrike" cap="none" normalizeH="0" baseline="0" dirty="0">
                <a:ln>
                  <a:noFill/>
                </a:ln>
                <a:effectLst/>
                <a:latin typeface="HelveticaNeue"/>
                <a:cs typeface="Arial" panose="020B0604020202020204" pitchFamily="34" charset="0"/>
              </a:rPr>
              <a:t>طريقة مزج الالوان .</a:t>
            </a:r>
            <a:endParaRPr kumimoji="0" lang="ar-SA" altLang="ar-SA" sz="2000" b="1" i="0" u="none" strike="noStrike" cap="none" normalizeH="0" baseline="0" dirty="0">
              <a:ln>
                <a:noFill/>
              </a:ln>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ar-SA" sz="2000" b="1" i="0" u="none" strike="noStrike" cap="none" normalizeH="0" baseline="0" dirty="0">
                <a:ln>
                  <a:noFill/>
                </a:ln>
                <a:effectLst/>
                <a:latin typeface="HelveticaNeue"/>
              </a:rPr>
              <a:t> 3- </a:t>
            </a:r>
            <a:r>
              <a:rPr lang="ar-SA" altLang="ar-SA" sz="2000" b="1" dirty="0">
                <a:latin typeface="HelveticaNeue"/>
                <a:cs typeface="Arial" panose="020B0604020202020204" pitchFamily="34" charset="0"/>
              </a:rPr>
              <a:t>تطبيق </a:t>
            </a:r>
            <a:r>
              <a:rPr kumimoji="0" lang="ar-SA" altLang="ar-SA" sz="2000" b="1" i="0" u="none" strike="noStrike" cap="none" normalizeH="0" baseline="0" dirty="0">
                <a:ln>
                  <a:noFill/>
                </a:ln>
                <a:effectLst/>
                <a:latin typeface="HelveticaNeue"/>
                <a:cs typeface="Arial" panose="020B0604020202020204" pitchFamily="34" charset="0"/>
              </a:rPr>
              <a:t>العلاقات اللونية من خلال الرسم باستخدام الوان الغواش .</a:t>
            </a:r>
            <a:endParaRPr kumimoji="0" lang="ar-SA" altLang="ar-SA" sz="2000" b="1" i="0" u="none" strike="noStrike" cap="none" normalizeH="0" baseline="0" dirty="0">
              <a:ln>
                <a:noFill/>
              </a:ln>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ar-SA" sz="2000" b="1" i="0" u="none" strike="noStrike" cap="none" normalizeH="0" baseline="0" dirty="0">
                <a:ln>
                  <a:noFill/>
                </a:ln>
                <a:effectLst/>
                <a:latin typeface="HelveticaNeue"/>
              </a:rPr>
              <a:t> 4-</a:t>
            </a:r>
            <a:r>
              <a:rPr lang="ar-SA" altLang="ar-SA" sz="2000" b="1" dirty="0">
                <a:latin typeface="HelveticaNeue"/>
                <a:cs typeface="Arial" panose="020B0604020202020204" pitchFamily="34" charset="0"/>
              </a:rPr>
              <a:t>مناقشة</a:t>
            </a:r>
            <a:r>
              <a:rPr kumimoji="0" lang="ar-SA" altLang="ar-SA" sz="2000" b="1" i="0" u="none" strike="noStrike" cap="none" normalizeH="0" baseline="0" dirty="0">
                <a:ln>
                  <a:noFill/>
                </a:ln>
                <a:effectLst/>
                <a:latin typeface="HelveticaNeue"/>
                <a:cs typeface="Arial" panose="020B0604020202020204" pitchFamily="34" charset="0"/>
              </a:rPr>
              <a:t> ابداعات الفنانين في استخدام اللون .</a:t>
            </a:r>
            <a:endParaRPr kumimoji="0" lang="ar-SA" altLang="ar-SA" sz="2000" b="1" i="0" u="none" strike="noStrike" cap="none" normalizeH="0" baseline="0" dirty="0">
              <a:ln>
                <a:noFill/>
              </a:ln>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ar-SA" sz="2000" b="1" i="0" u="none" strike="noStrike" cap="none" normalizeH="0" baseline="0" dirty="0">
                <a:ln>
                  <a:noFill/>
                </a:ln>
                <a:effectLst/>
                <a:latin typeface="HelveticaNeue"/>
              </a:rPr>
              <a:t> 5-</a:t>
            </a:r>
            <a:r>
              <a:rPr lang="ar-SA" altLang="ar-SA" sz="2000" b="1" dirty="0">
                <a:latin typeface="HelveticaNeue"/>
                <a:cs typeface="Arial" panose="020B0604020202020204" pitchFamily="34" charset="0"/>
              </a:rPr>
              <a:t> التعرف على </a:t>
            </a:r>
            <a:r>
              <a:rPr kumimoji="0" lang="ar-SA" altLang="ar-SA" sz="2000" b="1" i="0" u="none" strike="noStrike" cap="none" normalizeH="0" baseline="0" dirty="0">
                <a:ln>
                  <a:noFill/>
                </a:ln>
                <a:effectLst/>
                <a:latin typeface="HelveticaNeue"/>
                <a:cs typeface="Arial" panose="020B0604020202020204" pitchFamily="34" charset="0"/>
              </a:rPr>
              <a:t>مفهوم اللون .</a:t>
            </a:r>
            <a:endParaRPr kumimoji="0" lang="ar-SA" altLang="ar-SA" sz="2000" b="1" i="0" u="none" strike="noStrike" cap="none" normalizeH="0" baseline="0" dirty="0">
              <a:ln>
                <a:noFill/>
              </a:ln>
              <a:effectLst/>
              <a:latin typeface="Arial" panose="020B0604020202020204" pitchFamily="34" charset="0"/>
            </a:endParaRPr>
          </a:p>
        </p:txBody>
      </p:sp>
      <p:sp>
        <p:nvSpPr>
          <p:cNvPr id="14" name="نتعرف معا على أهداف درسنا اليوم من خلال الصورة التي امامك ماذا تشاهدين ؟">
            <a:extLst>
              <a:ext uri="{FF2B5EF4-FFF2-40B4-BE49-F238E27FC236}">
                <a16:creationId xmlns:a16="http://schemas.microsoft.com/office/drawing/2014/main" id="{D5FBBA94-E1CE-45E6-B34D-DDB5340878AE}"/>
              </a:ext>
            </a:extLst>
          </p:cNvPr>
          <p:cNvSpPr txBox="1">
            <a:spLocks/>
          </p:cNvSpPr>
          <p:nvPr/>
        </p:nvSpPr>
        <p:spPr>
          <a:xfrm>
            <a:off x="2929157" y="1556797"/>
            <a:ext cx="4752528" cy="691252"/>
          </a:xfrm>
          <a:prstGeom prst="rect">
            <a:avLst/>
          </a:prstGeom>
        </p:spPr>
        <p:txBody>
          <a:bodyPr vert="horz" lIns="91440" tIns="45720" rIns="91440" bIns="45720" rtlCol="0" anchor="b">
            <a:noAutofit/>
          </a:bodyPr>
          <a:lstStyle>
            <a:lvl1pPr algn="l" defTabSz="461518" rtl="1" eaLnBrk="1" latinLnBrk="0" hangingPunct="1">
              <a:spcBef>
                <a:spcPct val="0"/>
              </a:spcBef>
              <a:buNone/>
              <a:defRPr sz="4740" b="0" i="0" kern="1200">
                <a:solidFill>
                  <a:srgbClr val="B51A00"/>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rtl="0">
              <a:defRPr/>
            </a:pPr>
            <a:r>
              <a:rPr lang="ar-SA" sz="2400" b="1" dirty="0">
                <a:solidFill>
                  <a:srgbClr val="FFFF00"/>
                </a:solidFill>
              </a:rPr>
              <a:t>نتعرف معا على أهداف درسنا اليوم </a:t>
            </a:r>
          </a:p>
        </p:txBody>
      </p:sp>
    </p:spTree>
    <p:extLst>
      <p:ext uri="{BB962C8B-B14F-4D97-AF65-F5344CB8AC3E}">
        <p14:creationId xmlns:p14="http://schemas.microsoft.com/office/powerpoint/2010/main" val="191494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54D11F3C-45F1-49A9-B1EC-5649F545AC1D}"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92"/>
            <a:ext cx="9144000" cy="6858000"/>
          </a:xfrm>
          <a:prstGeom prst="rect">
            <a:avLst/>
          </a:prstGeom>
        </p:spPr>
      </p:pic>
      <p:sp>
        <p:nvSpPr>
          <p:cNvPr id="7" name="مربع نص 6">
            <a:extLst>
              <a:ext uri="{FF2B5EF4-FFF2-40B4-BE49-F238E27FC236}">
                <a16:creationId xmlns:a16="http://schemas.microsoft.com/office/drawing/2014/main" id="{458C7CD6-2DAB-4E5D-859B-154C90731503}"/>
              </a:ext>
            </a:extLst>
          </p:cNvPr>
          <p:cNvSpPr txBox="1"/>
          <p:nvPr/>
        </p:nvSpPr>
        <p:spPr>
          <a:xfrm>
            <a:off x="6645308" y="1527601"/>
            <a:ext cx="1080120" cy="830997"/>
          </a:xfrm>
          <a:prstGeom prst="rect">
            <a:avLst/>
          </a:prstGeom>
          <a:noFill/>
        </p:spPr>
        <p:txBody>
          <a:bodyPr wrap="square" rtlCol="1">
            <a:spAutoFit/>
          </a:bodyPr>
          <a:lstStyle/>
          <a:p>
            <a:r>
              <a:rPr lang="ar-SA" sz="2400" dirty="0">
                <a:solidFill>
                  <a:schemeClr val="accent6">
                    <a:lumMod val="40000"/>
                    <a:lumOff val="60000"/>
                  </a:schemeClr>
                </a:solidFill>
              </a:rPr>
              <a:t>اليوم : </a:t>
            </a:r>
          </a:p>
          <a:p>
            <a:r>
              <a:rPr lang="ar-SA" sz="2400" dirty="0">
                <a:solidFill>
                  <a:schemeClr val="accent6">
                    <a:lumMod val="40000"/>
                    <a:lumOff val="60000"/>
                  </a:schemeClr>
                </a:solidFill>
              </a:rPr>
              <a:t>التاريخ :</a:t>
            </a:r>
          </a:p>
        </p:txBody>
      </p:sp>
      <p:sp>
        <p:nvSpPr>
          <p:cNvPr id="8" name="مربع نص 7">
            <a:extLst>
              <a:ext uri="{FF2B5EF4-FFF2-40B4-BE49-F238E27FC236}">
                <a16:creationId xmlns:a16="http://schemas.microsoft.com/office/drawing/2014/main" id="{BB0A57B7-2AB9-4592-B57C-4292B2D3D4C1}"/>
              </a:ext>
            </a:extLst>
          </p:cNvPr>
          <p:cNvSpPr txBox="1"/>
          <p:nvPr/>
        </p:nvSpPr>
        <p:spPr>
          <a:xfrm>
            <a:off x="4004917" y="1561168"/>
            <a:ext cx="2664296" cy="830997"/>
          </a:xfrm>
          <a:prstGeom prst="rect">
            <a:avLst/>
          </a:prstGeom>
          <a:noFill/>
        </p:spPr>
        <p:txBody>
          <a:bodyPr wrap="square">
            <a:spAutoFit/>
          </a:bodyPr>
          <a:lstStyle/>
          <a:p>
            <a:fld id="{14163124-C616-4F56-B2DC-57C3B4B8A26E}" type="uaqdatetime2">
              <a:rPr lang="ar-SA" sz="2400" smtClean="0">
                <a:solidFill>
                  <a:schemeClr val="bg2">
                    <a:lumMod val="20000"/>
                    <a:lumOff val="80000"/>
                  </a:schemeClr>
                </a:solidFill>
              </a:rPr>
              <a:pPr/>
              <a:t>السبت، 24/جمادى الثانية/1442</a:t>
            </a:fld>
            <a:endParaRPr lang="ar-SA" sz="2400" dirty="0">
              <a:solidFill>
                <a:schemeClr val="bg2">
                  <a:lumMod val="20000"/>
                  <a:lumOff val="80000"/>
                </a:schemeClr>
              </a:solidFill>
            </a:endParaRPr>
          </a:p>
        </p:txBody>
      </p:sp>
      <p:sp>
        <p:nvSpPr>
          <p:cNvPr id="9" name="افتحي الكتاب صفحة٢٩ لنقرأ معا…">
            <a:extLst>
              <a:ext uri="{FF2B5EF4-FFF2-40B4-BE49-F238E27FC236}">
                <a16:creationId xmlns:a16="http://schemas.microsoft.com/office/drawing/2014/main" id="{0074D356-6088-4ACB-8BCB-CA50C855C35D}"/>
              </a:ext>
            </a:extLst>
          </p:cNvPr>
          <p:cNvSpPr txBox="1">
            <a:spLocks/>
          </p:cNvSpPr>
          <p:nvPr/>
        </p:nvSpPr>
        <p:spPr>
          <a:xfrm>
            <a:off x="2606394" y="2883504"/>
            <a:ext cx="4464496" cy="1566073"/>
          </a:xfrm>
          <a:prstGeom prst="rect">
            <a:avLst/>
          </a:prstGeom>
        </p:spPr>
        <p:txBody>
          <a:bodyPr vert="horz" lIns="91440" tIns="45720" rIns="91440" bIns="45720" rtlCol="0" anchor="t">
            <a:normAutofit fontScale="47500" lnSpcReduction="20000"/>
          </a:bodyPr>
          <a:lstStyle>
            <a:lvl1pPr marL="0" indent="0" algn="l" defTabSz="457207" rtl="1"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defTabSz="390213">
              <a:buClr>
                <a:srgbClr val="9A7865"/>
              </a:buClr>
              <a:defRPr sz="7219">
                <a:solidFill>
                  <a:srgbClr val="85604A"/>
                </a:solidFill>
                <a:latin typeface="+mn-lt"/>
                <a:ea typeface="+mn-ea"/>
                <a:cs typeface="+mn-cs"/>
                <a:sym typeface="Geeza Pro Regular"/>
              </a:defRPr>
            </a:pPr>
            <a:r>
              <a:rPr lang="ar-SA" sz="7219" dirty="0">
                <a:solidFill>
                  <a:schemeClr val="tx1"/>
                </a:solidFill>
                <a:latin typeface="+mn-lt"/>
                <a:ea typeface="+mn-ea"/>
                <a:cs typeface="+mn-cs"/>
                <a:sym typeface="Geeza Pro Regular"/>
              </a:rPr>
              <a:t>افتحي الكتاب صفحة20 لنقرأ معا</a:t>
            </a:r>
          </a:p>
          <a:p>
            <a:pPr algn="ctr" defTabSz="390213">
              <a:buClr>
                <a:srgbClr val="9A7865"/>
              </a:buClr>
              <a:defRPr sz="7219">
                <a:solidFill>
                  <a:srgbClr val="85604A"/>
                </a:solidFill>
                <a:latin typeface="+mn-lt"/>
                <a:ea typeface="+mn-ea"/>
                <a:cs typeface="+mn-cs"/>
                <a:sym typeface="Geeza Pro Regular"/>
              </a:defRPr>
            </a:pPr>
            <a:r>
              <a:rPr lang="ar-SA" sz="7219" dirty="0">
                <a:solidFill>
                  <a:schemeClr val="tx1"/>
                </a:solidFill>
                <a:latin typeface="+mn-lt"/>
                <a:ea typeface="+mn-ea"/>
                <a:cs typeface="+mn-cs"/>
                <a:sym typeface="Geeza Pro Regular"/>
              </a:rPr>
              <a:t>ودوني تاريخ اليوم</a:t>
            </a:r>
          </a:p>
        </p:txBody>
      </p:sp>
    </p:spTree>
    <p:extLst>
      <p:ext uri="{BB962C8B-B14F-4D97-AF65-F5344CB8AC3E}">
        <p14:creationId xmlns:p14="http://schemas.microsoft.com/office/powerpoint/2010/main" val="22294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54D11F3C-45F1-49A9-B1EC-5649F545AC1D}"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صورة 10">
            <a:extLst>
              <a:ext uri="{FF2B5EF4-FFF2-40B4-BE49-F238E27FC236}">
                <a16:creationId xmlns:a16="http://schemas.microsoft.com/office/drawing/2014/main" id="{12A89460-1753-48C5-A209-B19DC068B1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51" b="90452" l="3471" r="56342">
                        <a14:foregroundMark x1="49399" y1="83778" x2="26836" y2="84908"/>
                        <a14:foregroundMark x1="26836" y1="84908" x2="20561" y2="83984"/>
                        <a14:foregroundMark x1="49399" y1="88398" x2="46595" y2="90657"/>
                        <a14:foregroundMark x1="40854" y1="8419" x2="40854" y2="8419"/>
                        <a14:foregroundMark x1="40854" y1="8419" x2="40854" y2="9343"/>
                        <a14:foregroundMark x1="40854" y1="9343" x2="34446" y2="15811"/>
                        <a14:foregroundMark x1="34446" y1="15811" x2="37917" y2="16016"/>
                        <a14:foregroundMark x1="48064" y1="4620" x2="39653" y2="2053"/>
                        <a14:foregroundMark x1="39653" y1="2053" x2="35514" y2="4928"/>
                        <a14:foregroundMark x1="3471" y1="20431" x2="4272" y2="22998"/>
                      </a14:backgroundRemoval>
                    </a14:imgEffect>
                  </a14:imgLayer>
                </a14:imgProps>
              </a:ext>
            </a:extLst>
          </a:blip>
          <a:srcRect r="37285" b="7619"/>
          <a:stretch/>
        </p:blipFill>
        <p:spPr>
          <a:xfrm>
            <a:off x="6870282" y="2852936"/>
            <a:ext cx="2480580" cy="4844851"/>
          </a:xfrm>
          <a:prstGeom prst="rect">
            <a:avLst/>
          </a:prstGeom>
        </p:spPr>
      </p:pic>
      <p:sp>
        <p:nvSpPr>
          <p:cNvPr id="5" name="مربع نص 4">
            <a:extLst>
              <a:ext uri="{FF2B5EF4-FFF2-40B4-BE49-F238E27FC236}">
                <a16:creationId xmlns:a16="http://schemas.microsoft.com/office/drawing/2014/main" id="{4B76F999-B93B-4F5F-B091-4060C89BBAD3}"/>
              </a:ext>
            </a:extLst>
          </p:cNvPr>
          <p:cNvSpPr txBox="1"/>
          <p:nvPr/>
        </p:nvSpPr>
        <p:spPr>
          <a:xfrm>
            <a:off x="4716016" y="1743837"/>
            <a:ext cx="2376264" cy="523220"/>
          </a:xfrm>
          <a:prstGeom prst="rect">
            <a:avLst/>
          </a:prstGeom>
          <a:noFill/>
        </p:spPr>
        <p:txBody>
          <a:bodyPr wrap="square" rtlCol="1">
            <a:spAutoFit/>
          </a:bodyPr>
          <a:lstStyle/>
          <a:p>
            <a:r>
              <a:rPr lang="ar-SA" sz="2800" dirty="0">
                <a:solidFill>
                  <a:srgbClr val="FFFF00"/>
                </a:solidFill>
              </a:rPr>
              <a:t>تعريف اللون :</a:t>
            </a:r>
          </a:p>
        </p:txBody>
      </p:sp>
      <p:sp>
        <p:nvSpPr>
          <p:cNvPr id="7" name="مربع نص 6">
            <a:extLst>
              <a:ext uri="{FF2B5EF4-FFF2-40B4-BE49-F238E27FC236}">
                <a16:creationId xmlns:a16="http://schemas.microsoft.com/office/drawing/2014/main" id="{01D27718-81A1-45F7-851F-071FF2D56C4E}"/>
              </a:ext>
            </a:extLst>
          </p:cNvPr>
          <p:cNvSpPr txBox="1"/>
          <p:nvPr/>
        </p:nvSpPr>
        <p:spPr>
          <a:xfrm>
            <a:off x="2343624" y="2274059"/>
            <a:ext cx="4602538" cy="1077218"/>
          </a:xfrm>
          <a:prstGeom prst="rect">
            <a:avLst/>
          </a:prstGeom>
          <a:noFill/>
        </p:spPr>
        <p:txBody>
          <a:bodyPr wrap="square" rtlCol="1">
            <a:spAutoFit/>
          </a:bodyPr>
          <a:lstStyle/>
          <a:p>
            <a:r>
              <a:rPr lang="ar-SA" sz="3200" dirty="0"/>
              <a:t>هو صفة نميز بها الأجسام بواسطة العين اعتماداً على </a:t>
            </a:r>
            <a:r>
              <a:rPr lang="ar-SA" sz="3200" dirty="0">
                <a:effectLst>
                  <a:glow rad="228600">
                    <a:schemeClr val="accent3">
                      <a:satMod val="175000"/>
                      <a:alpha val="40000"/>
                    </a:schemeClr>
                  </a:glow>
                </a:effectLst>
              </a:rPr>
              <a:t>الضوء</a:t>
            </a:r>
          </a:p>
        </p:txBody>
      </p:sp>
      <p:pic>
        <p:nvPicPr>
          <p:cNvPr id="12" name="صورة 11">
            <a:extLst>
              <a:ext uri="{FF2B5EF4-FFF2-40B4-BE49-F238E27FC236}">
                <a16:creationId xmlns:a16="http://schemas.microsoft.com/office/drawing/2014/main" id="{C6384EE1-D321-49CB-BB51-47627DE496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904" y="3365165"/>
            <a:ext cx="2139256" cy="1310358"/>
          </a:xfrm>
          <a:prstGeom prst="rect">
            <a:avLst/>
          </a:prstGeom>
        </p:spPr>
      </p:pic>
    </p:spTree>
    <p:extLst>
      <p:ext uri="{BB962C8B-B14F-4D97-AF65-F5344CB8AC3E}">
        <p14:creationId xmlns:p14="http://schemas.microsoft.com/office/powerpoint/2010/main" val="3330220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54D11F3C-45F1-49A9-B1EC-5649F545AC1D}"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0" y="0"/>
            <a:ext cx="9144000" cy="6858000"/>
          </a:xfrm>
          <a:prstGeom prst="rect">
            <a:avLst/>
          </a:prstGeom>
        </p:spPr>
      </p:pic>
      <p:pic>
        <p:nvPicPr>
          <p:cNvPr id="11" name="صورة 10">
            <a:extLst>
              <a:ext uri="{FF2B5EF4-FFF2-40B4-BE49-F238E27FC236}">
                <a16:creationId xmlns:a16="http://schemas.microsoft.com/office/drawing/2014/main" id="{12A89460-1753-48C5-A209-B19DC068B1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51" b="90452" l="3471" r="56342">
                        <a14:foregroundMark x1="49399" y1="83778" x2="26836" y2="84908"/>
                        <a14:foregroundMark x1="26836" y1="84908" x2="20561" y2="83984"/>
                        <a14:foregroundMark x1="49399" y1="88398" x2="46595" y2="90657"/>
                        <a14:foregroundMark x1="40854" y1="8419" x2="40854" y2="8419"/>
                        <a14:foregroundMark x1="40854" y1="8419" x2="40854" y2="9343"/>
                        <a14:foregroundMark x1="40854" y1="9343" x2="34446" y2="15811"/>
                        <a14:foregroundMark x1="34446" y1="15811" x2="37917" y2="16016"/>
                        <a14:foregroundMark x1="48064" y1="4620" x2="39653" y2="2053"/>
                        <a14:foregroundMark x1="39653" y1="2053" x2="35514" y2="4928"/>
                        <a14:foregroundMark x1="3471" y1="20431" x2="4272" y2="22998"/>
                      </a14:backgroundRemoval>
                    </a14:imgEffect>
                  </a14:imgLayer>
                </a14:imgProps>
              </a:ext>
            </a:extLst>
          </a:blip>
          <a:srcRect r="37285" b="7619"/>
          <a:stretch/>
        </p:blipFill>
        <p:spPr>
          <a:xfrm>
            <a:off x="6870282" y="2852936"/>
            <a:ext cx="2480580" cy="4844851"/>
          </a:xfrm>
          <a:prstGeom prst="rect">
            <a:avLst/>
          </a:prstGeom>
        </p:spPr>
      </p:pic>
      <p:sp>
        <p:nvSpPr>
          <p:cNvPr id="5" name="مربع نص 4">
            <a:extLst>
              <a:ext uri="{FF2B5EF4-FFF2-40B4-BE49-F238E27FC236}">
                <a16:creationId xmlns:a16="http://schemas.microsoft.com/office/drawing/2014/main" id="{DA512E27-0138-4439-91D8-CC25707F00DC}"/>
              </a:ext>
            </a:extLst>
          </p:cNvPr>
          <p:cNvSpPr txBox="1"/>
          <p:nvPr/>
        </p:nvSpPr>
        <p:spPr>
          <a:xfrm>
            <a:off x="4932040" y="1640825"/>
            <a:ext cx="2160240" cy="584775"/>
          </a:xfrm>
          <a:prstGeom prst="rect">
            <a:avLst/>
          </a:prstGeom>
          <a:noFill/>
        </p:spPr>
        <p:txBody>
          <a:bodyPr wrap="square" rtlCol="1">
            <a:spAutoFit/>
          </a:bodyPr>
          <a:lstStyle/>
          <a:p>
            <a:r>
              <a:rPr lang="ar-SA" sz="3200" b="1" dirty="0">
                <a:solidFill>
                  <a:srgbClr val="FFFF00"/>
                </a:solidFill>
              </a:rPr>
              <a:t>تاريخ اللون :</a:t>
            </a:r>
          </a:p>
        </p:txBody>
      </p:sp>
      <p:sp>
        <p:nvSpPr>
          <p:cNvPr id="7" name="مربع نص 6">
            <a:extLst>
              <a:ext uri="{FF2B5EF4-FFF2-40B4-BE49-F238E27FC236}">
                <a16:creationId xmlns:a16="http://schemas.microsoft.com/office/drawing/2014/main" id="{66EDD013-5A65-4471-9C57-F23E1D963F8E}"/>
              </a:ext>
            </a:extLst>
          </p:cNvPr>
          <p:cNvSpPr txBox="1"/>
          <p:nvPr/>
        </p:nvSpPr>
        <p:spPr>
          <a:xfrm>
            <a:off x="2411760" y="2296319"/>
            <a:ext cx="4458522" cy="2308324"/>
          </a:xfrm>
          <a:prstGeom prst="rect">
            <a:avLst/>
          </a:prstGeom>
          <a:noFill/>
        </p:spPr>
        <p:txBody>
          <a:bodyPr wrap="square" rtlCol="1">
            <a:spAutoFit/>
          </a:bodyPr>
          <a:lstStyle/>
          <a:p>
            <a:r>
              <a:rPr lang="ar-SA" sz="2400" b="1" dirty="0"/>
              <a:t>اعتمد الفنان على اللون في لوحاته الفنية منذ الحضارات القديمة ، واستخدم الألوان الطبيعية منذ بداية رسوماته ، ثم حاول صنع الالوان الصناعية من بعض الأتربة والشمع والدهون النباتية والحيوانية ، والتي تحتوي على عناصر لونية وأصباغ</a:t>
            </a:r>
            <a:r>
              <a:rPr lang="ar-SA" sz="2400" dirty="0">
                <a:solidFill>
                  <a:schemeClr val="bg1"/>
                </a:solidFill>
              </a:rPr>
              <a:t>.</a:t>
            </a:r>
          </a:p>
        </p:txBody>
      </p:sp>
    </p:spTree>
    <p:extLst>
      <p:ext uri="{BB962C8B-B14F-4D97-AF65-F5344CB8AC3E}">
        <p14:creationId xmlns:p14="http://schemas.microsoft.com/office/powerpoint/2010/main" val="367998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54D11F3C-45F1-49A9-B1EC-5649F545AC1D}"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7" y="0"/>
            <a:ext cx="9144000" cy="6858000"/>
          </a:xfrm>
          <a:prstGeom prst="rect">
            <a:avLst/>
          </a:prstGeom>
        </p:spPr>
      </p:pic>
      <p:pic>
        <p:nvPicPr>
          <p:cNvPr id="11" name="صورة 10">
            <a:extLst>
              <a:ext uri="{FF2B5EF4-FFF2-40B4-BE49-F238E27FC236}">
                <a16:creationId xmlns:a16="http://schemas.microsoft.com/office/drawing/2014/main" id="{12A89460-1753-48C5-A209-B19DC068B1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51" b="90452" l="3471" r="56342">
                        <a14:foregroundMark x1="49399" y1="83778" x2="26836" y2="84908"/>
                        <a14:foregroundMark x1="26836" y1="84908" x2="20561" y2="83984"/>
                        <a14:foregroundMark x1="49399" y1="88398" x2="46595" y2="90657"/>
                        <a14:foregroundMark x1="40854" y1="8419" x2="40854" y2="8419"/>
                        <a14:foregroundMark x1="40854" y1="8419" x2="40854" y2="9343"/>
                        <a14:foregroundMark x1="40854" y1="9343" x2="34446" y2="15811"/>
                        <a14:foregroundMark x1="34446" y1="15811" x2="37917" y2="16016"/>
                        <a14:foregroundMark x1="48064" y1="4620" x2="39653" y2="2053"/>
                        <a14:foregroundMark x1="39653" y1="2053" x2="35514" y2="4928"/>
                        <a14:foregroundMark x1="3471" y1="20431" x2="4272" y2="22998"/>
                      </a14:backgroundRemoval>
                    </a14:imgEffect>
                  </a14:imgLayer>
                </a14:imgProps>
              </a:ext>
            </a:extLst>
          </a:blip>
          <a:srcRect r="37285" b="7619"/>
          <a:stretch/>
        </p:blipFill>
        <p:spPr>
          <a:xfrm>
            <a:off x="6870282" y="2852936"/>
            <a:ext cx="2480580" cy="4844851"/>
          </a:xfrm>
          <a:prstGeom prst="rect">
            <a:avLst/>
          </a:prstGeom>
        </p:spPr>
      </p:pic>
      <p:sp>
        <p:nvSpPr>
          <p:cNvPr id="5" name="مربع نص 4">
            <a:extLst>
              <a:ext uri="{FF2B5EF4-FFF2-40B4-BE49-F238E27FC236}">
                <a16:creationId xmlns:a16="http://schemas.microsoft.com/office/drawing/2014/main" id="{DA512E27-0138-4439-91D8-CC25707F00DC}"/>
              </a:ext>
            </a:extLst>
          </p:cNvPr>
          <p:cNvSpPr txBox="1"/>
          <p:nvPr/>
        </p:nvSpPr>
        <p:spPr>
          <a:xfrm>
            <a:off x="4932040" y="1640825"/>
            <a:ext cx="2160240" cy="584775"/>
          </a:xfrm>
          <a:prstGeom prst="rect">
            <a:avLst/>
          </a:prstGeom>
          <a:noFill/>
        </p:spPr>
        <p:txBody>
          <a:bodyPr wrap="square" rtlCol="1">
            <a:spAutoFit/>
          </a:bodyPr>
          <a:lstStyle/>
          <a:p>
            <a:r>
              <a:rPr lang="ar-SA" sz="3200" b="1" dirty="0">
                <a:solidFill>
                  <a:srgbClr val="FFFF00"/>
                </a:solidFill>
              </a:rPr>
              <a:t>أهمية اللون :</a:t>
            </a:r>
          </a:p>
        </p:txBody>
      </p:sp>
      <p:sp>
        <p:nvSpPr>
          <p:cNvPr id="7" name="مربع نص 6">
            <a:extLst>
              <a:ext uri="{FF2B5EF4-FFF2-40B4-BE49-F238E27FC236}">
                <a16:creationId xmlns:a16="http://schemas.microsoft.com/office/drawing/2014/main" id="{66EDD013-5A65-4471-9C57-F23E1D963F8E}"/>
              </a:ext>
            </a:extLst>
          </p:cNvPr>
          <p:cNvSpPr txBox="1"/>
          <p:nvPr/>
        </p:nvSpPr>
        <p:spPr>
          <a:xfrm>
            <a:off x="2411760" y="2296319"/>
            <a:ext cx="4458521" cy="1938992"/>
          </a:xfrm>
          <a:prstGeom prst="rect">
            <a:avLst/>
          </a:prstGeom>
          <a:noFill/>
        </p:spPr>
        <p:txBody>
          <a:bodyPr wrap="square" rtlCol="1">
            <a:spAutoFit/>
          </a:bodyPr>
          <a:lstStyle/>
          <a:p>
            <a:r>
              <a:rPr lang="ar-SA" sz="2400" b="1" dirty="0"/>
              <a:t>يعتبر اللون من أهم العناصر التشكيلية للتصميم ، حيث أن أي عنصر من هذه العناصر يجب أن يكون له لوناً، سواءً كان هذا اللون من الألوان الأساسية أو الفرعية أو المحايدة.</a:t>
            </a:r>
          </a:p>
        </p:txBody>
      </p:sp>
    </p:spTree>
    <p:extLst>
      <p:ext uri="{BB962C8B-B14F-4D97-AF65-F5344CB8AC3E}">
        <p14:creationId xmlns:p14="http://schemas.microsoft.com/office/powerpoint/2010/main" val="87733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8DBB489-C205-40EE-90AF-BF0C04F6FF92}"/>
              </a:ext>
            </a:extLst>
          </p:cNvPr>
          <p:cNvSpPr>
            <a:spLocks noGrp="1"/>
          </p:cNvSpPr>
          <p:nvPr>
            <p:ph type="title"/>
          </p:nvPr>
        </p:nvSpPr>
        <p:spPr/>
        <p:txBody>
          <a:bodyPr/>
          <a:lstStyle/>
          <a:p>
            <a:endParaRPr lang="ar-SA"/>
          </a:p>
        </p:txBody>
      </p:sp>
      <p:pic>
        <p:nvPicPr>
          <p:cNvPr id="6" name="عنصر نائب للمحتوى 5">
            <a:extLst>
              <a:ext uri="{FF2B5EF4-FFF2-40B4-BE49-F238E27FC236}">
                <a16:creationId xmlns:a16="http://schemas.microsoft.com/office/drawing/2014/main" id="{287FD869-E80F-4E29-B4D9-AD318E7EEE2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6858000"/>
          </a:xfrm>
        </p:spPr>
      </p:pic>
      <p:sp>
        <p:nvSpPr>
          <p:cNvPr id="4" name="عنصر نائب للتاريخ 3">
            <a:extLst>
              <a:ext uri="{FF2B5EF4-FFF2-40B4-BE49-F238E27FC236}">
                <a16:creationId xmlns:a16="http://schemas.microsoft.com/office/drawing/2014/main" id="{04697787-384E-4DEA-929F-0A6CBD3BE371}"/>
              </a:ext>
            </a:extLst>
          </p:cNvPr>
          <p:cNvSpPr>
            <a:spLocks noGrp="1"/>
          </p:cNvSpPr>
          <p:nvPr>
            <p:ph type="dt" sz="half" idx="10"/>
          </p:nvPr>
        </p:nvSpPr>
        <p:spPr/>
        <p:txBody>
          <a:bodyPr/>
          <a:lstStyle/>
          <a:p>
            <a:fld id="{DE7E64E3-DD02-4D3A-8E37-B525AEC041A0}" type="uaqdatetime2">
              <a:rPr lang="ar-SA" smtClean="0"/>
              <a:t>السبت، 24/جمادى الثانية/1442</a:t>
            </a:fld>
            <a:endParaRPr lang="ar-SA"/>
          </a:p>
        </p:txBody>
      </p:sp>
      <p:pic>
        <p:nvPicPr>
          <p:cNvPr id="8" name="صورة 7">
            <a:extLst>
              <a:ext uri="{FF2B5EF4-FFF2-40B4-BE49-F238E27FC236}">
                <a16:creationId xmlns:a16="http://schemas.microsoft.com/office/drawing/2014/main" id="{69A3642D-5AF6-4BD1-AF8F-3ABC5F6924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744" y="332655"/>
            <a:ext cx="6062587" cy="5887169"/>
          </a:xfrm>
          <a:prstGeom prst="rect">
            <a:avLst/>
          </a:prstGeom>
        </p:spPr>
      </p:pic>
      <p:pic>
        <p:nvPicPr>
          <p:cNvPr id="7" name="تسجيل الصوت.m4a" descr="تسجيل الصوت.m4a">
            <a:extLst>
              <a:ext uri="{FF2B5EF4-FFF2-40B4-BE49-F238E27FC236}">
                <a16:creationId xmlns:a16="http://schemas.microsoft.com/office/drawing/2014/main" id="{06B0182F-268F-458A-9815-37B9C8A4D5AF}"/>
              </a:ext>
            </a:extLst>
          </p:cNvPr>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2051720" y="5877273"/>
            <a:ext cx="1205387" cy="648072"/>
          </a:xfrm>
          <a:prstGeom prst="rect">
            <a:avLst/>
          </a:prstGeom>
          <a:ln w="12700">
            <a:miter lim="400000"/>
          </a:ln>
        </p:spPr>
      </p:pic>
    </p:spTree>
    <p:extLst>
      <p:ext uri="{BB962C8B-B14F-4D97-AF65-F5344CB8AC3E}">
        <p14:creationId xmlns:p14="http://schemas.microsoft.com/office/powerpoint/2010/main" val="126794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ماذا لو…"/>
          <p:cNvSpPr txBox="1">
            <a:spLocks noGrp="1"/>
          </p:cNvSpPr>
          <p:nvPr>
            <p:ph type="ctrTitle"/>
          </p:nvPr>
        </p:nvSpPr>
        <p:spPr>
          <a:xfrm>
            <a:off x="1115616" y="-99392"/>
            <a:ext cx="6620968" cy="3329581"/>
          </a:xfrm>
          <a:prstGeom prst="rect">
            <a:avLst/>
          </a:prstGeom>
        </p:spPr>
        <p:txBody>
          <a:bodyPr>
            <a:normAutofit/>
          </a:bodyPr>
          <a:lstStyle/>
          <a:p>
            <a:pPr algn="ctr" defTabSz="336816" rtl="0">
              <a:defRPr sz="6232">
                <a:solidFill>
                  <a:srgbClr val="831100"/>
                </a:solidFill>
              </a:defRPr>
            </a:pPr>
            <a:r>
              <a:rPr sz="5400" dirty="0" err="1">
                <a:solidFill>
                  <a:schemeClr val="tx1"/>
                </a:solidFill>
              </a:rPr>
              <a:t>ماذا</a:t>
            </a:r>
            <a:r>
              <a:rPr sz="5400" dirty="0">
                <a:solidFill>
                  <a:schemeClr val="tx1"/>
                </a:solidFill>
              </a:rPr>
              <a:t> </a:t>
            </a:r>
            <a:r>
              <a:rPr sz="5400" dirty="0" err="1">
                <a:solidFill>
                  <a:schemeClr val="tx1"/>
                </a:solidFill>
              </a:rPr>
              <a:t>لو</a:t>
            </a:r>
            <a:r>
              <a:rPr sz="5400" dirty="0">
                <a:solidFill>
                  <a:schemeClr val="tx1"/>
                </a:solidFill>
              </a:rPr>
              <a:t> </a:t>
            </a:r>
          </a:p>
          <a:p>
            <a:pPr algn="ctr" defTabSz="336816">
              <a:defRPr sz="6232"/>
            </a:pPr>
            <a:r>
              <a:rPr sz="5400" dirty="0" err="1">
                <a:solidFill>
                  <a:schemeClr val="tx1"/>
                </a:solidFill>
              </a:rPr>
              <a:t>لم</a:t>
            </a:r>
            <a:r>
              <a:rPr sz="5400" dirty="0">
                <a:solidFill>
                  <a:schemeClr val="tx1"/>
                </a:solidFill>
              </a:rPr>
              <a:t> </a:t>
            </a:r>
            <a:r>
              <a:rPr sz="5400" dirty="0" err="1">
                <a:solidFill>
                  <a:schemeClr val="tx1"/>
                </a:solidFill>
              </a:rPr>
              <a:t>نستطع</a:t>
            </a:r>
            <a:r>
              <a:rPr sz="5400" dirty="0">
                <a:solidFill>
                  <a:schemeClr val="tx1"/>
                </a:solidFill>
              </a:rPr>
              <a:t> </a:t>
            </a:r>
            <a:r>
              <a:rPr sz="5400" dirty="0" err="1">
                <a:solidFill>
                  <a:schemeClr val="tx1"/>
                </a:solidFill>
              </a:rPr>
              <a:t>مشاهدة</a:t>
            </a:r>
            <a:r>
              <a:rPr sz="5400" dirty="0">
                <a:solidFill>
                  <a:schemeClr val="tx1"/>
                </a:solidFill>
              </a:rPr>
              <a:t> </a:t>
            </a:r>
            <a:r>
              <a:rPr sz="5400" dirty="0" err="1">
                <a:solidFill>
                  <a:schemeClr val="tx1"/>
                </a:solidFill>
              </a:rPr>
              <a:t>الالوان</a:t>
            </a:r>
            <a:r>
              <a:rPr sz="5400" dirty="0">
                <a:solidFill>
                  <a:schemeClr val="tx1"/>
                </a:solidFill>
              </a:rPr>
              <a:t> </a:t>
            </a:r>
            <a:r>
              <a:rPr sz="5400" dirty="0" err="1">
                <a:solidFill>
                  <a:schemeClr val="tx1"/>
                </a:solidFill>
              </a:rPr>
              <a:t>في</a:t>
            </a:r>
            <a:r>
              <a:rPr sz="5400" dirty="0">
                <a:solidFill>
                  <a:schemeClr val="tx1"/>
                </a:solidFill>
              </a:rPr>
              <a:t> </a:t>
            </a:r>
            <a:r>
              <a:rPr sz="5400" dirty="0" err="1">
                <a:solidFill>
                  <a:schemeClr val="tx1"/>
                </a:solidFill>
              </a:rPr>
              <a:t>الطبيعة</a:t>
            </a:r>
            <a:r>
              <a:rPr sz="5400" dirty="0">
                <a:solidFill>
                  <a:schemeClr val="tx1"/>
                </a:solidFill>
              </a:rPr>
              <a:t>؟</a:t>
            </a:r>
          </a:p>
        </p:txBody>
      </p:sp>
      <p:sp>
        <p:nvSpPr>
          <p:cNvPr id="164" name="ماذا لو…"/>
          <p:cNvSpPr txBox="1">
            <a:spLocks noGrp="1"/>
          </p:cNvSpPr>
          <p:nvPr>
            <p:ph type="subTitle" idx="1"/>
          </p:nvPr>
        </p:nvSpPr>
        <p:spPr>
          <a:xfrm>
            <a:off x="776883" y="3527226"/>
            <a:ext cx="7590234" cy="2331034"/>
          </a:xfrm>
          <a:prstGeom prst="rect">
            <a:avLst/>
          </a:prstGeom>
        </p:spPr>
        <p:txBody>
          <a:bodyPr>
            <a:normAutofit fontScale="85000" lnSpcReduction="20000"/>
          </a:bodyPr>
          <a:lstStyle/>
          <a:p>
            <a:pPr algn="ctr" defTabSz="349138" rtl="0">
              <a:buClr>
                <a:srgbClr val="9A7865"/>
              </a:buClr>
              <a:defRPr sz="6460">
                <a:solidFill>
                  <a:srgbClr val="E22400"/>
                </a:solidFill>
                <a:latin typeface="+mn-lt"/>
                <a:ea typeface="+mn-ea"/>
                <a:cs typeface="+mn-cs"/>
                <a:sym typeface="Geeza Pro Regular"/>
              </a:defRPr>
            </a:pPr>
            <a:r>
              <a:rPr dirty="0" err="1">
                <a:solidFill>
                  <a:schemeClr val="tx1">
                    <a:lumMod val="95000"/>
                  </a:schemeClr>
                </a:solidFill>
              </a:rPr>
              <a:t>ماذا</a:t>
            </a:r>
            <a:r>
              <a:rPr dirty="0">
                <a:solidFill>
                  <a:schemeClr val="tx1">
                    <a:lumMod val="95000"/>
                  </a:schemeClr>
                </a:solidFill>
              </a:rPr>
              <a:t> </a:t>
            </a:r>
            <a:r>
              <a:rPr dirty="0" err="1">
                <a:solidFill>
                  <a:schemeClr val="tx1">
                    <a:lumMod val="95000"/>
                  </a:schemeClr>
                </a:solidFill>
              </a:rPr>
              <a:t>لو</a:t>
            </a:r>
            <a:r>
              <a:rPr dirty="0">
                <a:solidFill>
                  <a:schemeClr val="tx1">
                    <a:lumMod val="95000"/>
                  </a:schemeClr>
                </a:solidFill>
              </a:rPr>
              <a:t> </a:t>
            </a:r>
          </a:p>
          <a:p>
            <a:pPr algn="ctr" defTabSz="349138">
              <a:buClr>
                <a:srgbClr val="9A7865"/>
              </a:buClr>
              <a:defRPr sz="6460">
                <a:solidFill>
                  <a:srgbClr val="85604A"/>
                </a:solidFill>
                <a:latin typeface="+mn-lt"/>
                <a:ea typeface="+mn-ea"/>
                <a:cs typeface="+mn-cs"/>
                <a:sym typeface="Geeza Pro Regular"/>
              </a:defRPr>
            </a:pPr>
            <a:r>
              <a:rPr dirty="0" err="1">
                <a:solidFill>
                  <a:schemeClr val="tx1">
                    <a:lumMod val="95000"/>
                  </a:schemeClr>
                </a:solidFill>
              </a:rPr>
              <a:t>لم</a:t>
            </a:r>
            <a:r>
              <a:rPr dirty="0">
                <a:solidFill>
                  <a:schemeClr val="tx1">
                    <a:lumMod val="95000"/>
                  </a:schemeClr>
                </a:solidFill>
              </a:rPr>
              <a:t> </a:t>
            </a:r>
            <a:r>
              <a:rPr dirty="0" err="1">
                <a:solidFill>
                  <a:schemeClr val="tx1">
                    <a:lumMod val="95000"/>
                  </a:schemeClr>
                </a:solidFill>
              </a:rPr>
              <a:t>يكن</a:t>
            </a:r>
            <a:r>
              <a:rPr dirty="0">
                <a:solidFill>
                  <a:schemeClr val="tx1">
                    <a:lumMod val="95000"/>
                  </a:schemeClr>
                </a:solidFill>
              </a:rPr>
              <a:t> </a:t>
            </a:r>
            <a:r>
              <a:rPr dirty="0" err="1">
                <a:solidFill>
                  <a:schemeClr val="tx1">
                    <a:lumMod val="95000"/>
                  </a:schemeClr>
                </a:solidFill>
              </a:rPr>
              <a:t>هناك</a:t>
            </a:r>
            <a:r>
              <a:rPr dirty="0">
                <a:solidFill>
                  <a:schemeClr val="tx1">
                    <a:lumMod val="95000"/>
                  </a:schemeClr>
                </a:solidFill>
              </a:rPr>
              <a:t> </a:t>
            </a:r>
            <a:r>
              <a:rPr dirty="0" err="1">
                <a:solidFill>
                  <a:schemeClr val="tx1">
                    <a:lumMod val="95000"/>
                  </a:schemeClr>
                </a:solidFill>
              </a:rPr>
              <a:t>الوان</a:t>
            </a:r>
            <a:r>
              <a:rPr dirty="0">
                <a:solidFill>
                  <a:schemeClr val="tx1">
                    <a:lumMod val="95000"/>
                  </a:schemeClr>
                </a:solidFill>
              </a:rPr>
              <a:t> </a:t>
            </a:r>
            <a:r>
              <a:rPr dirty="0" err="1">
                <a:solidFill>
                  <a:schemeClr val="tx1">
                    <a:lumMod val="95000"/>
                  </a:schemeClr>
                </a:solidFill>
              </a:rPr>
              <a:t>في</a:t>
            </a:r>
            <a:r>
              <a:rPr dirty="0">
                <a:solidFill>
                  <a:schemeClr val="tx1">
                    <a:lumMod val="95000"/>
                  </a:schemeClr>
                </a:solidFill>
              </a:rPr>
              <a:t> </a:t>
            </a:r>
            <a:r>
              <a:rPr dirty="0" err="1">
                <a:solidFill>
                  <a:schemeClr val="tx1">
                    <a:lumMod val="95000"/>
                  </a:schemeClr>
                </a:solidFill>
              </a:rPr>
              <a:t>اشارات</a:t>
            </a:r>
            <a:r>
              <a:rPr dirty="0">
                <a:solidFill>
                  <a:schemeClr val="tx1">
                    <a:lumMod val="95000"/>
                  </a:schemeClr>
                </a:solidFill>
              </a:rPr>
              <a:t> </a:t>
            </a:r>
            <a:r>
              <a:rPr dirty="0" err="1">
                <a:solidFill>
                  <a:schemeClr val="tx1">
                    <a:lumMod val="95000"/>
                  </a:schemeClr>
                </a:solidFill>
              </a:rPr>
              <a:t>المرور</a:t>
            </a:r>
            <a:r>
              <a:rPr dirty="0">
                <a:solidFill>
                  <a:schemeClr val="tx1">
                    <a:lumMod val="95000"/>
                  </a:schemeClr>
                </a:solidFill>
              </a:rPr>
              <a:t>؟</a:t>
            </a:r>
          </a:p>
        </p:txBody>
      </p:sp>
    </p:spTree>
    <p:extLst>
      <p:ext uri="{BB962C8B-B14F-4D97-AF65-F5344CB8AC3E}">
        <p14:creationId xmlns:p14="http://schemas.microsoft.com/office/powerpoint/2010/main" val="27687023"/>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additive="base">
                                        <p:cTn id="7" dur="500" fill="hold"/>
                                        <p:tgtEl>
                                          <p:spTgt spid="163"/>
                                        </p:tgtEl>
                                        <p:attrNameLst>
                                          <p:attrName>ppt_x</p:attrName>
                                        </p:attrNameLst>
                                      </p:cBhvr>
                                      <p:tavLst>
                                        <p:tav tm="0">
                                          <p:val>
                                            <p:strVal val="#ppt_x"/>
                                          </p:val>
                                        </p:tav>
                                        <p:tav tm="100000">
                                          <p:val>
                                            <p:strVal val="#ppt_x"/>
                                          </p:val>
                                        </p:tav>
                                      </p:tavLst>
                                    </p:anim>
                                    <p:anim calcmode="lin" valueType="num">
                                      <p:cBhvr additive="base">
                                        <p:cTn id="8"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iterate>
                                    <p:tmAbs val="0"/>
                                  </p:iterate>
                                  <p:childTnLst>
                                    <p:set>
                                      <p:cBhvr>
                                        <p:cTn id="12" fill="hold"/>
                                        <p:tgtEl>
                                          <p:spTgt spid="164"/>
                                        </p:tgtEl>
                                        <p:attrNameLst>
                                          <p:attrName>style.visibility</p:attrName>
                                        </p:attrNameLst>
                                      </p:cBhvr>
                                      <p:to>
                                        <p:strVal val="visible"/>
                                      </p:to>
                                    </p:set>
                                    <p:animEffect transition="in" filter="box(out)">
                                      <p:cBhvr>
                                        <p:cTn id="13" dur="1000"/>
                                        <p:tgtEl>
                                          <p:spTgt spid="16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fill="hold" grpId="1" nodeType="clickEffect">
                                  <p:stCondLst>
                                    <p:cond delay="0"/>
                                  </p:stCondLst>
                                  <p:iterate>
                                    <p:tmAbs val="0"/>
                                  </p:iterate>
                                  <p:childTnLst>
                                    <p:animEffect transition="out" filter="dissolve">
                                      <p:cBhvr>
                                        <p:cTn id="17" dur="1500" fill="hold"/>
                                        <p:tgtEl>
                                          <p:spTgt spid="164"/>
                                        </p:tgtEl>
                                      </p:cBhvr>
                                    </p:animEffect>
                                    <p:set>
                                      <p:cBhvr>
                                        <p:cTn id="18" fill="hold">
                                          <p:stCondLst>
                                            <p:cond delay="1499"/>
                                          </p:stCondLst>
                                        </p:cTn>
                                        <p:tgtEl>
                                          <p:spTgt spid="1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64">
                                            <p:txEl>
                                              <p:pRg st="0" end="0"/>
                                            </p:txEl>
                                          </p:spTgt>
                                        </p:tgtEl>
                                        <p:attrNameLst>
                                          <p:attrName>style.visibility</p:attrName>
                                        </p:attrNameLst>
                                      </p:cBhvr>
                                      <p:to>
                                        <p:strVal val="visible"/>
                                      </p:to>
                                    </p:set>
                                    <p:animEffect transition="in" filter="fade">
                                      <p:cBhvr>
                                        <p:cTn id="23" dur="1000"/>
                                        <p:tgtEl>
                                          <p:spTgt spid="164">
                                            <p:txEl>
                                              <p:pRg st="0" end="0"/>
                                            </p:txEl>
                                          </p:spTgt>
                                        </p:tgtEl>
                                      </p:cBhvr>
                                    </p:animEffect>
                                    <p:anim calcmode="lin" valueType="num">
                                      <p:cBhvr>
                                        <p:cTn id="24" dur="1000" fill="hold"/>
                                        <p:tgtEl>
                                          <p:spTgt spid="16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64">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64">
                                            <p:txEl>
                                              <p:pRg st="1" end="1"/>
                                            </p:txEl>
                                          </p:spTgt>
                                        </p:tgtEl>
                                        <p:attrNameLst>
                                          <p:attrName>style.visibility</p:attrName>
                                        </p:attrNameLst>
                                      </p:cBhvr>
                                      <p:to>
                                        <p:strVal val="visible"/>
                                      </p:to>
                                    </p:set>
                                    <p:animEffect transition="in" filter="fade">
                                      <p:cBhvr>
                                        <p:cTn id="28" dur="1000"/>
                                        <p:tgtEl>
                                          <p:spTgt spid="164">
                                            <p:txEl>
                                              <p:pRg st="1" end="1"/>
                                            </p:txEl>
                                          </p:spTgt>
                                        </p:tgtEl>
                                      </p:cBhvr>
                                    </p:animEffect>
                                    <p:anim calcmode="lin" valueType="num">
                                      <p:cBhvr>
                                        <p:cTn id="29" dur="1000" fill="hold"/>
                                        <p:tgtEl>
                                          <p:spTgt spid="16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6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P spid="164" grpId="0" advAuto="0"/>
      <p:bldP spid="164" grpId="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54D11F3C-45F1-49A9-B1EC-5649F545AC1D}"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صورة 10">
            <a:extLst>
              <a:ext uri="{FF2B5EF4-FFF2-40B4-BE49-F238E27FC236}">
                <a16:creationId xmlns:a16="http://schemas.microsoft.com/office/drawing/2014/main" id="{12A89460-1753-48C5-A209-B19DC068B1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51" b="90452" l="3471" r="56342">
                        <a14:foregroundMark x1="49399" y1="83778" x2="26836" y2="84908"/>
                        <a14:foregroundMark x1="26836" y1="84908" x2="20561" y2="83984"/>
                        <a14:foregroundMark x1="49399" y1="88398" x2="46595" y2="90657"/>
                        <a14:foregroundMark x1="40854" y1="8419" x2="40854" y2="8419"/>
                        <a14:foregroundMark x1="40854" y1="8419" x2="40854" y2="9343"/>
                        <a14:foregroundMark x1="40854" y1="9343" x2="34446" y2="15811"/>
                        <a14:foregroundMark x1="34446" y1="15811" x2="37917" y2="16016"/>
                        <a14:foregroundMark x1="48064" y1="4620" x2="39653" y2="2053"/>
                        <a14:foregroundMark x1="39653" y1="2053" x2="35514" y2="4928"/>
                        <a14:foregroundMark x1="3471" y1="20431" x2="4272" y2="22998"/>
                      </a14:backgroundRemoval>
                    </a14:imgEffect>
                  </a14:imgLayer>
                </a14:imgProps>
              </a:ext>
            </a:extLst>
          </a:blip>
          <a:srcRect r="37285" b="7619"/>
          <a:stretch/>
        </p:blipFill>
        <p:spPr>
          <a:xfrm>
            <a:off x="6870282" y="2852936"/>
            <a:ext cx="2480580" cy="4844851"/>
          </a:xfrm>
          <a:prstGeom prst="rect">
            <a:avLst/>
          </a:prstGeom>
        </p:spPr>
      </p:pic>
      <p:pic>
        <p:nvPicPr>
          <p:cNvPr id="12" name="537FB631-88F6-44C3-99DB-9B7E9BD2B3A2-L0-001.jpeg" descr="537FB631-88F6-44C3-99DB-9B7E9BD2B3A2-L0-001.jpeg">
            <a:extLst>
              <a:ext uri="{FF2B5EF4-FFF2-40B4-BE49-F238E27FC236}">
                <a16:creationId xmlns:a16="http://schemas.microsoft.com/office/drawing/2014/main" id="{D13372A0-BB7A-4BF6-B722-99997343FAB6}"/>
              </a:ext>
            </a:extLst>
          </p:cNvPr>
          <p:cNvPicPr>
            <a:picLocks/>
          </p:cNvPicPr>
          <p:nvPr/>
        </p:nvPicPr>
        <p:blipFill>
          <a:blip r:embed="rId5"/>
          <a:stretch>
            <a:fillRect/>
          </a:stretch>
        </p:blipFill>
        <p:spPr>
          <a:xfrm>
            <a:off x="3562014" y="2935378"/>
            <a:ext cx="3374864" cy="2451604"/>
          </a:xfrm>
          <a:prstGeom prst="rect">
            <a:avLst/>
          </a:prstGeom>
        </p:spPr>
      </p:pic>
      <p:sp>
        <p:nvSpPr>
          <p:cNvPr id="13" name="القيمة السلوكية…">
            <a:extLst>
              <a:ext uri="{FF2B5EF4-FFF2-40B4-BE49-F238E27FC236}">
                <a16:creationId xmlns:a16="http://schemas.microsoft.com/office/drawing/2014/main" id="{039934FD-919E-4D72-805F-9369B86F139E}"/>
              </a:ext>
            </a:extLst>
          </p:cNvPr>
          <p:cNvSpPr txBox="1">
            <a:spLocks/>
          </p:cNvSpPr>
          <p:nvPr/>
        </p:nvSpPr>
        <p:spPr>
          <a:xfrm>
            <a:off x="2915816" y="-612293"/>
            <a:ext cx="4900770" cy="3329581"/>
          </a:xfrm>
          <a:prstGeom prst="rect">
            <a:avLst/>
          </a:prstGeom>
        </p:spPr>
        <p:txBody>
          <a:bodyPr vert="horz" lIns="91440" tIns="45720" rIns="91440" bIns="45720" rtlCol="0" anchor="b">
            <a:noAutofit/>
          </a:bodyPr>
          <a:lstStyle>
            <a:lvl1pPr algn="l" defTabSz="457207" rtl="1" eaLnBrk="1" latinLnBrk="0" hangingPunct="1">
              <a:spcBef>
                <a:spcPct val="0"/>
              </a:spcBef>
              <a:buNone/>
              <a:defRPr sz="7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defTabSz="266987">
              <a:defRPr sz="4940"/>
            </a:pPr>
            <a:r>
              <a:rPr lang="ar-SA" sz="2400" b="1" dirty="0">
                <a:solidFill>
                  <a:srgbClr val="FFFF00"/>
                </a:solidFill>
              </a:rPr>
              <a:t>القيمة السلوكية</a:t>
            </a:r>
          </a:p>
          <a:p>
            <a:pPr algn="ctr" defTabSz="266987">
              <a:defRPr sz="4940"/>
            </a:pPr>
            <a:r>
              <a:rPr lang="ar-SA" sz="2400" dirty="0"/>
              <a:t>شكر الله على النعم التي لا تعد ولا تحصى </a:t>
            </a:r>
          </a:p>
          <a:p>
            <a:pPr algn="ctr" defTabSz="266987">
              <a:defRPr sz="4940"/>
            </a:pPr>
            <a:r>
              <a:rPr lang="ar-SA" sz="2400" dirty="0"/>
              <a:t>قال تعالى :</a:t>
            </a:r>
          </a:p>
        </p:txBody>
      </p:sp>
      <p:sp>
        <p:nvSpPr>
          <p:cNvPr id="14" name="سورة ابراهيم آية ٧">
            <a:extLst>
              <a:ext uri="{FF2B5EF4-FFF2-40B4-BE49-F238E27FC236}">
                <a16:creationId xmlns:a16="http://schemas.microsoft.com/office/drawing/2014/main" id="{704920BD-2EFE-4F6D-A67E-6774A77FA583}"/>
              </a:ext>
            </a:extLst>
          </p:cNvPr>
          <p:cNvSpPr txBox="1">
            <a:spLocks/>
          </p:cNvSpPr>
          <p:nvPr/>
        </p:nvSpPr>
        <p:spPr>
          <a:xfrm>
            <a:off x="1711563" y="3103699"/>
            <a:ext cx="1898893" cy="1151539"/>
          </a:xfrm>
          <a:prstGeom prst="rect">
            <a:avLst/>
          </a:prstGeom>
        </p:spPr>
        <p:txBody>
          <a:bodyPr vert="horz" lIns="91440" tIns="45720" rIns="91440" bIns="45720" rtlCol="0" anchor="t">
            <a:normAutofit/>
          </a:bodyPr>
          <a:lstStyle>
            <a:lvl1pPr marL="0" indent="0" algn="l" defTabSz="443991" rtl="1" eaLnBrk="1" latinLnBrk="0" hangingPunct="1">
              <a:spcBef>
                <a:spcPts val="1000"/>
              </a:spcBef>
              <a:spcAft>
                <a:spcPts val="0"/>
              </a:spcAft>
              <a:buClr>
                <a:srgbClr val="9A7865"/>
              </a:buClr>
              <a:buSzPct val="80000"/>
              <a:buFont typeface="Wingdings 3" charset="2"/>
              <a:buNone/>
              <a:defRPr sz="4560" b="0" i="0" kern="1200" cap="all">
                <a:solidFill>
                  <a:srgbClr val="85604A"/>
                </a:solidFill>
                <a:latin typeface="+mn-lt"/>
                <a:ea typeface="+mn-ea"/>
                <a:cs typeface="+mn-cs"/>
                <a:sym typeface="Geeza Pro Regular"/>
              </a:defRPr>
            </a:lvl1pPr>
            <a:lvl2pPr marL="4572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ar-SA" sz="2400" dirty="0">
                <a:solidFill>
                  <a:schemeClr val="tx1"/>
                </a:solidFill>
              </a:rPr>
              <a:t>سورة ابراهيم آية ٧</a:t>
            </a:r>
          </a:p>
        </p:txBody>
      </p:sp>
    </p:spTree>
    <p:extLst>
      <p:ext uri="{BB962C8B-B14F-4D97-AF65-F5344CB8AC3E}">
        <p14:creationId xmlns:p14="http://schemas.microsoft.com/office/powerpoint/2010/main" val="233384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12"/>
                                        </p:tgtEl>
                                        <p:attrNameLst>
                                          <p:attrName>style.visibility</p:attrName>
                                        </p:attrNameLst>
                                      </p:cBhvr>
                                      <p:to>
                                        <p:strVal val="visible"/>
                                      </p:to>
                                    </p:set>
                                    <p:animEffect transition="in" filter="wipe(right)">
                                      <p:cBhvr>
                                        <p:cTn id="7" dur="3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iterate>
                                    <p:tmAbs val="0"/>
                                  </p:iterate>
                                  <p:childTnLst>
                                    <p:set>
                                      <p:cBhvr>
                                        <p:cTn id="11" fill="hold"/>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4*#ppt_w"/>
                                          </p:val>
                                        </p:tav>
                                        <p:tav tm="100000">
                                          <p:val>
                                            <p:strVal val="#ppt_w"/>
                                          </p:val>
                                        </p:tav>
                                      </p:tavLst>
                                    </p:anim>
                                    <p:anim calcmode="lin" valueType="num">
                                      <p:cBhvr>
                                        <p:cTn id="13" dur="10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dvAuto="0"/>
      <p:bldP spid="13" grpId="0"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صورة 5">
            <a:extLst>
              <a:ext uri="{FF2B5EF4-FFF2-40B4-BE49-F238E27FC236}">
                <a16:creationId xmlns:a16="http://schemas.microsoft.com/office/drawing/2014/main" id="{0E2F5123-DF36-4748-93FA-EE0C82C829AC}"/>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l="184" r="184"/>
          <a:stretch>
            <a:fillRect/>
          </a:stretch>
        </p:blipFill>
        <p:spPr>
          <a:xfrm>
            <a:off x="0" y="0"/>
            <a:ext cx="9144000" cy="6858000"/>
          </a:xfrm>
        </p:spPr>
      </p:pic>
      <p:sp>
        <p:nvSpPr>
          <p:cNvPr id="3" name="عنوان 2">
            <a:extLst>
              <a:ext uri="{FF2B5EF4-FFF2-40B4-BE49-F238E27FC236}">
                <a16:creationId xmlns:a16="http://schemas.microsoft.com/office/drawing/2014/main" id="{B68800BD-4AB1-4741-830E-539875B79A31}"/>
              </a:ext>
            </a:extLst>
          </p:cNvPr>
          <p:cNvSpPr>
            <a:spLocks noGrp="1"/>
          </p:cNvSpPr>
          <p:nvPr>
            <p:ph type="title"/>
          </p:nvPr>
        </p:nvSpPr>
        <p:spPr>
          <a:xfrm>
            <a:off x="3563888" y="705619"/>
            <a:ext cx="7590234" cy="982266"/>
          </a:xfrm>
        </p:spPr>
        <p:txBody>
          <a:bodyPr/>
          <a:lstStyle/>
          <a:p>
            <a:r>
              <a:rPr lang="ar-SA" dirty="0">
                <a:solidFill>
                  <a:srgbClr val="FFFF00"/>
                </a:solidFill>
              </a:rPr>
              <a:t>دائرة الألوان:</a:t>
            </a:r>
          </a:p>
        </p:txBody>
      </p:sp>
      <p:sp>
        <p:nvSpPr>
          <p:cNvPr id="4" name="عنصر نائب للنص 3">
            <a:extLst>
              <a:ext uri="{FF2B5EF4-FFF2-40B4-BE49-F238E27FC236}">
                <a16:creationId xmlns:a16="http://schemas.microsoft.com/office/drawing/2014/main" id="{5F721694-1994-4DD4-B603-B1356A3F5FCF}"/>
              </a:ext>
            </a:extLst>
          </p:cNvPr>
          <p:cNvSpPr>
            <a:spLocks noGrp="1"/>
          </p:cNvSpPr>
          <p:nvPr>
            <p:ph type="body" sz="quarter" idx="1"/>
          </p:nvPr>
        </p:nvSpPr>
        <p:spPr>
          <a:xfrm>
            <a:off x="1115616" y="1628800"/>
            <a:ext cx="7158186" cy="982266"/>
          </a:xfrm>
        </p:spPr>
        <p:txBody>
          <a:bodyPr>
            <a:noAutofit/>
          </a:bodyPr>
          <a:lstStyle/>
          <a:p>
            <a:r>
              <a:rPr lang="ar-SA" sz="2800" b="1" dirty="0"/>
              <a:t>تعتبر دائرة الألوان من الوسائل العلمية لدراسة الألوان المختلفة، إذ بها نعرف كيف تختلط الألوان ،ومن خلالها تتضح لنا الألوان الأساسي وما ينتج عن خلطها من الوان ثانوية</a:t>
            </a:r>
          </a:p>
        </p:txBody>
      </p:sp>
      <p:pic>
        <p:nvPicPr>
          <p:cNvPr id="9" name="صورة 8">
            <a:extLst>
              <a:ext uri="{FF2B5EF4-FFF2-40B4-BE49-F238E27FC236}">
                <a16:creationId xmlns:a16="http://schemas.microsoft.com/office/drawing/2014/main" id="{4F6C54C3-0011-4E84-B9DA-DE4E96A63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5932" y="3539714"/>
            <a:ext cx="2817553" cy="2519918"/>
          </a:xfrm>
          <a:prstGeom prst="rect">
            <a:avLst/>
          </a:prstGeom>
        </p:spPr>
      </p:pic>
      <p:sp>
        <p:nvSpPr>
          <p:cNvPr id="2" name="مربع نص 1">
            <a:extLst>
              <a:ext uri="{FF2B5EF4-FFF2-40B4-BE49-F238E27FC236}">
                <a16:creationId xmlns:a16="http://schemas.microsoft.com/office/drawing/2014/main" id="{6FD7A40F-8D0F-49B8-B4CC-0747AD0A2330}"/>
              </a:ext>
            </a:extLst>
          </p:cNvPr>
          <p:cNvSpPr txBox="1"/>
          <p:nvPr/>
        </p:nvSpPr>
        <p:spPr>
          <a:xfrm>
            <a:off x="827584" y="143054"/>
            <a:ext cx="1584176" cy="523220"/>
          </a:xfrm>
          <a:prstGeom prst="rect">
            <a:avLst/>
          </a:prstGeom>
          <a:noFill/>
        </p:spPr>
        <p:txBody>
          <a:bodyPr wrap="square" rtlCol="1">
            <a:spAutoFit/>
          </a:bodyPr>
          <a:lstStyle/>
          <a:p>
            <a:r>
              <a:rPr lang="ar-SA" sz="2800" b="1" dirty="0"/>
              <a:t>فاقد تعليمي</a:t>
            </a:r>
          </a:p>
        </p:txBody>
      </p:sp>
    </p:spTree>
    <p:extLst>
      <p:ext uri="{BB962C8B-B14F-4D97-AF65-F5344CB8AC3E}">
        <p14:creationId xmlns:p14="http://schemas.microsoft.com/office/powerpoint/2010/main" val="28120522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صورة 5">
            <a:extLst>
              <a:ext uri="{FF2B5EF4-FFF2-40B4-BE49-F238E27FC236}">
                <a16:creationId xmlns:a16="http://schemas.microsoft.com/office/drawing/2014/main" id="{0E2F5123-DF36-4748-93FA-EE0C82C829AC}"/>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l="184" r="184"/>
          <a:stretch>
            <a:fillRect/>
          </a:stretch>
        </p:blipFill>
        <p:spPr>
          <a:xfrm>
            <a:off x="-108520" y="2587"/>
            <a:ext cx="9264894" cy="6858000"/>
          </a:xfrm>
        </p:spPr>
      </p:pic>
      <p:pic>
        <p:nvPicPr>
          <p:cNvPr id="3" name="صورة 2">
            <a:extLst>
              <a:ext uri="{FF2B5EF4-FFF2-40B4-BE49-F238E27FC236}">
                <a16:creationId xmlns:a16="http://schemas.microsoft.com/office/drawing/2014/main" id="{5176743D-F195-4E93-AE6D-A45C4EEBB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1484784"/>
            <a:ext cx="4968552" cy="3744416"/>
          </a:xfrm>
          <a:prstGeom prst="rect">
            <a:avLst/>
          </a:prstGeom>
        </p:spPr>
      </p:pic>
    </p:spTree>
    <p:extLst>
      <p:ext uri="{BB962C8B-B14F-4D97-AF65-F5344CB8AC3E}">
        <p14:creationId xmlns:p14="http://schemas.microsoft.com/office/powerpoint/2010/main" val="331886584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54D11F3C-45F1-49A9-B1EC-5649F545AC1D}"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24"/>
            <a:ext cx="9144000" cy="6858000"/>
          </a:xfrm>
          <a:prstGeom prst="rect">
            <a:avLst/>
          </a:prstGeom>
        </p:spPr>
      </p:pic>
      <p:pic>
        <p:nvPicPr>
          <p:cNvPr id="11" name="صورة 10">
            <a:extLst>
              <a:ext uri="{FF2B5EF4-FFF2-40B4-BE49-F238E27FC236}">
                <a16:creationId xmlns:a16="http://schemas.microsoft.com/office/drawing/2014/main" id="{12A89460-1753-48C5-A209-B19DC068B1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51" b="90452" l="3471" r="56342">
                        <a14:foregroundMark x1="49399" y1="83778" x2="26836" y2="84908"/>
                        <a14:foregroundMark x1="26836" y1="84908" x2="20561" y2="83984"/>
                        <a14:foregroundMark x1="49399" y1="88398" x2="46595" y2="90657"/>
                        <a14:foregroundMark x1="40854" y1="8419" x2="40854" y2="8419"/>
                        <a14:foregroundMark x1="40854" y1="8419" x2="40854" y2="9343"/>
                        <a14:foregroundMark x1="40854" y1="9343" x2="34446" y2="15811"/>
                        <a14:foregroundMark x1="34446" y1="15811" x2="37917" y2="16016"/>
                        <a14:foregroundMark x1="48064" y1="4620" x2="39653" y2="2053"/>
                        <a14:foregroundMark x1="39653" y1="2053" x2="35514" y2="4928"/>
                        <a14:foregroundMark x1="3471" y1="20431" x2="4272" y2="22998"/>
                      </a14:backgroundRemoval>
                    </a14:imgEffect>
                  </a14:imgLayer>
                </a14:imgProps>
              </a:ext>
            </a:extLst>
          </a:blip>
          <a:srcRect r="37285" b="7619"/>
          <a:stretch/>
        </p:blipFill>
        <p:spPr>
          <a:xfrm>
            <a:off x="6870282" y="2852936"/>
            <a:ext cx="2480580" cy="4844851"/>
          </a:xfrm>
          <a:prstGeom prst="rect">
            <a:avLst/>
          </a:prstGeom>
        </p:spPr>
      </p:pic>
      <p:sp>
        <p:nvSpPr>
          <p:cNvPr id="8" name="مستطيل 7">
            <a:extLst>
              <a:ext uri="{FF2B5EF4-FFF2-40B4-BE49-F238E27FC236}">
                <a16:creationId xmlns:a16="http://schemas.microsoft.com/office/drawing/2014/main" id="{ADAADAB9-C03D-4C46-9D39-4F8DCAC3B74B}"/>
              </a:ext>
            </a:extLst>
          </p:cNvPr>
          <p:cNvSpPr/>
          <p:nvPr/>
        </p:nvSpPr>
        <p:spPr>
          <a:xfrm>
            <a:off x="2051720" y="1628800"/>
            <a:ext cx="5305076" cy="2246769"/>
          </a:xfrm>
          <a:prstGeom prst="rect">
            <a:avLst/>
          </a:prstGeom>
        </p:spPr>
        <p:txBody>
          <a:bodyPr wrap="square">
            <a:spAutoFit/>
          </a:bodyPr>
          <a:lstStyle/>
          <a:p>
            <a:pPr algn="ctr" defTabSz="685800">
              <a:spcBef>
                <a:spcPct val="0"/>
              </a:spcBef>
              <a:defRPr/>
            </a:pPr>
            <a:r>
              <a:rPr lang="ar-SA" altLang="ar-SA" sz="2000" b="1" dirty="0">
                <a:ln w="22225">
                  <a:solidFill>
                    <a:schemeClr val="accent2"/>
                  </a:solidFill>
                  <a:prstDash val="solid"/>
                </a:ln>
                <a:effectLst>
                  <a:glow rad="228600">
                    <a:schemeClr val="accent2">
                      <a:satMod val="175000"/>
                      <a:alpha val="40000"/>
                    </a:schemeClr>
                  </a:glow>
                </a:effectLst>
                <a:latin typeface="Harlow Solid Italic" pitchFamily="82" charset="0"/>
                <a:cs typeface="Arial" panose="020B0604020202020204" pitchFamily="34" charset="0"/>
              </a:rPr>
              <a:t>بسم الله الرحمن الرحيم</a:t>
            </a:r>
          </a:p>
          <a:p>
            <a:pPr algn="ctr" defTabSz="685800">
              <a:spcBef>
                <a:spcPct val="0"/>
              </a:spcBef>
              <a:defRPr/>
            </a:pPr>
            <a:r>
              <a:rPr lang="ar-SA" altLang="ar-SA" sz="2000" b="1" dirty="0">
                <a:latin typeface="Harlow Solid Italic" pitchFamily="82" charset="0"/>
                <a:cs typeface="Arial" panose="020B0604020202020204" pitchFamily="34" charset="0"/>
              </a:rPr>
              <a:t>والصلاة والسلام </a:t>
            </a:r>
          </a:p>
          <a:p>
            <a:pPr algn="ctr" defTabSz="685800">
              <a:spcBef>
                <a:spcPct val="0"/>
              </a:spcBef>
              <a:defRPr/>
            </a:pPr>
            <a:r>
              <a:rPr lang="ar-SA" altLang="ar-SA" sz="2000" b="1" dirty="0">
                <a:latin typeface="Harlow Solid Italic" pitchFamily="82" charset="0"/>
                <a:cs typeface="Arial" panose="020B0604020202020204" pitchFamily="34" charset="0"/>
              </a:rPr>
              <a:t>على نبينا محمد وعلى اله وصحبه اجمعين</a:t>
            </a:r>
          </a:p>
          <a:p>
            <a:pPr algn="ctr" defTabSz="685800">
              <a:spcBef>
                <a:spcPct val="0"/>
              </a:spcBef>
              <a:defRPr/>
            </a:pPr>
            <a:r>
              <a:rPr lang="ar-SA" altLang="ar-SA" sz="2000" b="1" dirty="0">
                <a:latin typeface="Harlow Solid Italic" pitchFamily="82" charset="0"/>
                <a:cs typeface="Arial" panose="020B0604020202020204" pitchFamily="34" charset="0"/>
              </a:rPr>
              <a:t> اللهم افتح على قلوبنا</a:t>
            </a:r>
          </a:p>
          <a:p>
            <a:pPr algn="ctr" defTabSz="685800">
              <a:spcBef>
                <a:spcPct val="0"/>
              </a:spcBef>
              <a:defRPr/>
            </a:pPr>
            <a:r>
              <a:rPr lang="ar-SA" altLang="ar-SA" sz="2000" b="1" dirty="0">
                <a:latin typeface="Harlow Solid Italic" pitchFamily="82" charset="0"/>
                <a:cs typeface="Arial" panose="020B0604020202020204" pitchFamily="34" charset="0"/>
              </a:rPr>
              <a:t> اللهم يا معلم إبراهيم علمنا و يا مفهم سليمان فهمنا وعلمنا ما جهلنا </a:t>
            </a:r>
          </a:p>
          <a:p>
            <a:pPr algn="ctr" defTabSz="685800">
              <a:spcBef>
                <a:spcPct val="0"/>
              </a:spcBef>
              <a:defRPr/>
            </a:pPr>
            <a:r>
              <a:rPr lang="ar-SA" altLang="ar-SA" sz="2000" b="1" dirty="0">
                <a:latin typeface="Harlow Solid Italic" pitchFamily="82" charset="0"/>
                <a:cs typeface="Arial" panose="020B0604020202020204" pitchFamily="34" charset="0"/>
              </a:rPr>
              <a:t>وانفعنا بما علمتنا وزدنا علما اللهم افتح علينا فتحًا مبينًا..</a:t>
            </a:r>
          </a:p>
        </p:txBody>
      </p:sp>
    </p:spTree>
    <p:extLst>
      <p:ext uri="{BB962C8B-B14F-4D97-AF65-F5344CB8AC3E}">
        <p14:creationId xmlns:p14="http://schemas.microsoft.com/office/powerpoint/2010/main" val="12692379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8">
                                            <p:txEl>
                                              <p:pRg st="0" end="0"/>
                                            </p:txEl>
                                          </p:spTgt>
                                        </p:tgtEl>
                                        <p:attrNameLst>
                                          <p:attrName>style.color</p:attrName>
                                        </p:attrNameLst>
                                      </p:cBhvr>
                                      <p:to>
                                        <p:clrVal>
                                          <a:srgbClr val="0070C0"/>
                                        </p:clrVal>
                                      </p:to>
                                    </p:set>
                                    <p:set>
                                      <p:cBhvr>
                                        <p:cTn id="7" dur="500" fill="hold"/>
                                        <p:tgtEl>
                                          <p:spTgt spid="8">
                                            <p:txEl>
                                              <p:pRg st="0" end="0"/>
                                            </p:txEl>
                                          </p:spTgt>
                                        </p:tgtEl>
                                        <p:attrNameLst>
                                          <p:attrName>fillcolor</p:attrName>
                                        </p:attrNameLst>
                                      </p:cBhvr>
                                      <p:to>
                                        <p:clrVal>
                                          <a:srgbClr val="0070C0"/>
                                        </p:clrVal>
                                      </p:to>
                                    </p:set>
                                    <p:set>
                                      <p:cBhvr>
                                        <p:cTn id="8" dur="500" fill="hold"/>
                                        <p:tgtEl>
                                          <p:spTgt spid="8">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8">
                                            <p:txEl>
                                              <p:pRg st="1" end="1"/>
                                            </p:txEl>
                                          </p:spTgt>
                                        </p:tgtEl>
                                        <p:attrNameLst>
                                          <p:attrName>style.color</p:attrName>
                                        </p:attrNameLst>
                                      </p:cBhvr>
                                      <p:to>
                                        <p:clrVal>
                                          <a:srgbClr val="0070C0"/>
                                        </p:clrVal>
                                      </p:to>
                                    </p:set>
                                    <p:set>
                                      <p:cBhvr>
                                        <p:cTn id="13" dur="500" fill="hold"/>
                                        <p:tgtEl>
                                          <p:spTgt spid="8">
                                            <p:txEl>
                                              <p:pRg st="1" end="1"/>
                                            </p:txEl>
                                          </p:spTgt>
                                        </p:tgtEl>
                                        <p:attrNameLst>
                                          <p:attrName>fillcolor</p:attrName>
                                        </p:attrNameLst>
                                      </p:cBhvr>
                                      <p:to>
                                        <p:clrVal>
                                          <a:srgbClr val="0070C0"/>
                                        </p:clrVal>
                                      </p:to>
                                    </p:set>
                                    <p:set>
                                      <p:cBhvr>
                                        <p:cTn id="14" dur="500" fill="hold"/>
                                        <p:tgtEl>
                                          <p:spTgt spid="8">
                                            <p:txEl>
                                              <p:pRg st="1" end="1"/>
                                            </p:txEl>
                                          </p:spTgt>
                                        </p:tgtEl>
                                        <p:attrNameLst>
                                          <p:attrName>fill.type</p:attrName>
                                        </p:attrNameLst>
                                      </p:cBhvr>
                                      <p:to>
                                        <p:strVal val="solid"/>
                                      </p:to>
                                    </p:set>
                                  </p:childTnLst>
                                </p:cTn>
                              </p:par>
                              <p:par>
                                <p:cTn id="15" presetID="16" presetClass="emph" presetSubtype="0" fill="hold" nodeType="withEffect">
                                  <p:stCondLst>
                                    <p:cond delay="0"/>
                                  </p:stCondLst>
                                  <p:iterate type="lt">
                                    <p:tmPct val="4000"/>
                                  </p:iterate>
                                  <p:childTnLst>
                                    <p:set>
                                      <p:cBhvr override="childStyle">
                                        <p:cTn id="16" dur="500" fill="hold"/>
                                        <p:tgtEl>
                                          <p:spTgt spid="8">
                                            <p:txEl>
                                              <p:pRg st="2" end="2"/>
                                            </p:txEl>
                                          </p:spTgt>
                                        </p:tgtEl>
                                        <p:attrNameLst>
                                          <p:attrName>style.color</p:attrName>
                                        </p:attrNameLst>
                                      </p:cBhvr>
                                      <p:to>
                                        <p:clrVal>
                                          <a:srgbClr val="0070C0"/>
                                        </p:clrVal>
                                      </p:to>
                                    </p:set>
                                    <p:set>
                                      <p:cBhvr>
                                        <p:cTn id="17" dur="500" fill="hold"/>
                                        <p:tgtEl>
                                          <p:spTgt spid="8">
                                            <p:txEl>
                                              <p:pRg st="2" end="2"/>
                                            </p:txEl>
                                          </p:spTgt>
                                        </p:tgtEl>
                                        <p:attrNameLst>
                                          <p:attrName>fillcolor</p:attrName>
                                        </p:attrNameLst>
                                      </p:cBhvr>
                                      <p:to>
                                        <p:clrVal>
                                          <a:srgbClr val="0070C0"/>
                                        </p:clrVal>
                                      </p:to>
                                    </p:set>
                                    <p:set>
                                      <p:cBhvr>
                                        <p:cTn id="18" dur="500" fill="hold"/>
                                        <p:tgtEl>
                                          <p:spTgt spid="8">
                                            <p:txEl>
                                              <p:pRg st="2" end="2"/>
                                            </p:txEl>
                                          </p:spTgt>
                                        </p:tgtEl>
                                        <p:attrNameLst>
                                          <p:attrName>fill.type</p:attrName>
                                        </p:attrNameLst>
                                      </p:cBhvr>
                                      <p:to>
                                        <p:strVal val="solid"/>
                                      </p:to>
                                    </p:set>
                                  </p:childTnLst>
                                </p:cTn>
                              </p:par>
                              <p:par>
                                <p:cTn id="19" presetID="16" presetClass="emph" presetSubtype="0" fill="hold" nodeType="withEffect">
                                  <p:stCondLst>
                                    <p:cond delay="0"/>
                                  </p:stCondLst>
                                  <p:iterate type="lt">
                                    <p:tmPct val="4000"/>
                                  </p:iterate>
                                  <p:childTnLst>
                                    <p:set>
                                      <p:cBhvr override="childStyle">
                                        <p:cTn id="20" dur="500" fill="hold"/>
                                        <p:tgtEl>
                                          <p:spTgt spid="8">
                                            <p:txEl>
                                              <p:pRg st="3" end="3"/>
                                            </p:txEl>
                                          </p:spTgt>
                                        </p:tgtEl>
                                        <p:attrNameLst>
                                          <p:attrName>style.color</p:attrName>
                                        </p:attrNameLst>
                                      </p:cBhvr>
                                      <p:to>
                                        <p:clrVal>
                                          <a:srgbClr val="0070C0"/>
                                        </p:clrVal>
                                      </p:to>
                                    </p:set>
                                    <p:set>
                                      <p:cBhvr>
                                        <p:cTn id="21" dur="500" fill="hold"/>
                                        <p:tgtEl>
                                          <p:spTgt spid="8">
                                            <p:txEl>
                                              <p:pRg st="3" end="3"/>
                                            </p:txEl>
                                          </p:spTgt>
                                        </p:tgtEl>
                                        <p:attrNameLst>
                                          <p:attrName>fillcolor</p:attrName>
                                        </p:attrNameLst>
                                      </p:cBhvr>
                                      <p:to>
                                        <p:clrVal>
                                          <a:srgbClr val="0070C0"/>
                                        </p:clrVal>
                                      </p:to>
                                    </p:set>
                                    <p:set>
                                      <p:cBhvr>
                                        <p:cTn id="22" dur="500" fill="hold"/>
                                        <p:tgtEl>
                                          <p:spTgt spid="8">
                                            <p:txEl>
                                              <p:pRg st="3" end="3"/>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8">
                                            <p:txEl>
                                              <p:pRg st="4" end="4"/>
                                            </p:txEl>
                                          </p:spTgt>
                                        </p:tgtEl>
                                        <p:attrNameLst>
                                          <p:attrName>style.color</p:attrName>
                                        </p:attrNameLst>
                                      </p:cBhvr>
                                      <p:to>
                                        <p:clrVal>
                                          <a:srgbClr val="0070C0"/>
                                        </p:clrVal>
                                      </p:to>
                                    </p:set>
                                    <p:set>
                                      <p:cBhvr>
                                        <p:cTn id="25" dur="500" fill="hold"/>
                                        <p:tgtEl>
                                          <p:spTgt spid="8">
                                            <p:txEl>
                                              <p:pRg st="4" end="4"/>
                                            </p:txEl>
                                          </p:spTgt>
                                        </p:tgtEl>
                                        <p:attrNameLst>
                                          <p:attrName>fillcolor</p:attrName>
                                        </p:attrNameLst>
                                      </p:cBhvr>
                                      <p:to>
                                        <p:clrVal>
                                          <a:srgbClr val="0070C0"/>
                                        </p:clrVal>
                                      </p:to>
                                    </p:set>
                                    <p:set>
                                      <p:cBhvr>
                                        <p:cTn id="26" dur="500" fill="hold"/>
                                        <p:tgtEl>
                                          <p:spTgt spid="8">
                                            <p:txEl>
                                              <p:pRg st="4" end="4"/>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8">
                                            <p:txEl>
                                              <p:pRg st="5" end="5"/>
                                            </p:txEl>
                                          </p:spTgt>
                                        </p:tgtEl>
                                        <p:attrNameLst>
                                          <p:attrName>style.color</p:attrName>
                                        </p:attrNameLst>
                                      </p:cBhvr>
                                      <p:to>
                                        <p:clrVal>
                                          <a:srgbClr val="0070C0"/>
                                        </p:clrVal>
                                      </p:to>
                                    </p:set>
                                    <p:set>
                                      <p:cBhvr>
                                        <p:cTn id="29" dur="500" fill="hold"/>
                                        <p:tgtEl>
                                          <p:spTgt spid="8">
                                            <p:txEl>
                                              <p:pRg st="5" end="5"/>
                                            </p:txEl>
                                          </p:spTgt>
                                        </p:tgtEl>
                                        <p:attrNameLst>
                                          <p:attrName>fillcolor</p:attrName>
                                        </p:attrNameLst>
                                      </p:cBhvr>
                                      <p:to>
                                        <p:clrVal>
                                          <a:srgbClr val="0070C0"/>
                                        </p:clrVal>
                                      </p:to>
                                    </p:set>
                                    <p:set>
                                      <p:cBhvr>
                                        <p:cTn id="30" dur="500" fill="hold"/>
                                        <p:tgtEl>
                                          <p:spTgt spid="8">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نص 3">
            <a:extLst>
              <a:ext uri="{FF2B5EF4-FFF2-40B4-BE49-F238E27FC236}">
                <a16:creationId xmlns:a16="http://schemas.microsoft.com/office/drawing/2014/main" id="{4AE5280A-5A3F-4E15-B50E-587C42458A85}"/>
              </a:ext>
            </a:extLst>
          </p:cNvPr>
          <p:cNvSpPr>
            <a:spLocks noGrp="1"/>
          </p:cNvSpPr>
          <p:nvPr>
            <p:ph type="body" sz="quarter" idx="1"/>
          </p:nvPr>
        </p:nvSpPr>
        <p:spPr/>
        <p:txBody>
          <a:bodyPr/>
          <a:lstStyle/>
          <a:p>
            <a:endParaRPr lang="ar-SA"/>
          </a:p>
        </p:txBody>
      </p:sp>
      <p:pic>
        <p:nvPicPr>
          <p:cNvPr id="5" name="علاقات لونية فيديو">
            <a:hlinkClick r:id="" action="ppaction://media"/>
            <a:extLst>
              <a:ext uri="{FF2B5EF4-FFF2-40B4-BE49-F238E27FC236}">
                <a16:creationId xmlns:a16="http://schemas.microsoft.com/office/drawing/2014/main" id="{E1E52883-7A68-4301-956D-4C38E76D3D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1196752"/>
            <a:ext cx="8712968" cy="5472607"/>
          </a:xfrm>
          <a:prstGeom prst="rect">
            <a:avLst/>
          </a:prstGeom>
        </p:spPr>
      </p:pic>
      <p:sp>
        <p:nvSpPr>
          <p:cNvPr id="6" name="مربع نص 5">
            <a:extLst>
              <a:ext uri="{FF2B5EF4-FFF2-40B4-BE49-F238E27FC236}">
                <a16:creationId xmlns:a16="http://schemas.microsoft.com/office/drawing/2014/main" id="{9BB55FBF-521E-464D-BE85-8096DF044BCC}"/>
              </a:ext>
            </a:extLst>
          </p:cNvPr>
          <p:cNvSpPr txBox="1"/>
          <p:nvPr/>
        </p:nvSpPr>
        <p:spPr>
          <a:xfrm>
            <a:off x="1619672" y="188641"/>
            <a:ext cx="3600400" cy="707886"/>
          </a:xfrm>
          <a:prstGeom prst="rect">
            <a:avLst/>
          </a:prstGeom>
          <a:noFill/>
        </p:spPr>
        <p:txBody>
          <a:bodyPr wrap="square" rtlCol="1">
            <a:spAutoFit/>
          </a:bodyPr>
          <a:lstStyle/>
          <a:p>
            <a:r>
              <a:rPr lang="ar-SA" sz="4000" b="1" dirty="0">
                <a:solidFill>
                  <a:schemeClr val="accent1">
                    <a:lumMod val="75000"/>
                  </a:schemeClr>
                </a:solidFill>
              </a:rPr>
              <a:t>اللون</a:t>
            </a:r>
          </a:p>
        </p:txBody>
      </p:sp>
    </p:spTree>
    <p:extLst>
      <p:ext uri="{BB962C8B-B14F-4D97-AF65-F5344CB8AC3E}">
        <p14:creationId xmlns:p14="http://schemas.microsoft.com/office/powerpoint/2010/main" val="1580104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D4D2835-194D-43B3-BEC2-62EE2C381346}"/>
              </a:ext>
            </a:extLst>
          </p:cNvPr>
          <p:cNvSpPr>
            <a:spLocks noGrp="1"/>
          </p:cNvSpPr>
          <p:nvPr>
            <p:ph type="title"/>
          </p:nvPr>
        </p:nvSpPr>
        <p:spPr/>
        <p:txBody>
          <a:bodyPr/>
          <a:lstStyle/>
          <a:p>
            <a:endParaRPr lang="ar-SA"/>
          </a:p>
        </p:txBody>
      </p:sp>
      <p:pic>
        <p:nvPicPr>
          <p:cNvPr id="6" name="عنصر نائب للمحتوى 5">
            <a:extLst>
              <a:ext uri="{FF2B5EF4-FFF2-40B4-BE49-F238E27FC236}">
                <a16:creationId xmlns:a16="http://schemas.microsoft.com/office/drawing/2014/main" id="{34BBCBBB-E5BA-4AAC-B5E3-C36032F107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81327"/>
          </a:xfrm>
        </p:spPr>
      </p:pic>
      <p:sp>
        <p:nvSpPr>
          <p:cNvPr id="4" name="عنصر نائب للتاريخ 3">
            <a:extLst>
              <a:ext uri="{FF2B5EF4-FFF2-40B4-BE49-F238E27FC236}">
                <a16:creationId xmlns:a16="http://schemas.microsoft.com/office/drawing/2014/main" id="{C2DC564F-D868-4804-855F-8A388BC9D075}"/>
              </a:ext>
            </a:extLst>
          </p:cNvPr>
          <p:cNvSpPr>
            <a:spLocks noGrp="1"/>
          </p:cNvSpPr>
          <p:nvPr>
            <p:ph type="dt" sz="half" idx="10"/>
          </p:nvPr>
        </p:nvSpPr>
        <p:spPr>
          <a:xfrm>
            <a:off x="8153401" y="5301208"/>
            <a:ext cx="990599" cy="228659"/>
          </a:xfrm>
        </p:spPr>
        <p:txBody>
          <a:bodyPr/>
          <a:lstStyle/>
          <a:p>
            <a:fld id="{DE7E64E3-DD02-4D3A-8E37-B525AEC041A0}" type="uaqdatetime2">
              <a:rPr lang="ar-SA" smtClean="0"/>
              <a:t>السبت، 24/جمادى الثانية/1442</a:t>
            </a:fld>
            <a:endParaRPr lang="ar-SA" dirty="0"/>
          </a:p>
        </p:txBody>
      </p:sp>
      <p:sp>
        <p:nvSpPr>
          <p:cNvPr id="7" name="مربع نص 6">
            <a:extLst>
              <a:ext uri="{FF2B5EF4-FFF2-40B4-BE49-F238E27FC236}">
                <a16:creationId xmlns:a16="http://schemas.microsoft.com/office/drawing/2014/main" id="{3B280107-81A5-4C11-BB92-E54F0DD53FFD}"/>
              </a:ext>
            </a:extLst>
          </p:cNvPr>
          <p:cNvSpPr txBox="1"/>
          <p:nvPr/>
        </p:nvSpPr>
        <p:spPr>
          <a:xfrm>
            <a:off x="4769025" y="1898512"/>
            <a:ext cx="3384376" cy="707886"/>
          </a:xfrm>
          <a:prstGeom prst="rect">
            <a:avLst/>
          </a:prstGeom>
          <a:noFill/>
        </p:spPr>
        <p:txBody>
          <a:bodyPr wrap="square" rtlCol="1">
            <a:spAutoFit/>
          </a:bodyPr>
          <a:lstStyle/>
          <a:p>
            <a:r>
              <a:rPr lang="ar-SA" sz="4000" b="1" dirty="0">
                <a:solidFill>
                  <a:srgbClr val="FFFF00"/>
                </a:solidFill>
              </a:rPr>
              <a:t>خصائص اللون :</a:t>
            </a:r>
          </a:p>
        </p:txBody>
      </p:sp>
      <p:sp>
        <p:nvSpPr>
          <p:cNvPr id="8" name="مربع نص 7">
            <a:extLst>
              <a:ext uri="{FF2B5EF4-FFF2-40B4-BE49-F238E27FC236}">
                <a16:creationId xmlns:a16="http://schemas.microsoft.com/office/drawing/2014/main" id="{4F9760D9-DCAB-42C1-AC13-5D08DC3F96EA}"/>
              </a:ext>
            </a:extLst>
          </p:cNvPr>
          <p:cNvSpPr txBox="1"/>
          <p:nvPr/>
        </p:nvSpPr>
        <p:spPr>
          <a:xfrm>
            <a:off x="827584" y="2636912"/>
            <a:ext cx="7021405" cy="2308324"/>
          </a:xfrm>
          <a:prstGeom prst="rect">
            <a:avLst/>
          </a:prstGeom>
          <a:noFill/>
        </p:spPr>
        <p:txBody>
          <a:bodyPr wrap="square" rtlCol="1">
            <a:spAutoFit/>
          </a:bodyPr>
          <a:lstStyle/>
          <a:p>
            <a:r>
              <a:rPr lang="ar-SA" sz="3600" dirty="0"/>
              <a:t>لكل لون خصائص وهي :</a:t>
            </a:r>
          </a:p>
          <a:p>
            <a:r>
              <a:rPr lang="ar-SA" sz="3600" dirty="0">
                <a:solidFill>
                  <a:schemeClr val="accent1">
                    <a:lumMod val="40000"/>
                    <a:lumOff val="60000"/>
                  </a:schemeClr>
                </a:solidFill>
              </a:rPr>
              <a:t>1- كنه اللون أو( مدلول اللون ): </a:t>
            </a:r>
          </a:p>
          <a:p>
            <a:r>
              <a:rPr lang="ar-SA" sz="3600" dirty="0"/>
              <a:t>وهي الصفة التي يتميز بها كل لون عن الاخر كأن نقول أصفر أو أخضر أو أحمر</a:t>
            </a:r>
          </a:p>
        </p:txBody>
      </p:sp>
      <p:pic>
        <p:nvPicPr>
          <p:cNvPr id="5" name="صورة 4">
            <a:extLst>
              <a:ext uri="{FF2B5EF4-FFF2-40B4-BE49-F238E27FC236}">
                <a16:creationId xmlns:a16="http://schemas.microsoft.com/office/drawing/2014/main" id="{EEFD8196-8356-48E1-98BE-782AD101F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4985161"/>
            <a:ext cx="4572000" cy="1406426"/>
          </a:xfrm>
          <a:prstGeom prst="rect">
            <a:avLst/>
          </a:prstGeom>
        </p:spPr>
      </p:pic>
    </p:spTree>
    <p:extLst>
      <p:ext uri="{BB962C8B-B14F-4D97-AF65-F5344CB8AC3E}">
        <p14:creationId xmlns:p14="http://schemas.microsoft.com/office/powerpoint/2010/main" val="310775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D4D2835-194D-43B3-BEC2-62EE2C381346}"/>
              </a:ext>
            </a:extLst>
          </p:cNvPr>
          <p:cNvSpPr>
            <a:spLocks noGrp="1"/>
          </p:cNvSpPr>
          <p:nvPr>
            <p:ph type="title"/>
          </p:nvPr>
        </p:nvSpPr>
        <p:spPr/>
        <p:txBody>
          <a:bodyPr/>
          <a:lstStyle/>
          <a:p>
            <a:endParaRPr lang="ar-SA"/>
          </a:p>
        </p:txBody>
      </p:sp>
      <p:pic>
        <p:nvPicPr>
          <p:cNvPr id="6" name="عنصر نائب للمحتوى 5">
            <a:extLst>
              <a:ext uri="{FF2B5EF4-FFF2-40B4-BE49-F238E27FC236}">
                <a16:creationId xmlns:a16="http://schemas.microsoft.com/office/drawing/2014/main" id="{34BBCBBB-E5BA-4AAC-B5E3-C36032F107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327"/>
            <a:ext cx="9144000" cy="6881327"/>
          </a:xfrm>
        </p:spPr>
      </p:pic>
      <p:sp>
        <p:nvSpPr>
          <p:cNvPr id="4" name="عنصر نائب للتاريخ 3">
            <a:extLst>
              <a:ext uri="{FF2B5EF4-FFF2-40B4-BE49-F238E27FC236}">
                <a16:creationId xmlns:a16="http://schemas.microsoft.com/office/drawing/2014/main" id="{C2DC564F-D868-4804-855F-8A388BC9D075}"/>
              </a:ext>
            </a:extLst>
          </p:cNvPr>
          <p:cNvSpPr>
            <a:spLocks noGrp="1"/>
          </p:cNvSpPr>
          <p:nvPr>
            <p:ph type="dt" sz="half" idx="10"/>
          </p:nvPr>
        </p:nvSpPr>
        <p:spPr/>
        <p:txBody>
          <a:bodyPr/>
          <a:lstStyle/>
          <a:p>
            <a:fld id="{DE7E64E3-DD02-4D3A-8E37-B525AEC041A0}" type="uaqdatetime2">
              <a:rPr lang="ar-SA" smtClean="0"/>
              <a:t>السبت، 24/جمادى الثانية/1442</a:t>
            </a:fld>
            <a:endParaRPr lang="ar-SA"/>
          </a:p>
        </p:txBody>
      </p:sp>
      <p:sp>
        <p:nvSpPr>
          <p:cNvPr id="7" name="مربع نص 6">
            <a:extLst>
              <a:ext uri="{FF2B5EF4-FFF2-40B4-BE49-F238E27FC236}">
                <a16:creationId xmlns:a16="http://schemas.microsoft.com/office/drawing/2014/main" id="{3B280107-81A5-4C11-BB92-E54F0DD53FFD}"/>
              </a:ext>
            </a:extLst>
          </p:cNvPr>
          <p:cNvSpPr txBox="1"/>
          <p:nvPr/>
        </p:nvSpPr>
        <p:spPr>
          <a:xfrm>
            <a:off x="375996" y="1980352"/>
            <a:ext cx="7272808" cy="646331"/>
          </a:xfrm>
          <a:prstGeom prst="rect">
            <a:avLst/>
          </a:prstGeom>
          <a:noFill/>
        </p:spPr>
        <p:txBody>
          <a:bodyPr wrap="square" rtlCol="1">
            <a:spAutoFit/>
          </a:bodyPr>
          <a:lstStyle/>
          <a:p>
            <a:r>
              <a:rPr lang="ar-SA" sz="3600" b="1" dirty="0">
                <a:solidFill>
                  <a:schemeClr val="accent2">
                    <a:lumMod val="40000"/>
                    <a:lumOff val="60000"/>
                  </a:schemeClr>
                </a:solidFill>
              </a:rPr>
              <a:t>2- قيمة اللون (درجة اللون): </a:t>
            </a:r>
          </a:p>
        </p:txBody>
      </p:sp>
      <p:sp>
        <p:nvSpPr>
          <p:cNvPr id="8" name="مربع نص 7">
            <a:extLst>
              <a:ext uri="{FF2B5EF4-FFF2-40B4-BE49-F238E27FC236}">
                <a16:creationId xmlns:a16="http://schemas.microsoft.com/office/drawing/2014/main" id="{4F9760D9-DCAB-42C1-AC13-5D08DC3F96EA}"/>
              </a:ext>
            </a:extLst>
          </p:cNvPr>
          <p:cNvSpPr txBox="1"/>
          <p:nvPr/>
        </p:nvSpPr>
        <p:spPr>
          <a:xfrm>
            <a:off x="1331640" y="2688703"/>
            <a:ext cx="5725261" cy="584775"/>
          </a:xfrm>
          <a:prstGeom prst="rect">
            <a:avLst/>
          </a:prstGeom>
          <a:noFill/>
        </p:spPr>
        <p:txBody>
          <a:bodyPr wrap="square" rtlCol="1">
            <a:spAutoFit/>
          </a:bodyPr>
          <a:lstStyle/>
          <a:p>
            <a:r>
              <a:rPr lang="ar-SA" sz="3200" b="1" dirty="0"/>
              <a:t>كأن نقول هذا اللون فاتح أو غامق</a:t>
            </a:r>
          </a:p>
        </p:txBody>
      </p:sp>
      <p:pic>
        <p:nvPicPr>
          <p:cNvPr id="5" name="صورة 4">
            <a:extLst>
              <a:ext uri="{FF2B5EF4-FFF2-40B4-BE49-F238E27FC236}">
                <a16:creationId xmlns:a16="http://schemas.microsoft.com/office/drawing/2014/main" id="{ADFB9919-A55A-4C13-985B-36A57D27E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3438797"/>
            <a:ext cx="5957124" cy="1739698"/>
          </a:xfrm>
          <a:prstGeom prst="rect">
            <a:avLst/>
          </a:prstGeom>
        </p:spPr>
      </p:pic>
    </p:spTree>
    <p:extLst>
      <p:ext uri="{BB962C8B-B14F-4D97-AF65-F5344CB8AC3E}">
        <p14:creationId xmlns:p14="http://schemas.microsoft.com/office/powerpoint/2010/main" val="55634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D4D2835-194D-43B3-BEC2-62EE2C381346}"/>
              </a:ext>
            </a:extLst>
          </p:cNvPr>
          <p:cNvSpPr>
            <a:spLocks noGrp="1"/>
          </p:cNvSpPr>
          <p:nvPr>
            <p:ph type="title"/>
          </p:nvPr>
        </p:nvSpPr>
        <p:spPr/>
        <p:txBody>
          <a:bodyPr/>
          <a:lstStyle/>
          <a:p>
            <a:endParaRPr lang="ar-SA"/>
          </a:p>
        </p:txBody>
      </p:sp>
      <p:pic>
        <p:nvPicPr>
          <p:cNvPr id="6" name="عنصر نائب للمحتوى 5">
            <a:extLst>
              <a:ext uri="{FF2B5EF4-FFF2-40B4-BE49-F238E27FC236}">
                <a16:creationId xmlns:a16="http://schemas.microsoft.com/office/drawing/2014/main" id="{34BBCBBB-E5BA-4AAC-B5E3-C36032F107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5335"/>
            <a:ext cx="9144000" cy="6945642"/>
          </a:xfrm>
        </p:spPr>
      </p:pic>
      <p:sp>
        <p:nvSpPr>
          <p:cNvPr id="4" name="عنصر نائب للتاريخ 3">
            <a:extLst>
              <a:ext uri="{FF2B5EF4-FFF2-40B4-BE49-F238E27FC236}">
                <a16:creationId xmlns:a16="http://schemas.microsoft.com/office/drawing/2014/main" id="{C2DC564F-D868-4804-855F-8A388BC9D075}"/>
              </a:ext>
            </a:extLst>
          </p:cNvPr>
          <p:cNvSpPr>
            <a:spLocks noGrp="1"/>
          </p:cNvSpPr>
          <p:nvPr>
            <p:ph type="dt" sz="half" idx="10"/>
          </p:nvPr>
        </p:nvSpPr>
        <p:spPr/>
        <p:txBody>
          <a:bodyPr/>
          <a:lstStyle/>
          <a:p>
            <a:fld id="{DE7E64E3-DD02-4D3A-8E37-B525AEC041A0}" type="uaqdatetime2">
              <a:rPr lang="ar-SA" smtClean="0"/>
              <a:t>السبت، 24/جمادى الثانية/1442</a:t>
            </a:fld>
            <a:endParaRPr lang="ar-SA" dirty="0"/>
          </a:p>
        </p:txBody>
      </p:sp>
      <p:sp>
        <p:nvSpPr>
          <p:cNvPr id="7" name="مربع نص 6">
            <a:extLst>
              <a:ext uri="{FF2B5EF4-FFF2-40B4-BE49-F238E27FC236}">
                <a16:creationId xmlns:a16="http://schemas.microsoft.com/office/drawing/2014/main" id="{3B280107-81A5-4C11-BB92-E54F0DD53FFD}"/>
              </a:ext>
            </a:extLst>
          </p:cNvPr>
          <p:cNvSpPr txBox="1"/>
          <p:nvPr/>
        </p:nvSpPr>
        <p:spPr>
          <a:xfrm>
            <a:off x="-324544" y="1835113"/>
            <a:ext cx="7272808" cy="646331"/>
          </a:xfrm>
          <a:prstGeom prst="rect">
            <a:avLst/>
          </a:prstGeom>
          <a:noFill/>
        </p:spPr>
        <p:txBody>
          <a:bodyPr wrap="square" rtlCol="1">
            <a:spAutoFit/>
          </a:bodyPr>
          <a:lstStyle/>
          <a:p>
            <a:r>
              <a:rPr lang="ar-SA" sz="3600" b="1" dirty="0">
                <a:solidFill>
                  <a:schemeClr val="accent2">
                    <a:lumMod val="40000"/>
                    <a:lumOff val="60000"/>
                  </a:schemeClr>
                </a:solidFill>
              </a:rPr>
              <a:t>3- شدة اللون(نصوع اللون) </a:t>
            </a:r>
            <a:r>
              <a:rPr lang="ar-SA" sz="3600" b="1" dirty="0">
                <a:solidFill>
                  <a:schemeClr val="accent6">
                    <a:lumMod val="75000"/>
                  </a:schemeClr>
                </a:solidFill>
              </a:rPr>
              <a:t>:</a:t>
            </a:r>
          </a:p>
        </p:txBody>
      </p:sp>
      <p:sp>
        <p:nvSpPr>
          <p:cNvPr id="8" name="مربع نص 7">
            <a:extLst>
              <a:ext uri="{FF2B5EF4-FFF2-40B4-BE49-F238E27FC236}">
                <a16:creationId xmlns:a16="http://schemas.microsoft.com/office/drawing/2014/main" id="{4F9760D9-DCAB-42C1-AC13-5D08DC3F96EA}"/>
              </a:ext>
            </a:extLst>
          </p:cNvPr>
          <p:cNvSpPr txBox="1"/>
          <p:nvPr/>
        </p:nvSpPr>
        <p:spPr>
          <a:xfrm>
            <a:off x="1014717" y="2401751"/>
            <a:ext cx="6643050" cy="584775"/>
          </a:xfrm>
          <a:prstGeom prst="rect">
            <a:avLst/>
          </a:prstGeom>
          <a:noFill/>
        </p:spPr>
        <p:txBody>
          <a:bodyPr wrap="square" rtlCol="1">
            <a:spAutoFit/>
          </a:bodyPr>
          <a:lstStyle/>
          <a:p>
            <a:r>
              <a:rPr lang="ar-SA" sz="3200" b="1" dirty="0"/>
              <a:t>وهي نقاء اللون من دون أي إضافات أخرى.</a:t>
            </a:r>
          </a:p>
        </p:txBody>
      </p:sp>
      <p:pic>
        <p:nvPicPr>
          <p:cNvPr id="5" name="صورة 4">
            <a:extLst>
              <a:ext uri="{FF2B5EF4-FFF2-40B4-BE49-F238E27FC236}">
                <a16:creationId xmlns:a16="http://schemas.microsoft.com/office/drawing/2014/main" id="{95165CC1-1219-4158-8452-F4AED4C58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3215005"/>
            <a:ext cx="3992919" cy="2979092"/>
          </a:xfrm>
          <a:prstGeom prst="rect">
            <a:avLst/>
          </a:prstGeom>
        </p:spPr>
      </p:pic>
    </p:spTree>
    <p:extLst>
      <p:ext uri="{BB962C8B-B14F-4D97-AF65-F5344CB8AC3E}">
        <p14:creationId xmlns:p14="http://schemas.microsoft.com/office/powerpoint/2010/main" val="311121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54D11F3C-45F1-49A9-B1EC-5649F545AC1D}"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مربع نص 4">
            <a:extLst>
              <a:ext uri="{FF2B5EF4-FFF2-40B4-BE49-F238E27FC236}">
                <a16:creationId xmlns:a16="http://schemas.microsoft.com/office/drawing/2014/main" id="{2D8F373A-EE03-4D8C-B910-B10417ED1694}"/>
              </a:ext>
            </a:extLst>
          </p:cNvPr>
          <p:cNvSpPr txBox="1"/>
          <p:nvPr/>
        </p:nvSpPr>
        <p:spPr>
          <a:xfrm>
            <a:off x="3851920" y="1503353"/>
            <a:ext cx="3456384" cy="523220"/>
          </a:xfrm>
          <a:prstGeom prst="rect">
            <a:avLst/>
          </a:prstGeom>
          <a:noFill/>
        </p:spPr>
        <p:txBody>
          <a:bodyPr wrap="square" rtlCol="1">
            <a:spAutoFit/>
          </a:bodyPr>
          <a:lstStyle/>
          <a:p>
            <a:r>
              <a:rPr lang="ar-SA" sz="2800" dirty="0">
                <a:solidFill>
                  <a:srgbClr val="FFFF00"/>
                </a:solidFill>
              </a:rPr>
              <a:t>تأثير اللون على اللون:</a:t>
            </a:r>
          </a:p>
        </p:txBody>
      </p:sp>
      <p:sp>
        <p:nvSpPr>
          <p:cNvPr id="10" name="مربع نص 9">
            <a:extLst>
              <a:ext uri="{FF2B5EF4-FFF2-40B4-BE49-F238E27FC236}">
                <a16:creationId xmlns:a16="http://schemas.microsoft.com/office/drawing/2014/main" id="{2512F286-926E-41A2-90E8-CFE0156D676E}"/>
              </a:ext>
            </a:extLst>
          </p:cNvPr>
          <p:cNvSpPr txBox="1"/>
          <p:nvPr/>
        </p:nvSpPr>
        <p:spPr>
          <a:xfrm>
            <a:off x="2209077" y="2276105"/>
            <a:ext cx="5472608" cy="1323439"/>
          </a:xfrm>
          <a:prstGeom prst="rect">
            <a:avLst/>
          </a:prstGeom>
          <a:noFill/>
        </p:spPr>
        <p:txBody>
          <a:bodyPr wrap="square" rtlCol="1">
            <a:spAutoFit/>
          </a:bodyPr>
          <a:lstStyle/>
          <a:p>
            <a:pPr algn="ctr"/>
            <a:r>
              <a:rPr lang="ar-SA" sz="2000" b="1" dirty="0"/>
              <a:t>يتأثر اللون عندما يحاط بغيره من الألوان، فمثلاً عندما نحيط اللون الأصفر باللون الرمادي يصبح  اللون الأصفر أكثر وضوحاً وكلما كان اللون الرمادي أغمق زاد وضوح اللون الأصفر على عكس اللون الأزرق</a:t>
            </a:r>
          </a:p>
        </p:txBody>
      </p:sp>
      <p:pic>
        <p:nvPicPr>
          <p:cNvPr id="8" name="صورة 7">
            <a:extLst>
              <a:ext uri="{FF2B5EF4-FFF2-40B4-BE49-F238E27FC236}">
                <a16:creationId xmlns:a16="http://schemas.microsoft.com/office/drawing/2014/main" id="{53D53869-C792-4C0E-9FCB-100FC9CDA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3771925"/>
            <a:ext cx="4464496" cy="1565607"/>
          </a:xfrm>
          <a:prstGeom prst="rect">
            <a:avLst/>
          </a:prstGeom>
        </p:spPr>
      </p:pic>
    </p:spTree>
    <p:extLst>
      <p:ext uri="{BB962C8B-B14F-4D97-AF65-F5344CB8AC3E}">
        <p14:creationId xmlns:p14="http://schemas.microsoft.com/office/powerpoint/2010/main" val="285880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AA1EF95-FDC0-429D-8731-332A11E01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5" y="177169"/>
            <a:ext cx="8524414" cy="6503661"/>
          </a:xfrm>
          <a:prstGeom prst="rect">
            <a:avLst/>
          </a:prstGeom>
        </p:spPr>
      </p:pic>
      <p:sp>
        <p:nvSpPr>
          <p:cNvPr id="2" name="مربع نص 1">
            <a:extLst>
              <a:ext uri="{FF2B5EF4-FFF2-40B4-BE49-F238E27FC236}">
                <a16:creationId xmlns:a16="http://schemas.microsoft.com/office/drawing/2014/main" id="{32E46F13-FE85-4138-9941-7948C52F6D15}"/>
              </a:ext>
            </a:extLst>
          </p:cNvPr>
          <p:cNvSpPr txBox="1"/>
          <p:nvPr/>
        </p:nvSpPr>
        <p:spPr>
          <a:xfrm>
            <a:off x="1187624" y="476672"/>
            <a:ext cx="1872208" cy="461665"/>
          </a:xfrm>
          <a:prstGeom prst="rect">
            <a:avLst/>
          </a:prstGeom>
          <a:noFill/>
        </p:spPr>
        <p:txBody>
          <a:bodyPr wrap="square" rtlCol="1">
            <a:spAutoFit/>
          </a:bodyPr>
          <a:lstStyle/>
          <a:p>
            <a:r>
              <a:rPr lang="ar-SA" sz="2400" b="1" dirty="0">
                <a:solidFill>
                  <a:srgbClr val="0070C0"/>
                </a:solidFill>
              </a:rPr>
              <a:t>صفحة 24</a:t>
            </a:r>
          </a:p>
        </p:txBody>
      </p:sp>
      <p:sp>
        <p:nvSpPr>
          <p:cNvPr id="6" name="مستطيل 5">
            <a:extLst>
              <a:ext uri="{FF2B5EF4-FFF2-40B4-BE49-F238E27FC236}">
                <a16:creationId xmlns:a16="http://schemas.microsoft.com/office/drawing/2014/main" id="{F7F744A3-3072-427B-BB46-1DB7E5395F6C}"/>
              </a:ext>
            </a:extLst>
          </p:cNvPr>
          <p:cNvSpPr/>
          <p:nvPr/>
        </p:nvSpPr>
        <p:spPr>
          <a:xfrm>
            <a:off x="2760665" y="2132856"/>
            <a:ext cx="3794155" cy="295232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5E48D31D-068C-42A6-9AC5-1C4018BB893C}"/>
              </a:ext>
            </a:extLst>
          </p:cNvPr>
          <p:cNvSpPr/>
          <p:nvPr/>
        </p:nvSpPr>
        <p:spPr>
          <a:xfrm>
            <a:off x="3311860" y="2420888"/>
            <a:ext cx="2520280" cy="22322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ربع نص 8">
            <a:extLst>
              <a:ext uri="{FF2B5EF4-FFF2-40B4-BE49-F238E27FC236}">
                <a16:creationId xmlns:a16="http://schemas.microsoft.com/office/drawing/2014/main" id="{8455A3F0-3F93-4B49-A75E-AA22A7EC4377}"/>
              </a:ext>
            </a:extLst>
          </p:cNvPr>
          <p:cNvSpPr txBox="1"/>
          <p:nvPr/>
        </p:nvSpPr>
        <p:spPr>
          <a:xfrm>
            <a:off x="1835696" y="5242175"/>
            <a:ext cx="4338482" cy="646331"/>
          </a:xfrm>
          <a:prstGeom prst="rect">
            <a:avLst/>
          </a:prstGeom>
          <a:noFill/>
        </p:spPr>
        <p:txBody>
          <a:bodyPr wrap="square" rtlCol="1">
            <a:spAutoFit/>
          </a:bodyPr>
          <a:lstStyle/>
          <a:p>
            <a:r>
              <a:rPr lang="ar-SA" sz="3600" dirty="0">
                <a:solidFill>
                  <a:srgbClr val="C00000"/>
                </a:solidFill>
              </a:rPr>
              <a:t>شدة وضوح اللون الاحمر</a:t>
            </a:r>
          </a:p>
        </p:txBody>
      </p:sp>
    </p:spTree>
    <p:extLst>
      <p:ext uri="{BB962C8B-B14F-4D97-AF65-F5344CB8AC3E}">
        <p14:creationId xmlns:p14="http://schemas.microsoft.com/office/powerpoint/2010/main" val="3387051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1000"/>
                                        <p:tgtEl>
                                          <p:spTgt spid="9">
                                            <p:txEl>
                                              <p:pRg st="0" end="0"/>
                                            </p:txEl>
                                          </p:spTgt>
                                        </p:tgtEl>
                                      </p:cBhvr>
                                    </p:animEffect>
                                    <p:anim calcmode="lin" valueType="num">
                                      <p:cBhvr>
                                        <p:cTn id="2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صورة 5">
            <a:extLst>
              <a:ext uri="{FF2B5EF4-FFF2-40B4-BE49-F238E27FC236}">
                <a16:creationId xmlns:a16="http://schemas.microsoft.com/office/drawing/2014/main" id="{0E2F5123-DF36-4748-93FA-EE0C82C829AC}"/>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l="184" r="184"/>
          <a:stretch>
            <a:fillRect/>
          </a:stretch>
        </p:blipFill>
        <p:spPr>
          <a:xfrm>
            <a:off x="1" y="0"/>
            <a:ext cx="9144000" cy="6858000"/>
          </a:xfrm>
        </p:spPr>
      </p:pic>
      <p:sp>
        <p:nvSpPr>
          <p:cNvPr id="3" name="عنوان 2">
            <a:extLst>
              <a:ext uri="{FF2B5EF4-FFF2-40B4-BE49-F238E27FC236}">
                <a16:creationId xmlns:a16="http://schemas.microsoft.com/office/drawing/2014/main" id="{B68800BD-4AB1-4741-830E-539875B79A31}"/>
              </a:ext>
            </a:extLst>
          </p:cNvPr>
          <p:cNvSpPr>
            <a:spLocks noGrp="1"/>
          </p:cNvSpPr>
          <p:nvPr>
            <p:ph type="title"/>
          </p:nvPr>
        </p:nvSpPr>
        <p:spPr>
          <a:xfrm>
            <a:off x="3131840" y="1006574"/>
            <a:ext cx="7590234" cy="982266"/>
          </a:xfrm>
        </p:spPr>
        <p:txBody>
          <a:bodyPr/>
          <a:lstStyle/>
          <a:p>
            <a:r>
              <a:rPr lang="ar-SA" dirty="0">
                <a:solidFill>
                  <a:srgbClr val="FFFF00"/>
                </a:solidFill>
              </a:rPr>
              <a:t>التوافق اللوني :</a:t>
            </a:r>
          </a:p>
        </p:txBody>
      </p:sp>
      <p:sp>
        <p:nvSpPr>
          <p:cNvPr id="4" name="عنصر نائب للنص 3">
            <a:extLst>
              <a:ext uri="{FF2B5EF4-FFF2-40B4-BE49-F238E27FC236}">
                <a16:creationId xmlns:a16="http://schemas.microsoft.com/office/drawing/2014/main" id="{5F721694-1994-4DD4-B603-B1356A3F5FCF}"/>
              </a:ext>
            </a:extLst>
          </p:cNvPr>
          <p:cNvSpPr>
            <a:spLocks noGrp="1"/>
          </p:cNvSpPr>
          <p:nvPr>
            <p:ph type="body" sz="quarter" idx="1"/>
          </p:nvPr>
        </p:nvSpPr>
        <p:spPr>
          <a:xfrm>
            <a:off x="899592" y="1988840"/>
            <a:ext cx="7590234" cy="982266"/>
          </a:xfrm>
        </p:spPr>
        <p:txBody>
          <a:bodyPr>
            <a:normAutofit/>
          </a:bodyPr>
          <a:lstStyle/>
          <a:p>
            <a:r>
              <a:rPr lang="ar-SA" sz="2800" dirty="0"/>
              <a:t>هو تقارب الألوان وتتمثل في الألوان المتجاورة في الدائرة اللونية </a:t>
            </a:r>
          </a:p>
        </p:txBody>
      </p:sp>
      <p:pic>
        <p:nvPicPr>
          <p:cNvPr id="8" name="صورة 7">
            <a:extLst>
              <a:ext uri="{FF2B5EF4-FFF2-40B4-BE49-F238E27FC236}">
                <a16:creationId xmlns:a16="http://schemas.microsoft.com/office/drawing/2014/main" id="{66410951-85D5-4A6B-8EB5-F9EEDBA8B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2819433"/>
            <a:ext cx="2481238" cy="2782900"/>
          </a:xfrm>
          <a:prstGeom prst="rect">
            <a:avLst/>
          </a:prstGeom>
        </p:spPr>
      </p:pic>
    </p:spTree>
    <p:extLst>
      <p:ext uri="{BB962C8B-B14F-4D97-AF65-F5344CB8AC3E}">
        <p14:creationId xmlns:p14="http://schemas.microsoft.com/office/powerpoint/2010/main" val="10229120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D4D2835-194D-43B3-BEC2-62EE2C381346}"/>
              </a:ext>
            </a:extLst>
          </p:cNvPr>
          <p:cNvSpPr>
            <a:spLocks noGrp="1"/>
          </p:cNvSpPr>
          <p:nvPr>
            <p:ph type="title"/>
          </p:nvPr>
        </p:nvSpPr>
        <p:spPr/>
        <p:txBody>
          <a:bodyPr/>
          <a:lstStyle/>
          <a:p>
            <a:endParaRPr lang="ar-SA"/>
          </a:p>
        </p:txBody>
      </p:sp>
      <p:pic>
        <p:nvPicPr>
          <p:cNvPr id="6" name="عنصر نائب للمحتوى 5">
            <a:extLst>
              <a:ext uri="{FF2B5EF4-FFF2-40B4-BE49-F238E27FC236}">
                <a16:creationId xmlns:a16="http://schemas.microsoft.com/office/drawing/2014/main" id="{34BBCBBB-E5BA-4AAC-B5E3-C36032F107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81327"/>
          </a:xfrm>
        </p:spPr>
      </p:pic>
      <p:sp>
        <p:nvSpPr>
          <p:cNvPr id="4" name="عنصر نائب للتاريخ 3">
            <a:extLst>
              <a:ext uri="{FF2B5EF4-FFF2-40B4-BE49-F238E27FC236}">
                <a16:creationId xmlns:a16="http://schemas.microsoft.com/office/drawing/2014/main" id="{C2DC564F-D868-4804-855F-8A388BC9D075}"/>
              </a:ext>
            </a:extLst>
          </p:cNvPr>
          <p:cNvSpPr>
            <a:spLocks noGrp="1"/>
          </p:cNvSpPr>
          <p:nvPr>
            <p:ph type="dt" sz="half" idx="10"/>
          </p:nvPr>
        </p:nvSpPr>
        <p:spPr/>
        <p:txBody>
          <a:bodyPr/>
          <a:lstStyle/>
          <a:p>
            <a:fld id="{DE7E64E3-DD02-4D3A-8E37-B525AEC041A0}" type="uaqdatetime2">
              <a:rPr lang="ar-SA" smtClean="0"/>
              <a:t>السبت، 24/جمادى الثانية/1442</a:t>
            </a:fld>
            <a:endParaRPr lang="ar-SA"/>
          </a:p>
        </p:txBody>
      </p:sp>
      <p:sp>
        <p:nvSpPr>
          <p:cNvPr id="7" name="مربع نص 6">
            <a:extLst>
              <a:ext uri="{FF2B5EF4-FFF2-40B4-BE49-F238E27FC236}">
                <a16:creationId xmlns:a16="http://schemas.microsoft.com/office/drawing/2014/main" id="{3B280107-81A5-4C11-BB92-E54F0DD53FFD}"/>
              </a:ext>
            </a:extLst>
          </p:cNvPr>
          <p:cNvSpPr txBox="1"/>
          <p:nvPr/>
        </p:nvSpPr>
        <p:spPr>
          <a:xfrm>
            <a:off x="5508104" y="2236718"/>
            <a:ext cx="3384376" cy="584775"/>
          </a:xfrm>
          <a:prstGeom prst="rect">
            <a:avLst/>
          </a:prstGeom>
          <a:noFill/>
        </p:spPr>
        <p:txBody>
          <a:bodyPr wrap="square" rtlCol="1">
            <a:spAutoFit/>
          </a:bodyPr>
          <a:lstStyle/>
          <a:p>
            <a:r>
              <a:rPr lang="ar-SA" sz="3200" dirty="0">
                <a:solidFill>
                  <a:srgbClr val="FFFF00"/>
                </a:solidFill>
              </a:rPr>
              <a:t>التباين( التضاد) اللوني:</a:t>
            </a:r>
          </a:p>
        </p:txBody>
      </p:sp>
      <p:sp>
        <p:nvSpPr>
          <p:cNvPr id="8" name="مربع نص 7">
            <a:extLst>
              <a:ext uri="{FF2B5EF4-FFF2-40B4-BE49-F238E27FC236}">
                <a16:creationId xmlns:a16="http://schemas.microsoft.com/office/drawing/2014/main" id="{4F9760D9-DCAB-42C1-AC13-5D08DC3F96EA}"/>
              </a:ext>
            </a:extLst>
          </p:cNvPr>
          <p:cNvSpPr txBox="1"/>
          <p:nvPr/>
        </p:nvSpPr>
        <p:spPr>
          <a:xfrm>
            <a:off x="3131840" y="2829657"/>
            <a:ext cx="5725261" cy="2246769"/>
          </a:xfrm>
          <a:prstGeom prst="rect">
            <a:avLst/>
          </a:prstGeom>
          <a:noFill/>
        </p:spPr>
        <p:txBody>
          <a:bodyPr wrap="square" rtlCol="1">
            <a:spAutoFit/>
          </a:bodyPr>
          <a:lstStyle/>
          <a:p>
            <a:r>
              <a:rPr lang="ar-SA" sz="2800" b="1" dirty="0"/>
              <a:t>هو اختلاف الألوان عند تجاورها وتزداد قوة التباين عند ارتفاع زيادة الاختلاف ، وتتمثل في تجاور الأبيض مع الأسود ، والغامق مع الفاتح من نفس اللون، والألوان المتقابلة في الدائرة اللونية</a:t>
            </a:r>
          </a:p>
        </p:txBody>
      </p:sp>
      <p:pic>
        <p:nvPicPr>
          <p:cNvPr id="10" name="صورة 9">
            <a:extLst>
              <a:ext uri="{FF2B5EF4-FFF2-40B4-BE49-F238E27FC236}">
                <a16:creationId xmlns:a16="http://schemas.microsoft.com/office/drawing/2014/main" id="{5CD86B0F-7AA2-4AC9-A312-FE2B462CD6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68" y="1961306"/>
            <a:ext cx="2355652" cy="2689173"/>
          </a:xfrm>
          <a:prstGeom prst="rect">
            <a:avLst/>
          </a:prstGeom>
        </p:spPr>
      </p:pic>
    </p:spTree>
    <p:extLst>
      <p:ext uri="{BB962C8B-B14F-4D97-AF65-F5344CB8AC3E}">
        <p14:creationId xmlns:p14="http://schemas.microsoft.com/office/powerpoint/2010/main" val="423494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5">
            <a:extLst>
              <a:ext uri="{FF2B5EF4-FFF2-40B4-BE49-F238E27FC236}">
                <a16:creationId xmlns:a16="http://schemas.microsoft.com/office/drawing/2014/main" id="{BD3E3D00-07D1-4F89-A9D8-F1DCEAFE041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56061" y="4185678"/>
            <a:ext cx="2913531" cy="1953707"/>
          </a:xfrm>
        </p:spPr>
      </p:pic>
      <p:pic>
        <p:nvPicPr>
          <p:cNvPr id="8" name="صورة 7">
            <a:extLst>
              <a:ext uri="{FF2B5EF4-FFF2-40B4-BE49-F238E27FC236}">
                <a16:creationId xmlns:a16="http://schemas.microsoft.com/office/drawing/2014/main" id="{FBB56868-AA38-4B86-BD44-EB2836EFB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550" y="1801590"/>
            <a:ext cx="4146589" cy="1837183"/>
          </a:xfrm>
          <a:prstGeom prst="rect">
            <a:avLst/>
          </a:prstGeom>
        </p:spPr>
      </p:pic>
      <p:pic>
        <p:nvPicPr>
          <p:cNvPr id="10" name="صورة 9">
            <a:extLst>
              <a:ext uri="{FF2B5EF4-FFF2-40B4-BE49-F238E27FC236}">
                <a16:creationId xmlns:a16="http://schemas.microsoft.com/office/drawing/2014/main" id="{DE8E62C9-FFF7-4E0B-90B4-9634AC9DD7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1327" y="4077072"/>
            <a:ext cx="2749349" cy="1976095"/>
          </a:xfrm>
          <a:prstGeom prst="rect">
            <a:avLst/>
          </a:prstGeom>
        </p:spPr>
      </p:pic>
      <p:pic>
        <p:nvPicPr>
          <p:cNvPr id="12" name="صورة 11">
            <a:extLst>
              <a:ext uri="{FF2B5EF4-FFF2-40B4-BE49-F238E27FC236}">
                <a16:creationId xmlns:a16="http://schemas.microsoft.com/office/drawing/2014/main" id="{F71DAA0B-D9B6-420E-A1FA-90AAA27A8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06" y="1842666"/>
            <a:ext cx="2895696" cy="4368881"/>
          </a:xfrm>
          <a:prstGeom prst="rect">
            <a:avLst/>
          </a:prstGeom>
        </p:spPr>
      </p:pic>
      <p:sp>
        <p:nvSpPr>
          <p:cNvPr id="13" name="عنوان 1">
            <a:extLst>
              <a:ext uri="{FF2B5EF4-FFF2-40B4-BE49-F238E27FC236}">
                <a16:creationId xmlns:a16="http://schemas.microsoft.com/office/drawing/2014/main" id="{BEB86C10-6EDC-4898-B89B-14AD0EEFDF33}"/>
              </a:ext>
            </a:extLst>
          </p:cNvPr>
          <p:cNvSpPr txBox="1">
            <a:spLocks/>
          </p:cNvSpPr>
          <p:nvPr/>
        </p:nvSpPr>
        <p:spPr>
          <a:xfrm>
            <a:off x="683568" y="88045"/>
            <a:ext cx="7055380" cy="1400531"/>
          </a:xfrm>
          <a:prstGeom prst="rect">
            <a:avLst/>
          </a:prstGeom>
        </p:spPr>
        <p:txBody>
          <a:bodyPr vert="horz" lIns="91440" tIns="45720" rIns="91440" bIns="45720" rtlCol="0" anchor="t">
            <a:noAutofit/>
          </a:bodyPr>
          <a:lstStyle>
            <a:lvl1pPr algn="l" defTabSz="457207"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ar-SA" dirty="0"/>
              <a:t>أمامك مجموعة من الصور صنفيها من حيث التوافق والتباين اللوني</a:t>
            </a:r>
          </a:p>
        </p:txBody>
      </p:sp>
      <p:sp>
        <p:nvSpPr>
          <p:cNvPr id="16" name="مربع نص 15">
            <a:extLst>
              <a:ext uri="{FF2B5EF4-FFF2-40B4-BE49-F238E27FC236}">
                <a16:creationId xmlns:a16="http://schemas.microsoft.com/office/drawing/2014/main" id="{A1A7CCAB-12DA-4D40-97B8-B339F60311B9}"/>
              </a:ext>
            </a:extLst>
          </p:cNvPr>
          <p:cNvSpPr txBox="1"/>
          <p:nvPr/>
        </p:nvSpPr>
        <p:spPr>
          <a:xfrm>
            <a:off x="7596336" y="2060848"/>
            <a:ext cx="360040" cy="369332"/>
          </a:xfrm>
          <a:prstGeom prst="rect">
            <a:avLst/>
          </a:prstGeom>
          <a:noFill/>
        </p:spPr>
        <p:txBody>
          <a:bodyPr wrap="square" rtlCol="1">
            <a:spAutoFit/>
          </a:bodyPr>
          <a:lstStyle/>
          <a:p>
            <a:r>
              <a:rPr lang="ar-SA" dirty="0"/>
              <a:t>1</a:t>
            </a:r>
          </a:p>
        </p:txBody>
      </p:sp>
      <p:sp>
        <p:nvSpPr>
          <p:cNvPr id="17" name="سداسي 16">
            <a:extLst>
              <a:ext uri="{FF2B5EF4-FFF2-40B4-BE49-F238E27FC236}">
                <a16:creationId xmlns:a16="http://schemas.microsoft.com/office/drawing/2014/main" id="{7DBAD889-3C77-4970-9339-E752D9F76CE8}"/>
              </a:ext>
            </a:extLst>
          </p:cNvPr>
          <p:cNvSpPr/>
          <p:nvPr/>
        </p:nvSpPr>
        <p:spPr>
          <a:xfrm>
            <a:off x="7696970" y="1513477"/>
            <a:ext cx="792088" cy="753732"/>
          </a:xfrm>
          <a:prstGeom prst="hex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سداسي 17">
            <a:extLst>
              <a:ext uri="{FF2B5EF4-FFF2-40B4-BE49-F238E27FC236}">
                <a16:creationId xmlns:a16="http://schemas.microsoft.com/office/drawing/2014/main" id="{C99DBB9F-C359-40DA-AAE5-871740A59BE9}"/>
              </a:ext>
            </a:extLst>
          </p:cNvPr>
          <p:cNvSpPr/>
          <p:nvPr/>
        </p:nvSpPr>
        <p:spPr>
          <a:xfrm>
            <a:off x="8173264" y="3606115"/>
            <a:ext cx="792088" cy="753732"/>
          </a:xfrm>
          <a:prstGeom prst="hex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سداسي 18">
            <a:extLst>
              <a:ext uri="{FF2B5EF4-FFF2-40B4-BE49-F238E27FC236}">
                <a16:creationId xmlns:a16="http://schemas.microsoft.com/office/drawing/2014/main" id="{DF756F76-B03B-4D7C-ACBE-694840B0CB58}"/>
              </a:ext>
            </a:extLst>
          </p:cNvPr>
          <p:cNvSpPr/>
          <p:nvPr/>
        </p:nvSpPr>
        <p:spPr>
          <a:xfrm>
            <a:off x="2662304" y="1957392"/>
            <a:ext cx="792088" cy="753732"/>
          </a:xfrm>
          <a:prstGeom prst="hex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t>2</a:t>
            </a:r>
          </a:p>
        </p:txBody>
      </p:sp>
      <p:sp>
        <p:nvSpPr>
          <p:cNvPr id="20" name="سداسي 19">
            <a:extLst>
              <a:ext uri="{FF2B5EF4-FFF2-40B4-BE49-F238E27FC236}">
                <a16:creationId xmlns:a16="http://schemas.microsoft.com/office/drawing/2014/main" id="{8EC605B4-F728-4AA6-BF8D-B720F4C78C83}"/>
              </a:ext>
            </a:extLst>
          </p:cNvPr>
          <p:cNvSpPr/>
          <p:nvPr/>
        </p:nvSpPr>
        <p:spPr>
          <a:xfrm>
            <a:off x="5420757" y="3780283"/>
            <a:ext cx="792088" cy="753732"/>
          </a:xfrm>
          <a:prstGeom prst="hex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مربع نص 20">
            <a:extLst>
              <a:ext uri="{FF2B5EF4-FFF2-40B4-BE49-F238E27FC236}">
                <a16:creationId xmlns:a16="http://schemas.microsoft.com/office/drawing/2014/main" id="{80DDEDE1-B996-42F6-9C2D-A137389391E0}"/>
              </a:ext>
            </a:extLst>
          </p:cNvPr>
          <p:cNvSpPr txBox="1"/>
          <p:nvPr/>
        </p:nvSpPr>
        <p:spPr>
          <a:xfrm>
            <a:off x="7696970" y="1503261"/>
            <a:ext cx="673182" cy="830997"/>
          </a:xfrm>
          <a:prstGeom prst="rect">
            <a:avLst/>
          </a:prstGeom>
          <a:noFill/>
        </p:spPr>
        <p:txBody>
          <a:bodyPr wrap="square" rtlCol="1">
            <a:spAutoFit/>
          </a:bodyPr>
          <a:lstStyle/>
          <a:p>
            <a:r>
              <a:rPr lang="ar-SA" sz="4800" dirty="0">
                <a:solidFill>
                  <a:schemeClr val="bg1"/>
                </a:solidFill>
              </a:rPr>
              <a:t>1</a:t>
            </a:r>
          </a:p>
        </p:txBody>
      </p:sp>
      <p:sp>
        <p:nvSpPr>
          <p:cNvPr id="22" name="مربع نص 21">
            <a:extLst>
              <a:ext uri="{FF2B5EF4-FFF2-40B4-BE49-F238E27FC236}">
                <a16:creationId xmlns:a16="http://schemas.microsoft.com/office/drawing/2014/main" id="{DE4E3D3C-E617-4F8B-A75F-7521905E9F21}"/>
              </a:ext>
            </a:extLst>
          </p:cNvPr>
          <p:cNvSpPr txBox="1"/>
          <p:nvPr/>
        </p:nvSpPr>
        <p:spPr>
          <a:xfrm>
            <a:off x="2935674" y="2060848"/>
            <a:ext cx="340182" cy="830997"/>
          </a:xfrm>
          <a:prstGeom prst="rect">
            <a:avLst/>
          </a:prstGeom>
          <a:noFill/>
        </p:spPr>
        <p:txBody>
          <a:bodyPr wrap="square" rtlCol="1">
            <a:spAutoFit/>
          </a:bodyPr>
          <a:lstStyle/>
          <a:p>
            <a:r>
              <a:rPr lang="ar-SA" sz="4800" dirty="0">
                <a:solidFill>
                  <a:schemeClr val="bg1"/>
                </a:solidFill>
              </a:rPr>
              <a:t>2</a:t>
            </a:r>
          </a:p>
        </p:txBody>
      </p:sp>
      <p:sp>
        <p:nvSpPr>
          <p:cNvPr id="23" name="مربع نص 22">
            <a:extLst>
              <a:ext uri="{FF2B5EF4-FFF2-40B4-BE49-F238E27FC236}">
                <a16:creationId xmlns:a16="http://schemas.microsoft.com/office/drawing/2014/main" id="{D9FCA5F6-6532-4075-AD02-CC38C6BEEB31}"/>
              </a:ext>
            </a:extLst>
          </p:cNvPr>
          <p:cNvSpPr txBox="1"/>
          <p:nvPr/>
        </p:nvSpPr>
        <p:spPr>
          <a:xfrm>
            <a:off x="8028384" y="3673164"/>
            <a:ext cx="792089" cy="707886"/>
          </a:xfrm>
          <a:prstGeom prst="rect">
            <a:avLst/>
          </a:prstGeom>
          <a:noFill/>
        </p:spPr>
        <p:txBody>
          <a:bodyPr wrap="square" rtlCol="1">
            <a:spAutoFit/>
          </a:bodyPr>
          <a:lstStyle/>
          <a:p>
            <a:r>
              <a:rPr lang="ar-SA" sz="4000" dirty="0">
                <a:solidFill>
                  <a:schemeClr val="bg1"/>
                </a:solidFill>
              </a:rPr>
              <a:t>3</a:t>
            </a:r>
          </a:p>
        </p:txBody>
      </p:sp>
      <p:sp>
        <p:nvSpPr>
          <p:cNvPr id="25" name="مربع نص 24">
            <a:extLst>
              <a:ext uri="{FF2B5EF4-FFF2-40B4-BE49-F238E27FC236}">
                <a16:creationId xmlns:a16="http://schemas.microsoft.com/office/drawing/2014/main" id="{9FA87A2F-8698-484F-9EB5-D1D71BA56B71}"/>
              </a:ext>
            </a:extLst>
          </p:cNvPr>
          <p:cNvSpPr txBox="1"/>
          <p:nvPr/>
        </p:nvSpPr>
        <p:spPr>
          <a:xfrm>
            <a:off x="5524148" y="4254459"/>
            <a:ext cx="504056" cy="369332"/>
          </a:xfrm>
          <a:prstGeom prst="rect">
            <a:avLst/>
          </a:prstGeom>
          <a:noFill/>
        </p:spPr>
        <p:txBody>
          <a:bodyPr wrap="square" rtlCol="1">
            <a:spAutoFit/>
          </a:bodyPr>
          <a:lstStyle/>
          <a:p>
            <a:r>
              <a:rPr lang="ar-SA" dirty="0"/>
              <a:t>44</a:t>
            </a:r>
          </a:p>
        </p:txBody>
      </p:sp>
      <p:sp>
        <p:nvSpPr>
          <p:cNvPr id="26" name="مربع نص 25">
            <a:extLst>
              <a:ext uri="{FF2B5EF4-FFF2-40B4-BE49-F238E27FC236}">
                <a16:creationId xmlns:a16="http://schemas.microsoft.com/office/drawing/2014/main" id="{107B8AE0-8B3F-4493-8719-E3C5D3542F4E}"/>
              </a:ext>
            </a:extLst>
          </p:cNvPr>
          <p:cNvSpPr txBox="1"/>
          <p:nvPr/>
        </p:nvSpPr>
        <p:spPr>
          <a:xfrm>
            <a:off x="5269538" y="3806098"/>
            <a:ext cx="758666" cy="707886"/>
          </a:xfrm>
          <a:prstGeom prst="rect">
            <a:avLst/>
          </a:prstGeom>
          <a:noFill/>
        </p:spPr>
        <p:txBody>
          <a:bodyPr wrap="square" rtlCol="1">
            <a:spAutoFit/>
          </a:bodyPr>
          <a:lstStyle/>
          <a:p>
            <a:r>
              <a:rPr lang="ar-SA" sz="4000" dirty="0">
                <a:solidFill>
                  <a:schemeClr val="bg1"/>
                </a:solidFill>
              </a:rPr>
              <a:t>4</a:t>
            </a:r>
          </a:p>
        </p:txBody>
      </p:sp>
      <p:sp>
        <p:nvSpPr>
          <p:cNvPr id="2" name="مربع نص 1">
            <a:extLst>
              <a:ext uri="{FF2B5EF4-FFF2-40B4-BE49-F238E27FC236}">
                <a16:creationId xmlns:a16="http://schemas.microsoft.com/office/drawing/2014/main" id="{737487FF-9201-438B-ABF0-E7664D154A99}"/>
              </a:ext>
            </a:extLst>
          </p:cNvPr>
          <p:cNvSpPr txBox="1"/>
          <p:nvPr/>
        </p:nvSpPr>
        <p:spPr>
          <a:xfrm>
            <a:off x="5502340" y="1434789"/>
            <a:ext cx="1515417" cy="461665"/>
          </a:xfrm>
          <a:prstGeom prst="rect">
            <a:avLst/>
          </a:prstGeom>
          <a:solidFill>
            <a:schemeClr val="tx1"/>
          </a:solidFill>
        </p:spPr>
        <p:txBody>
          <a:bodyPr wrap="square" rtlCol="1">
            <a:spAutoFit/>
          </a:bodyPr>
          <a:lstStyle/>
          <a:p>
            <a:pPr algn="ctr"/>
            <a:r>
              <a:rPr lang="ar-SA" sz="2400" dirty="0">
                <a:ln>
                  <a:solidFill>
                    <a:schemeClr val="bg2">
                      <a:lumMod val="40000"/>
                      <a:lumOff val="60000"/>
                    </a:schemeClr>
                  </a:solidFill>
                </a:ln>
                <a:solidFill>
                  <a:schemeClr val="accent1"/>
                </a:solidFill>
              </a:rPr>
              <a:t>الوان متباينة</a:t>
            </a:r>
          </a:p>
        </p:txBody>
      </p:sp>
      <p:sp>
        <p:nvSpPr>
          <p:cNvPr id="3" name="مربع نص 2">
            <a:extLst>
              <a:ext uri="{FF2B5EF4-FFF2-40B4-BE49-F238E27FC236}">
                <a16:creationId xmlns:a16="http://schemas.microsoft.com/office/drawing/2014/main" id="{E0AE4CB6-649A-46D5-8F8B-0D3AF1B2E53C}"/>
              </a:ext>
            </a:extLst>
          </p:cNvPr>
          <p:cNvSpPr txBox="1"/>
          <p:nvPr/>
        </p:nvSpPr>
        <p:spPr>
          <a:xfrm>
            <a:off x="568129" y="1953126"/>
            <a:ext cx="1805929" cy="584775"/>
          </a:xfrm>
          <a:prstGeom prst="rect">
            <a:avLst/>
          </a:prstGeom>
          <a:solidFill>
            <a:schemeClr val="tx1"/>
          </a:solidFill>
        </p:spPr>
        <p:txBody>
          <a:bodyPr wrap="square" rtlCol="1">
            <a:spAutoFit/>
          </a:bodyPr>
          <a:lstStyle/>
          <a:p>
            <a:r>
              <a:rPr lang="ar-SA" sz="3200" dirty="0">
                <a:solidFill>
                  <a:schemeClr val="accent1">
                    <a:lumMod val="75000"/>
                  </a:schemeClr>
                </a:solidFill>
              </a:rPr>
              <a:t>الوان متباينة</a:t>
            </a:r>
          </a:p>
        </p:txBody>
      </p:sp>
      <p:sp>
        <p:nvSpPr>
          <p:cNvPr id="4" name="مربع نص 3">
            <a:extLst>
              <a:ext uri="{FF2B5EF4-FFF2-40B4-BE49-F238E27FC236}">
                <a16:creationId xmlns:a16="http://schemas.microsoft.com/office/drawing/2014/main" id="{2A5535B9-E050-4690-AF8F-933BD0523791}"/>
              </a:ext>
            </a:extLst>
          </p:cNvPr>
          <p:cNvSpPr txBox="1"/>
          <p:nvPr/>
        </p:nvSpPr>
        <p:spPr>
          <a:xfrm>
            <a:off x="6879256" y="6031150"/>
            <a:ext cx="1635428" cy="523220"/>
          </a:xfrm>
          <a:prstGeom prst="rect">
            <a:avLst/>
          </a:prstGeom>
          <a:solidFill>
            <a:schemeClr val="tx1"/>
          </a:solidFill>
        </p:spPr>
        <p:txBody>
          <a:bodyPr wrap="square" rtlCol="1">
            <a:spAutoFit/>
          </a:bodyPr>
          <a:lstStyle/>
          <a:p>
            <a:r>
              <a:rPr lang="ar-SA" sz="2800" dirty="0">
                <a:solidFill>
                  <a:schemeClr val="accent1"/>
                </a:solidFill>
              </a:rPr>
              <a:t>الوان متوافقة</a:t>
            </a:r>
          </a:p>
        </p:txBody>
      </p:sp>
      <p:sp>
        <p:nvSpPr>
          <p:cNvPr id="5" name="مربع نص 4">
            <a:extLst>
              <a:ext uri="{FF2B5EF4-FFF2-40B4-BE49-F238E27FC236}">
                <a16:creationId xmlns:a16="http://schemas.microsoft.com/office/drawing/2014/main" id="{0914B788-ABB5-4538-BEAE-1142744BE222}"/>
              </a:ext>
            </a:extLst>
          </p:cNvPr>
          <p:cNvSpPr txBox="1"/>
          <p:nvPr/>
        </p:nvSpPr>
        <p:spPr>
          <a:xfrm>
            <a:off x="3595831" y="6101515"/>
            <a:ext cx="2105508" cy="584775"/>
          </a:xfrm>
          <a:prstGeom prst="rect">
            <a:avLst/>
          </a:prstGeom>
          <a:solidFill>
            <a:schemeClr val="tx1"/>
          </a:solidFill>
        </p:spPr>
        <p:txBody>
          <a:bodyPr wrap="square" rtlCol="1">
            <a:spAutoFit/>
          </a:bodyPr>
          <a:lstStyle/>
          <a:p>
            <a:r>
              <a:rPr lang="ar-SA" sz="3200" dirty="0">
                <a:solidFill>
                  <a:schemeClr val="accent1"/>
                </a:solidFill>
              </a:rPr>
              <a:t>الوان متوافقة</a:t>
            </a:r>
          </a:p>
        </p:txBody>
      </p:sp>
    </p:spTree>
    <p:extLst>
      <p:ext uri="{BB962C8B-B14F-4D97-AF65-F5344CB8AC3E}">
        <p14:creationId xmlns:p14="http://schemas.microsoft.com/office/powerpoint/2010/main" val="11409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برااااااافو"/>
          <p:cNvSpPr txBox="1">
            <a:spLocks noGrp="1"/>
          </p:cNvSpPr>
          <p:nvPr>
            <p:ph type="ctrTitle"/>
          </p:nvPr>
        </p:nvSpPr>
        <p:spPr>
          <a:xfrm>
            <a:off x="2476511" y="-953083"/>
            <a:ext cx="7590235" cy="2500313"/>
          </a:xfrm>
          <a:prstGeom prst="rect">
            <a:avLst/>
          </a:prstGeom>
        </p:spPr>
        <p:txBody>
          <a:bodyPr/>
          <a:lstStyle/>
          <a:p>
            <a:r>
              <a:t>برااااااافو</a:t>
            </a:r>
          </a:p>
        </p:txBody>
      </p:sp>
      <p:pic>
        <p:nvPicPr>
          <p:cNvPr id="180" name="A3926ED4-E2D5-4CE3-9224-B558D57972D4-L0-001.gif" descr="A3926ED4-E2D5-4CE3-9224-B558D57972D4-L0-001.gif"/>
          <p:cNvPicPr>
            <a:picLocks/>
          </p:cNvPicPr>
          <p:nvPr/>
        </p:nvPicPr>
        <p:blipFill>
          <a:blip r:embed="rId2"/>
          <a:stretch>
            <a:fillRect/>
          </a:stretch>
        </p:blipFill>
        <p:spPr>
          <a:xfrm>
            <a:off x="2014235" y="1337601"/>
            <a:ext cx="4751978" cy="3887982"/>
          </a:xfrm>
          <a:prstGeom prst="rect">
            <a:avLst/>
          </a:prstGeom>
          <a:ln w="12700">
            <a:miter lim="400000"/>
          </a:ln>
        </p:spPr>
      </p:pic>
    </p:spTree>
    <p:extLst>
      <p:ext uri="{BB962C8B-B14F-4D97-AF65-F5344CB8AC3E}">
        <p14:creationId xmlns:p14="http://schemas.microsoft.com/office/powerpoint/2010/main" val="5021428"/>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54D11F3C-45F1-49A9-B1EC-5649F545AC1D}"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صورة 10">
            <a:extLst>
              <a:ext uri="{FF2B5EF4-FFF2-40B4-BE49-F238E27FC236}">
                <a16:creationId xmlns:a16="http://schemas.microsoft.com/office/drawing/2014/main" id="{12A89460-1753-48C5-A209-B19DC068B1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51" b="90452" l="3471" r="56342">
                        <a14:foregroundMark x1="49399" y1="83778" x2="26836" y2="84908"/>
                        <a14:foregroundMark x1="26836" y1="84908" x2="20561" y2="83984"/>
                        <a14:foregroundMark x1="49399" y1="88398" x2="46595" y2="90657"/>
                        <a14:foregroundMark x1="40854" y1="8419" x2="40854" y2="8419"/>
                        <a14:foregroundMark x1="40854" y1="8419" x2="40854" y2="9343"/>
                        <a14:foregroundMark x1="40854" y1="9343" x2="34446" y2="15811"/>
                        <a14:foregroundMark x1="34446" y1="15811" x2="37917" y2="16016"/>
                        <a14:foregroundMark x1="48064" y1="4620" x2="39653" y2="2053"/>
                        <a14:foregroundMark x1="39653" y1="2053" x2="35514" y2="4928"/>
                        <a14:foregroundMark x1="3471" y1="20431" x2="4272" y2="22998"/>
                      </a14:backgroundRemoval>
                    </a14:imgEffect>
                  </a14:imgLayer>
                </a14:imgProps>
              </a:ext>
            </a:extLst>
          </a:blip>
          <a:srcRect r="37285" b="7619"/>
          <a:stretch/>
        </p:blipFill>
        <p:spPr>
          <a:xfrm>
            <a:off x="6870282" y="2852936"/>
            <a:ext cx="2480580" cy="4844851"/>
          </a:xfrm>
          <a:prstGeom prst="rect">
            <a:avLst/>
          </a:prstGeom>
        </p:spPr>
      </p:pic>
      <p:sp>
        <p:nvSpPr>
          <p:cNvPr id="8" name="مستطيل 7">
            <a:extLst>
              <a:ext uri="{FF2B5EF4-FFF2-40B4-BE49-F238E27FC236}">
                <a16:creationId xmlns:a16="http://schemas.microsoft.com/office/drawing/2014/main" id="{F151C168-DB8E-485B-94F8-200B343EE39E}"/>
              </a:ext>
            </a:extLst>
          </p:cNvPr>
          <p:cNvSpPr/>
          <p:nvPr/>
        </p:nvSpPr>
        <p:spPr>
          <a:xfrm>
            <a:off x="3419872" y="1878498"/>
            <a:ext cx="2999756" cy="1650452"/>
          </a:xfrm>
          <a:prstGeom prst="rect">
            <a:avLst/>
          </a:prstGeom>
        </p:spPr>
        <p:txBody>
          <a:bodyPr wrap="square">
            <a:spAutoFit/>
          </a:bodyPr>
          <a:lstStyle/>
          <a:p>
            <a:pPr algn="ctr"/>
            <a:r>
              <a:rPr lang="ar-SA" sz="2025" b="1" dirty="0">
                <a:solidFill>
                  <a:srgbClr val="FFC000"/>
                </a:solidFill>
              </a:rPr>
              <a:t>اللهم احفظ وطني وادم عزه واستقراره </a:t>
            </a:r>
          </a:p>
          <a:p>
            <a:pPr algn="ctr"/>
            <a:r>
              <a:rPr lang="ar-SA" sz="2025" b="1" dirty="0">
                <a:solidFill>
                  <a:srgbClr val="FFC000"/>
                </a:solidFill>
              </a:rPr>
              <a:t>واحفظ شعبه وحكامه </a:t>
            </a:r>
            <a:endParaRPr lang="ar-SA" b="1" dirty="0">
              <a:solidFill>
                <a:srgbClr val="FFC000"/>
              </a:solidFill>
            </a:endParaRPr>
          </a:p>
          <a:p>
            <a:pPr algn="ctr"/>
            <a:r>
              <a:rPr lang="ar-SA" sz="2025" b="1" dirty="0">
                <a:solidFill>
                  <a:srgbClr val="FFC000"/>
                </a:solidFill>
              </a:rPr>
              <a:t>اللهم أحفظ لهذا الوطن أمنه وأمانه</a:t>
            </a:r>
            <a:endParaRPr lang="ar-SA" sz="2025" dirty="0">
              <a:solidFill>
                <a:srgbClr val="FFC000"/>
              </a:solidFill>
            </a:endParaRPr>
          </a:p>
        </p:txBody>
      </p:sp>
      <p:sp>
        <p:nvSpPr>
          <p:cNvPr id="10" name="مستطيل 9">
            <a:extLst>
              <a:ext uri="{FF2B5EF4-FFF2-40B4-BE49-F238E27FC236}">
                <a16:creationId xmlns:a16="http://schemas.microsoft.com/office/drawing/2014/main" id="{5AE78F7D-46B6-4FF1-8896-8F3DE5D56CCA}"/>
              </a:ext>
            </a:extLst>
          </p:cNvPr>
          <p:cNvSpPr/>
          <p:nvPr/>
        </p:nvSpPr>
        <p:spPr>
          <a:xfrm>
            <a:off x="3393744" y="3543731"/>
            <a:ext cx="3251211" cy="369332"/>
          </a:xfrm>
          <a:prstGeom prst="rect">
            <a:avLst/>
          </a:prstGeom>
        </p:spPr>
        <p:txBody>
          <a:bodyPr wrap="none">
            <a:spAutoFit/>
          </a:bodyPr>
          <a:lstStyle/>
          <a:p>
            <a:pPr algn="ctr"/>
            <a:r>
              <a:rPr lang="ar-SA" b="1" dirty="0">
                <a:solidFill>
                  <a:schemeClr val="bg1"/>
                </a:solidFill>
              </a:rPr>
              <a:t>لهذا الوطن الحبيب نشيد جميل هيا ننشده </a:t>
            </a:r>
          </a:p>
        </p:txBody>
      </p:sp>
    </p:spTree>
    <p:extLst>
      <p:ext uri="{BB962C8B-B14F-4D97-AF65-F5344CB8AC3E}">
        <p14:creationId xmlns:p14="http://schemas.microsoft.com/office/powerpoint/2010/main" val="424451894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anim calcmode="lin" valueType="num">
                                      <p:cBhvr>
                                        <p:cTn id="26" dur="2000" fill="hold"/>
                                        <p:tgtEl>
                                          <p:spTgt spid="10"/>
                                        </p:tgtEl>
                                        <p:attrNameLst>
                                          <p:attrName>ppt_w</p:attrName>
                                        </p:attrNameLst>
                                      </p:cBhvr>
                                      <p:tavLst>
                                        <p:tav tm="0" fmla="#ppt_w*sin(2.5*pi*$)">
                                          <p:val>
                                            <p:fltVal val="0"/>
                                          </p:val>
                                        </p:tav>
                                        <p:tav tm="100000">
                                          <p:val>
                                            <p:fltVal val="1"/>
                                          </p:val>
                                        </p:tav>
                                      </p:tavLst>
                                    </p:anim>
                                    <p:anim calcmode="lin" valueType="num">
                                      <p:cBhvr>
                                        <p:cTn id="27"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54D11F3C-45F1-49A9-B1EC-5649F545AC1D}"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مربع نص 7">
            <a:extLst>
              <a:ext uri="{FF2B5EF4-FFF2-40B4-BE49-F238E27FC236}">
                <a16:creationId xmlns:a16="http://schemas.microsoft.com/office/drawing/2014/main" id="{5AB1B4FA-BD49-4D6F-B0DC-8B3526BD6330}"/>
              </a:ext>
            </a:extLst>
          </p:cNvPr>
          <p:cNvSpPr txBox="1"/>
          <p:nvPr/>
        </p:nvSpPr>
        <p:spPr>
          <a:xfrm>
            <a:off x="2339752" y="1323517"/>
            <a:ext cx="4968552" cy="707886"/>
          </a:xfrm>
          <a:prstGeom prst="rect">
            <a:avLst/>
          </a:prstGeom>
          <a:noFill/>
        </p:spPr>
        <p:txBody>
          <a:bodyPr wrap="square" rtlCol="1">
            <a:spAutoFit/>
          </a:bodyPr>
          <a:lstStyle/>
          <a:p>
            <a:r>
              <a:rPr lang="ar-SA" sz="4000" b="1" dirty="0">
                <a:ln w="0"/>
                <a:solidFill>
                  <a:srgbClr val="FFFF00"/>
                </a:solidFill>
                <a:effectLst>
                  <a:outerShdw blurRad="38100" dist="25400" dir="5400000" algn="ctr" rotWithShape="0">
                    <a:srgbClr val="6E747A">
                      <a:alpha val="43000"/>
                    </a:srgbClr>
                  </a:outerShdw>
                </a:effectLst>
              </a:rPr>
              <a:t>مزج الألوان: </a:t>
            </a:r>
          </a:p>
        </p:txBody>
      </p:sp>
      <p:sp>
        <p:nvSpPr>
          <p:cNvPr id="9" name="مربع نص 8">
            <a:extLst>
              <a:ext uri="{FF2B5EF4-FFF2-40B4-BE49-F238E27FC236}">
                <a16:creationId xmlns:a16="http://schemas.microsoft.com/office/drawing/2014/main" id="{BF5E8E6A-7C4E-4E3A-9014-5527ECECDECC}"/>
              </a:ext>
            </a:extLst>
          </p:cNvPr>
          <p:cNvSpPr txBox="1"/>
          <p:nvPr/>
        </p:nvSpPr>
        <p:spPr>
          <a:xfrm>
            <a:off x="1933790" y="2137163"/>
            <a:ext cx="5147658" cy="2554545"/>
          </a:xfrm>
          <a:prstGeom prst="rect">
            <a:avLst/>
          </a:prstGeom>
          <a:noFill/>
        </p:spPr>
        <p:txBody>
          <a:bodyPr wrap="square" rtlCol="1">
            <a:spAutoFit/>
          </a:bodyPr>
          <a:lstStyle/>
          <a:p>
            <a:r>
              <a:rPr lang="ar-SA" sz="3200" dirty="0"/>
              <a:t>مزج الألوان عملية سهله للوصول للون الذي نريد، فمزج الأصفر مع الأحمر يعطينا اللون البرتقالي ، واللون الأحمر مع الأزرق يعطينا اللون البنفسجي وهكذا بقية الألوان</a:t>
            </a:r>
          </a:p>
        </p:txBody>
      </p:sp>
    </p:spTree>
    <p:extLst>
      <p:ext uri="{BB962C8B-B14F-4D97-AF65-F5344CB8AC3E}">
        <p14:creationId xmlns:p14="http://schemas.microsoft.com/office/powerpoint/2010/main" val="24158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تاريخ 3">
            <a:extLst>
              <a:ext uri="{FF2B5EF4-FFF2-40B4-BE49-F238E27FC236}">
                <a16:creationId xmlns:a16="http://schemas.microsoft.com/office/drawing/2014/main" id="{E9EC67E5-FBB6-4D3F-B100-B7B102165FAF}"/>
              </a:ext>
            </a:extLst>
          </p:cNvPr>
          <p:cNvSpPr>
            <a:spLocks noGrp="1"/>
          </p:cNvSpPr>
          <p:nvPr>
            <p:ph type="dt" sz="half" idx="10"/>
          </p:nvPr>
        </p:nvSpPr>
        <p:spPr/>
        <p:txBody>
          <a:bodyPr/>
          <a:lstStyle/>
          <a:p>
            <a:fld id="{DE7E64E3-DD02-4D3A-8E37-B525AEC041A0}"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BDE2E123-6F2E-4036-A3C1-4525B463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03" y="260648"/>
            <a:ext cx="8311394" cy="5841652"/>
          </a:xfrm>
          <a:prstGeom prst="rect">
            <a:avLst/>
          </a:prstGeom>
        </p:spPr>
      </p:pic>
    </p:spTree>
    <p:extLst>
      <p:ext uri="{BB962C8B-B14F-4D97-AF65-F5344CB8AC3E}">
        <p14:creationId xmlns:p14="http://schemas.microsoft.com/office/powerpoint/2010/main" val="224732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5">
            <a:extLst>
              <a:ext uri="{FF2B5EF4-FFF2-40B4-BE49-F238E27FC236}">
                <a16:creationId xmlns:a16="http://schemas.microsoft.com/office/drawing/2014/main" id="{940AD0A0-5C03-412F-BDF1-E32DEC554A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3" y="332656"/>
            <a:ext cx="8928993" cy="6192688"/>
          </a:xfrm>
        </p:spPr>
      </p:pic>
      <p:sp>
        <p:nvSpPr>
          <p:cNvPr id="4" name="عنصر نائب للتاريخ 3">
            <a:extLst>
              <a:ext uri="{FF2B5EF4-FFF2-40B4-BE49-F238E27FC236}">
                <a16:creationId xmlns:a16="http://schemas.microsoft.com/office/drawing/2014/main" id="{725359AB-DE1A-4D33-A042-9EC50A669AEE}"/>
              </a:ext>
            </a:extLst>
          </p:cNvPr>
          <p:cNvSpPr>
            <a:spLocks noGrp="1"/>
          </p:cNvSpPr>
          <p:nvPr>
            <p:ph type="dt" sz="half" idx="10"/>
          </p:nvPr>
        </p:nvSpPr>
        <p:spPr/>
        <p:txBody>
          <a:bodyPr/>
          <a:lstStyle/>
          <a:p>
            <a:fld id="{DE7E64E3-DD02-4D3A-8E37-B525AEC041A0}" type="uaqdatetime2">
              <a:rPr lang="ar-SA" smtClean="0"/>
              <a:t>السبت، 24/جمادى الثانية/1442</a:t>
            </a:fld>
            <a:endParaRPr lang="ar-SA"/>
          </a:p>
        </p:txBody>
      </p:sp>
      <p:sp>
        <p:nvSpPr>
          <p:cNvPr id="2" name="مربع نص 1">
            <a:extLst>
              <a:ext uri="{FF2B5EF4-FFF2-40B4-BE49-F238E27FC236}">
                <a16:creationId xmlns:a16="http://schemas.microsoft.com/office/drawing/2014/main" id="{C4BA27BF-FD15-4D55-AE2B-15A18DB3FDDD}"/>
              </a:ext>
            </a:extLst>
          </p:cNvPr>
          <p:cNvSpPr txBox="1"/>
          <p:nvPr/>
        </p:nvSpPr>
        <p:spPr>
          <a:xfrm>
            <a:off x="755576" y="764704"/>
            <a:ext cx="1944216" cy="461665"/>
          </a:xfrm>
          <a:prstGeom prst="rect">
            <a:avLst/>
          </a:prstGeom>
          <a:noFill/>
        </p:spPr>
        <p:txBody>
          <a:bodyPr wrap="square" rtlCol="1">
            <a:spAutoFit/>
          </a:bodyPr>
          <a:lstStyle/>
          <a:p>
            <a:r>
              <a:rPr lang="ar-SA" sz="2400" b="1" dirty="0">
                <a:solidFill>
                  <a:srgbClr val="0070C0"/>
                </a:solidFill>
              </a:rPr>
              <a:t>صفحة27  </a:t>
            </a:r>
          </a:p>
        </p:txBody>
      </p:sp>
      <p:sp>
        <p:nvSpPr>
          <p:cNvPr id="5" name="شكل حر: شكل 4">
            <a:extLst>
              <a:ext uri="{FF2B5EF4-FFF2-40B4-BE49-F238E27FC236}">
                <a16:creationId xmlns:a16="http://schemas.microsoft.com/office/drawing/2014/main" id="{F3CD3DE3-7736-4DF6-BA15-2A385092CB23}"/>
              </a:ext>
            </a:extLst>
          </p:cNvPr>
          <p:cNvSpPr/>
          <p:nvPr/>
        </p:nvSpPr>
        <p:spPr>
          <a:xfrm>
            <a:off x="2742791" y="3873260"/>
            <a:ext cx="2139760" cy="2294627"/>
          </a:xfrm>
          <a:custGeom>
            <a:avLst/>
            <a:gdLst>
              <a:gd name="connsiteX0" fmla="*/ 1415141 w 2139760"/>
              <a:gd name="connsiteY0" fmla="*/ 327804 h 2294627"/>
              <a:gd name="connsiteX1" fmla="*/ 1449647 w 2139760"/>
              <a:gd name="connsiteY1" fmla="*/ 293298 h 2294627"/>
              <a:gd name="connsiteX2" fmla="*/ 1268492 w 2139760"/>
              <a:gd name="connsiteY2" fmla="*/ 293298 h 2294627"/>
              <a:gd name="connsiteX3" fmla="*/ 1216734 w 2139760"/>
              <a:gd name="connsiteY3" fmla="*/ 276046 h 2294627"/>
              <a:gd name="connsiteX4" fmla="*/ 1139096 w 2139760"/>
              <a:gd name="connsiteY4" fmla="*/ 267419 h 2294627"/>
              <a:gd name="connsiteX5" fmla="*/ 1078711 w 2139760"/>
              <a:gd name="connsiteY5" fmla="*/ 258793 h 2294627"/>
              <a:gd name="connsiteX6" fmla="*/ 871677 w 2139760"/>
              <a:gd name="connsiteY6" fmla="*/ 250166 h 2294627"/>
              <a:gd name="connsiteX7" fmla="*/ 707775 w 2139760"/>
              <a:gd name="connsiteY7" fmla="*/ 241540 h 2294627"/>
              <a:gd name="connsiteX8" fmla="*/ 656017 w 2139760"/>
              <a:gd name="connsiteY8" fmla="*/ 232914 h 2294627"/>
              <a:gd name="connsiteX9" fmla="*/ 405851 w 2139760"/>
              <a:gd name="connsiteY9" fmla="*/ 258793 h 2294627"/>
              <a:gd name="connsiteX10" fmla="*/ 388598 w 2139760"/>
              <a:gd name="connsiteY10" fmla="*/ 284672 h 2294627"/>
              <a:gd name="connsiteX11" fmla="*/ 379971 w 2139760"/>
              <a:gd name="connsiteY11" fmla="*/ 319178 h 2294627"/>
              <a:gd name="connsiteX12" fmla="*/ 302334 w 2139760"/>
              <a:gd name="connsiteY12" fmla="*/ 327804 h 2294627"/>
              <a:gd name="connsiteX13" fmla="*/ 276454 w 2139760"/>
              <a:gd name="connsiteY13" fmla="*/ 345057 h 2294627"/>
              <a:gd name="connsiteX14" fmla="*/ 267828 w 2139760"/>
              <a:gd name="connsiteY14" fmla="*/ 396815 h 2294627"/>
              <a:gd name="connsiteX15" fmla="*/ 250575 w 2139760"/>
              <a:gd name="connsiteY15" fmla="*/ 483080 h 2294627"/>
              <a:gd name="connsiteX16" fmla="*/ 181564 w 2139760"/>
              <a:gd name="connsiteY16" fmla="*/ 560717 h 2294627"/>
              <a:gd name="connsiteX17" fmla="*/ 147058 w 2139760"/>
              <a:gd name="connsiteY17" fmla="*/ 612476 h 2294627"/>
              <a:gd name="connsiteX18" fmla="*/ 103926 w 2139760"/>
              <a:gd name="connsiteY18" fmla="*/ 664234 h 2294627"/>
              <a:gd name="connsiteX19" fmla="*/ 86673 w 2139760"/>
              <a:gd name="connsiteY19" fmla="*/ 715993 h 2294627"/>
              <a:gd name="connsiteX20" fmla="*/ 78047 w 2139760"/>
              <a:gd name="connsiteY20" fmla="*/ 750498 h 2294627"/>
              <a:gd name="connsiteX21" fmla="*/ 52167 w 2139760"/>
              <a:gd name="connsiteY21" fmla="*/ 785004 h 2294627"/>
              <a:gd name="connsiteX22" fmla="*/ 43541 w 2139760"/>
              <a:gd name="connsiteY22" fmla="*/ 819510 h 2294627"/>
              <a:gd name="connsiteX23" fmla="*/ 34915 w 2139760"/>
              <a:gd name="connsiteY23" fmla="*/ 845389 h 2294627"/>
              <a:gd name="connsiteX24" fmla="*/ 409 w 2139760"/>
              <a:gd name="connsiteY24" fmla="*/ 1164566 h 2294627"/>
              <a:gd name="connsiteX25" fmla="*/ 17662 w 2139760"/>
              <a:gd name="connsiteY25" fmla="*/ 1578634 h 2294627"/>
              <a:gd name="connsiteX26" fmla="*/ 26288 w 2139760"/>
              <a:gd name="connsiteY26" fmla="*/ 1613140 h 2294627"/>
              <a:gd name="connsiteX27" fmla="*/ 34915 w 2139760"/>
              <a:gd name="connsiteY27" fmla="*/ 1656272 h 2294627"/>
              <a:gd name="connsiteX28" fmla="*/ 60794 w 2139760"/>
              <a:gd name="connsiteY28" fmla="*/ 1682151 h 2294627"/>
              <a:gd name="connsiteX29" fmla="*/ 69420 w 2139760"/>
              <a:gd name="connsiteY29" fmla="*/ 1751163 h 2294627"/>
              <a:gd name="connsiteX30" fmla="*/ 103926 w 2139760"/>
              <a:gd name="connsiteY30" fmla="*/ 1802921 h 2294627"/>
              <a:gd name="connsiteX31" fmla="*/ 121179 w 2139760"/>
              <a:gd name="connsiteY31" fmla="*/ 1828800 h 2294627"/>
              <a:gd name="connsiteX32" fmla="*/ 138432 w 2139760"/>
              <a:gd name="connsiteY32" fmla="*/ 1854680 h 2294627"/>
              <a:gd name="connsiteX33" fmla="*/ 164311 w 2139760"/>
              <a:gd name="connsiteY33" fmla="*/ 1880559 h 2294627"/>
              <a:gd name="connsiteX34" fmla="*/ 198817 w 2139760"/>
              <a:gd name="connsiteY34" fmla="*/ 1932317 h 2294627"/>
              <a:gd name="connsiteX35" fmla="*/ 207443 w 2139760"/>
              <a:gd name="connsiteY35" fmla="*/ 1958197 h 2294627"/>
              <a:gd name="connsiteX36" fmla="*/ 250575 w 2139760"/>
              <a:gd name="connsiteY36" fmla="*/ 2001329 h 2294627"/>
              <a:gd name="connsiteX37" fmla="*/ 267828 w 2139760"/>
              <a:gd name="connsiteY37" fmla="*/ 2027208 h 2294627"/>
              <a:gd name="connsiteX38" fmla="*/ 276454 w 2139760"/>
              <a:gd name="connsiteY38" fmla="*/ 2053087 h 2294627"/>
              <a:gd name="connsiteX39" fmla="*/ 310960 w 2139760"/>
              <a:gd name="connsiteY39" fmla="*/ 2104846 h 2294627"/>
              <a:gd name="connsiteX40" fmla="*/ 328213 w 2139760"/>
              <a:gd name="connsiteY40" fmla="*/ 2130725 h 2294627"/>
              <a:gd name="connsiteX41" fmla="*/ 388598 w 2139760"/>
              <a:gd name="connsiteY41" fmla="*/ 2165231 h 2294627"/>
              <a:gd name="connsiteX42" fmla="*/ 431730 w 2139760"/>
              <a:gd name="connsiteY42" fmla="*/ 2173857 h 2294627"/>
              <a:gd name="connsiteX43" fmla="*/ 457609 w 2139760"/>
              <a:gd name="connsiteY43" fmla="*/ 2182483 h 2294627"/>
              <a:gd name="connsiteX44" fmla="*/ 509367 w 2139760"/>
              <a:gd name="connsiteY44" fmla="*/ 2191110 h 2294627"/>
              <a:gd name="connsiteX45" fmla="*/ 552500 w 2139760"/>
              <a:gd name="connsiteY45" fmla="*/ 2225615 h 2294627"/>
              <a:gd name="connsiteX46" fmla="*/ 604258 w 2139760"/>
              <a:gd name="connsiteY46" fmla="*/ 2251495 h 2294627"/>
              <a:gd name="connsiteX47" fmla="*/ 1104590 w 2139760"/>
              <a:gd name="connsiteY47" fmla="*/ 2260121 h 2294627"/>
              <a:gd name="connsiteX48" fmla="*/ 1225360 w 2139760"/>
              <a:gd name="connsiteY48" fmla="*/ 2286000 h 2294627"/>
              <a:gd name="connsiteX49" fmla="*/ 1302998 w 2139760"/>
              <a:gd name="connsiteY49" fmla="*/ 2294627 h 2294627"/>
              <a:gd name="connsiteX50" fmla="*/ 1466900 w 2139760"/>
              <a:gd name="connsiteY50" fmla="*/ 2286000 h 2294627"/>
              <a:gd name="connsiteX51" fmla="*/ 1501405 w 2139760"/>
              <a:gd name="connsiteY51" fmla="*/ 2277374 h 2294627"/>
              <a:gd name="connsiteX52" fmla="*/ 1518658 w 2139760"/>
              <a:gd name="connsiteY52" fmla="*/ 2251495 h 2294627"/>
              <a:gd name="connsiteX53" fmla="*/ 1725692 w 2139760"/>
              <a:gd name="connsiteY53" fmla="*/ 2242868 h 2294627"/>
              <a:gd name="connsiteX54" fmla="*/ 1932726 w 2139760"/>
              <a:gd name="connsiteY54" fmla="*/ 2216989 h 2294627"/>
              <a:gd name="connsiteX55" fmla="*/ 1993111 w 2139760"/>
              <a:gd name="connsiteY55" fmla="*/ 2208363 h 2294627"/>
              <a:gd name="connsiteX56" fmla="*/ 2053496 w 2139760"/>
              <a:gd name="connsiteY56" fmla="*/ 2156604 h 2294627"/>
              <a:gd name="connsiteX57" fmla="*/ 2070749 w 2139760"/>
              <a:gd name="connsiteY57" fmla="*/ 2096219 h 2294627"/>
              <a:gd name="connsiteX58" fmla="*/ 2079375 w 2139760"/>
              <a:gd name="connsiteY58" fmla="*/ 2070340 h 2294627"/>
              <a:gd name="connsiteX59" fmla="*/ 2088001 w 2139760"/>
              <a:gd name="connsiteY59" fmla="*/ 2035834 h 2294627"/>
              <a:gd name="connsiteX60" fmla="*/ 2105254 w 2139760"/>
              <a:gd name="connsiteY60" fmla="*/ 2009955 h 2294627"/>
              <a:gd name="connsiteX61" fmla="*/ 2113881 w 2139760"/>
              <a:gd name="connsiteY61" fmla="*/ 1975449 h 2294627"/>
              <a:gd name="connsiteX62" fmla="*/ 2131134 w 2139760"/>
              <a:gd name="connsiteY62" fmla="*/ 1949570 h 2294627"/>
              <a:gd name="connsiteX63" fmla="*/ 2139760 w 2139760"/>
              <a:gd name="connsiteY63" fmla="*/ 1923691 h 2294627"/>
              <a:gd name="connsiteX64" fmla="*/ 2131134 w 2139760"/>
              <a:gd name="connsiteY64" fmla="*/ 1897812 h 2294627"/>
              <a:gd name="connsiteX65" fmla="*/ 1665307 w 2139760"/>
              <a:gd name="connsiteY65" fmla="*/ 1880559 h 2294627"/>
              <a:gd name="connsiteX66" fmla="*/ 1570417 w 2139760"/>
              <a:gd name="connsiteY66" fmla="*/ 1863306 h 2294627"/>
              <a:gd name="connsiteX67" fmla="*/ 1484152 w 2139760"/>
              <a:gd name="connsiteY67" fmla="*/ 1854680 h 2294627"/>
              <a:gd name="connsiteX68" fmla="*/ 1475526 w 2139760"/>
              <a:gd name="connsiteY68" fmla="*/ 1802921 h 2294627"/>
              <a:gd name="connsiteX69" fmla="*/ 1449647 w 2139760"/>
              <a:gd name="connsiteY69" fmla="*/ 1742536 h 2294627"/>
              <a:gd name="connsiteX70" fmla="*/ 1432394 w 2139760"/>
              <a:gd name="connsiteY70" fmla="*/ 1716657 h 2294627"/>
              <a:gd name="connsiteX71" fmla="*/ 1397888 w 2139760"/>
              <a:gd name="connsiteY71" fmla="*/ 1595887 h 2294627"/>
              <a:gd name="connsiteX72" fmla="*/ 1380635 w 2139760"/>
              <a:gd name="connsiteY72" fmla="*/ 1544129 h 2294627"/>
              <a:gd name="connsiteX73" fmla="*/ 1363383 w 2139760"/>
              <a:gd name="connsiteY73" fmla="*/ 1518249 h 2294627"/>
              <a:gd name="connsiteX74" fmla="*/ 1354756 w 2139760"/>
              <a:gd name="connsiteY74" fmla="*/ 1475117 h 2294627"/>
              <a:gd name="connsiteX75" fmla="*/ 1328877 w 2139760"/>
              <a:gd name="connsiteY75" fmla="*/ 1457865 h 2294627"/>
              <a:gd name="connsiteX76" fmla="*/ 1320251 w 2139760"/>
              <a:gd name="connsiteY76" fmla="*/ 1414732 h 2294627"/>
              <a:gd name="connsiteX77" fmla="*/ 1302998 w 2139760"/>
              <a:gd name="connsiteY77" fmla="*/ 1380227 h 2294627"/>
              <a:gd name="connsiteX78" fmla="*/ 1277118 w 2139760"/>
              <a:gd name="connsiteY78" fmla="*/ 1328468 h 2294627"/>
              <a:gd name="connsiteX79" fmla="*/ 1259866 w 2139760"/>
              <a:gd name="connsiteY79" fmla="*/ 1276710 h 2294627"/>
              <a:gd name="connsiteX80" fmla="*/ 1251239 w 2139760"/>
              <a:gd name="connsiteY80" fmla="*/ 1242204 h 2294627"/>
              <a:gd name="connsiteX81" fmla="*/ 1233986 w 2139760"/>
              <a:gd name="connsiteY81" fmla="*/ 1216325 h 2294627"/>
              <a:gd name="connsiteX82" fmla="*/ 1216734 w 2139760"/>
              <a:gd name="connsiteY82" fmla="*/ 1181819 h 2294627"/>
              <a:gd name="connsiteX83" fmla="*/ 1199481 w 2139760"/>
              <a:gd name="connsiteY83" fmla="*/ 1155940 h 2294627"/>
              <a:gd name="connsiteX84" fmla="*/ 1182228 w 2139760"/>
              <a:gd name="connsiteY84" fmla="*/ 1104182 h 2294627"/>
              <a:gd name="connsiteX85" fmla="*/ 1139096 w 2139760"/>
              <a:gd name="connsiteY85" fmla="*/ 1052423 h 2294627"/>
              <a:gd name="connsiteX86" fmla="*/ 1147722 w 2139760"/>
              <a:gd name="connsiteY86" fmla="*/ 1017917 h 2294627"/>
              <a:gd name="connsiteX87" fmla="*/ 1173601 w 2139760"/>
              <a:gd name="connsiteY87" fmla="*/ 992038 h 2294627"/>
              <a:gd name="connsiteX88" fmla="*/ 1199481 w 2139760"/>
              <a:gd name="connsiteY88" fmla="*/ 957532 h 2294627"/>
              <a:gd name="connsiteX89" fmla="*/ 1242613 w 2139760"/>
              <a:gd name="connsiteY89" fmla="*/ 871268 h 2294627"/>
              <a:gd name="connsiteX90" fmla="*/ 1277118 w 2139760"/>
              <a:gd name="connsiteY90" fmla="*/ 819510 h 2294627"/>
              <a:gd name="connsiteX91" fmla="*/ 1294371 w 2139760"/>
              <a:gd name="connsiteY91" fmla="*/ 767751 h 2294627"/>
              <a:gd name="connsiteX92" fmla="*/ 1302998 w 2139760"/>
              <a:gd name="connsiteY92" fmla="*/ 741872 h 2294627"/>
              <a:gd name="connsiteX93" fmla="*/ 1311624 w 2139760"/>
              <a:gd name="connsiteY93" fmla="*/ 715993 h 2294627"/>
              <a:gd name="connsiteX94" fmla="*/ 1346130 w 2139760"/>
              <a:gd name="connsiteY94" fmla="*/ 491706 h 2294627"/>
              <a:gd name="connsiteX95" fmla="*/ 1363383 w 2139760"/>
              <a:gd name="connsiteY95" fmla="*/ 431321 h 2294627"/>
              <a:gd name="connsiteX96" fmla="*/ 1372009 w 2139760"/>
              <a:gd name="connsiteY96" fmla="*/ 396815 h 2294627"/>
              <a:gd name="connsiteX97" fmla="*/ 1346130 w 2139760"/>
              <a:gd name="connsiteY97" fmla="*/ 448574 h 2294627"/>
              <a:gd name="connsiteX98" fmla="*/ 1285745 w 2139760"/>
              <a:gd name="connsiteY98" fmla="*/ 569344 h 2294627"/>
              <a:gd name="connsiteX99" fmla="*/ 1294371 w 2139760"/>
              <a:gd name="connsiteY99" fmla="*/ 638355 h 2294627"/>
              <a:gd name="connsiteX100" fmla="*/ 1363383 w 2139760"/>
              <a:gd name="connsiteY100" fmla="*/ 595223 h 2294627"/>
              <a:gd name="connsiteX101" fmla="*/ 1397888 w 2139760"/>
              <a:gd name="connsiteY101" fmla="*/ 543465 h 2294627"/>
              <a:gd name="connsiteX102" fmla="*/ 1449647 w 2139760"/>
              <a:gd name="connsiteY102" fmla="*/ 491706 h 2294627"/>
              <a:gd name="connsiteX103" fmla="*/ 1484152 w 2139760"/>
              <a:gd name="connsiteY103" fmla="*/ 439948 h 2294627"/>
              <a:gd name="connsiteX104" fmla="*/ 1501405 w 2139760"/>
              <a:gd name="connsiteY104" fmla="*/ 336431 h 2294627"/>
              <a:gd name="connsiteX105" fmla="*/ 1510032 w 2139760"/>
              <a:gd name="connsiteY105" fmla="*/ 301925 h 2294627"/>
              <a:gd name="connsiteX106" fmla="*/ 1510032 w 2139760"/>
              <a:gd name="connsiteY106" fmla="*/ 267419 h 2294627"/>
              <a:gd name="connsiteX107" fmla="*/ 1311624 w 2139760"/>
              <a:gd name="connsiteY107" fmla="*/ 327804 h 2294627"/>
              <a:gd name="connsiteX108" fmla="*/ 1328877 w 2139760"/>
              <a:gd name="connsiteY108" fmla="*/ 0 h 2294627"/>
              <a:gd name="connsiteX109" fmla="*/ 1415141 w 2139760"/>
              <a:gd name="connsiteY109" fmla="*/ 327804 h 229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139760" h="2294627">
                <a:moveTo>
                  <a:pt x="1415141" y="327804"/>
                </a:moveTo>
                <a:lnTo>
                  <a:pt x="1449647" y="293298"/>
                </a:lnTo>
                <a:cubicBezTo>
                  <a:pt x="1366600" y="301603"/>
                  <a:pt x="1353893" y="308369"/>
                  <a:pt x="1268492" y="293298"/>
                </a:cubicBezTo>
                <a:cubicBezTo>
                  <a:pt x="1250583" y="290138"/>
                  <a:pt x="1234809" y="278054"/>
                  <a:pt x="1216734" y="276046"/>
                </a:cubicBezTo>
                <a:lnTo>
                  <a:pt x="1139096" y="267419"/>
                </a:lnTo>
                <a:cubicBezTo>
                  <a:pt x="1118920" y="264897"/>
                  <a:pt x="1099001" y="260102"/>
                  <a:pt x="1078711" y="258793"/>
                </a:cubicBezTo>
                <a:cubicBezTo>
                  <a:pt x="1009783" y="254346"/>
                  <a:pt x="940674" y="253375"/>
                  <a:pt x="871677" y="250166"/>
                </a:cubicBezTo>
                <a:lnTo>
                  <a:pt x="707775" y="241540"/>
                </a:lnTo>
                <a:cubicBezTo>
                  <a:pt x="690522" y="238665"/>
                  <a:pt x="673499" y="232368"/>
                  <a:pt x="656017" y="232914"/>
                </a:cubicBezTo>
                <a:cubicBezTo>
                  <a:pt x="457940" y="239104"/>
                  <a:pt x="498587" y="227879"/>
                  <a:pt x="405851" y="258793"/>
                </a:cubicBezTo>
                <a:cubicBezTo>
                  <a:pt x="400100" y="267419"/>
                  <a:pt x="392682" y="275143"/>
                  <a:pt x="388598" y="284672"/>
                </a:cubicBezTo>
                <a:cubicBezTo>
                  <a:pt x="383928" y="295569"/>
                  <a:pt x="390575" y="313876"/>
                  <a:pt x="379971" y="319178"/>
                </a:cubicBezTo>
                <a:cubicBezTo>
                  <a:pt x="356682" y="330823"/>
                  <a:pt x="328213" y="324929"/>
                  <a:pt x="302334" y="327804"/>
                </a:cubicBezTo>
                <a:cubicBezTo>
                  <a:pt x="293707" y="333555"/>
                  <a:pt x="281091" y="335784"/>
                  <a:pt x="276454" y="345057"/>
                </a:cubicBezTo>
                <a:cubicBezTo>
                  <a:pt x="268632" y="360701"/>
                  <a:pt x="270488" y="379528"/>
                  <a:pt x="267828" y="396815"/>
                </a:cubicBezTo>
                <a:cubicBezTo>
                  <a:pt x="264297" y="419767"/>
                  <a:pt x="262776" y="458677"/>
                  <a:pt x="250575" y="483080"/>
                </a:cubicBezTo>
                <a:cubicBezTo>
                  <a:pt x="225471" y="533290"/>
                  <a:pt x="227279" y="492144"/>
                  <a:pt x="181564" y="560717"/>
                </a:cubicBezTo>
                <a:cubicBezTo>
                  <a:pt x="170062" y="577970"/>
                  <a:pt x="161720" y="597814"/>
                  <a:pt x="147058" y="612476"/>
                </a:cubicBezTo>
                <a:cubicBezTo>
                  <a:pt x="113848" y="645686"/>
                  <a:pt x="127946" y="628204"/>
                  <a:pt x="103926" y="664234"/>
                </a:cubicBezTo>
                <a:cubicBezTo>
                  <a:pt x="98175" y="681487"/>
                  <a:pt x="91084" y="698350"/>
                  <a:pt x="86673" y="715993"/>
                </a:cubicBezTo>
                <a:cubicBezTo>
                  <a:pt x="83798" y="727495"/>
                  <a:pt x="83349" y="739894"/>
                  <a:pt x="78047" y="750498"/>
                </a:cubicBezTo>
                <a:cubicBezTo>
                  <a:pt x="71617" y="763358"/>
                  <a:pt x="60794" y="773502"/>
                  <a:pt x="52167" y="785004"/>
                </a:cubicBezTo>
                <a:cubicBezTo>
                  <a:pt x="49292" y="796506"/>
                  <a:pt x="46798" y="808110"/>
                  <a:pt x="43541" y="819510"/>
                </a:cubicBezTo>
                <a:cubicBezTo>
                  <a:pt x="41043" y="828253"/>
                  <a:pt x="36248" y="836394"/>
                  <a:pt x="34915" y="845389"/>
                </a:cubicBezTo>
                <a:cubicBezTo>
                  <a:pt x="10489" y="1010261"/>
                  <a:pt x="11078" y="1025862"/>
                  <a:pt x="409" y="1164566"/>
                </a:cubicBezTo>
                <a:cubicBezTo>
                  <a:pt x="4136" y="1321100"/>
                  <a:pt x="-10057" y="1440041"/>
                  <a:pt x="17662" y="1578634"/>
                </a:cubicBezTo>
                <a:cubicBezTo>
                  <a:pt x="19987" y="1590260"/>
                  <a:pt x="23716" y="1601566"/>
                  <a:pt x="26288" y="1613140"/>
                </a:cubicBezTo>
                <a:cubicBezTo>
                  <a:pt x="29469" y="1627453"/>
                  <a:pt x="28358" y="1643158"/>
                  <a:pt x="34915" y="1656272"/>
                </a:cubicBezTo>
                <a:cubicBezTo>
                  <a:pt x="40371" y="1667184"/>
                  <a:pt x="52168" y="1673525"/>
                  <a:pt x="60794" y="1682151"/>
                </a:cubicBezTo>
                <a:cubicBezTo>
                  <a:pt x="63669" y="1705155"/>
                  <a:pt x="61623" y="1729331"/>
                  <a:pt x="69420" y="1751163"/>
                </a:cubicBezTo>
                <a:cubicBezTo>
                  <a:pt x="76394" y="1770690"/>
                  <a:pt x="92424" y="1785668"/>
                  <a:pt x="103926" y="1802921"/>
                </a:cubicBezTo>
                <a:lnTo>
                  <a:pt x="121179" y="1828800"/>
                </a:lnTo>
                <a:cubicBezTo>
                  <a:pt x="126930" y="1837427"/>
                  <a:pt x="131101" y="1847349"/>
                  <a:pt x="138432" y="1854680"/>
                </a:cubicBezTo>
                <a:lnTo>
                  <a:pt x="164311" y="1880559"/>
                </a:lnTo>
                <a:cubicBezTo>
                  <a:pt x="184822" y="1942094"/>
                  <a:pt x="155737" y="1867697"/>
                  <a:pt x="198817" y="1932317"/>
                </a:cubicBezTo>
                <a:cubicBezTo>
                  <a:pt x="203861" y="1939883"/>
                  <a:pt x="203376" y="1950064"/>
                  <a:pt x="207443" y="1958197"/>
                </a:cubicBezTo>
                <a:cubicBezTo>
                  <a:pt x="221820" y="1986951"/>
                  <a:pt x="224697" y="1984077"/>
                  <a:pt x="250575" y="2001329"/>
                </a:cubicBezTo>
                <a:cubicBezTo>
                  <a:pt x="256326" y="2009955"/>
                  <a:pt x="263191" y="2017935"/>
                  <a:pt x="267828" y="2027208"/>
                </a:cubicBezTo>
                <a:cubicBezTo>
                  <a:pt x="271894" y="2035341"/>
                  <a:pt x="272038" y="2045138"/>
                  <a:pt x="276454" y="2053087"/>
                </a:cubicBezTo>
                <a:cubicBezTo>
                  <a:pt x="286524" y="2071213"/>
                  <a:pt x="299458" y="2087593"/>
                  <a:pt x="310960" y="2104846"/>
                </a:cubicBezTo>
                <a:cubicBezTo>
                  <a:pt x="316711" y="2113472"/>
                  <a:pt x="319587" y="2124974"/>
                  <a:pt x="328213" y="2130725"/>
                </a:cubicBezTo>
                <a:cubicBezTo>
                  <a:pt x="347145" y="2143346"/>
                  <a:pt x="366708" y="2157934"/>
                  <a:pt x="388598" y="2165231"/>
                </a:cubicBezTo>
                <a:cubicBezTo>
                  <a:pt x="402508" y="2169867"/>
                  <a:pt x="417506" y="2170301"/>
                  <a:pt x="431730" y="2173857"/>
                </a:cubicBezTo>
                <a:cubicBezTo>
                  <a:pt x="440551" y="2176062"/>
                  <a:pt x="448733" y="2180510"/>
                  <a:pt x="457609" y="2182483"/>
                </a:cubicBezTo>
                <a:cubicBezTo>
                  <a:pt x="474683" y="2186277"/>
                  <a:pt x="492114" y="2188234"/>
                  <a:pt x="509367" y="2191110"/>
                </a:cubicBezTo>
                <a:cubicBezTo>
                  <a:pt x="538452" y="2234736"/>
                  <a:pt x="510831" y="2204781"/>
                  <a:pt x="552500" y="2225615"/>
                </a:cubicBezTo>
                <a:cubicBezTo>
                  <a:pt x="571680" y="2235205"/>
                  <a:pt x="581055" y="2250734"/>
                  <a:pt x="604258" y="2251495"/>
                </a:cubicBezTo>
                <a:cubicBezTo>
                  <a:pt x="770971" y="2256961"/>
                  <a:pt x="937813" y="2257246"/>
                  <a:pt x="1104590" y="2260121"/>
                </a:cubicBezTo>
                <a:cubicBezTo>
                  <a:pt x="1106564" y="2260560"/>
                  <a:pt x="1205995" y="2283234"/>
                  <a:pt x="1225360" y="2286000"/>
                </a:cubicBezTo>
                <a:cubicBezTo>
                  <a:pt x="1251137" y="2289682"/>
                  <a:pt x="1277119" y="2291751"/>
                  <a:pt x="1302998" y="2294627"/>
                </a:cubicBezTo>
                <a:cubicBezTo>
                  <a:pt x="1357632" y="2291751"/>
                  <a:pt x="1412396" y="2290740"/>
                  <a:pt x="1466900" y="2286000"/>
                </a:cubicBezTo>
                <a:cubicBezTo>
                  <a:pt x="1478711" y="2284973"/>
                  <a:pt x="1491540" y="2283950"/>
                  <a:pt x="1501405" y="2277374"/>
                </a:cubicBezTo>
                <a:cubicBezTo>
                  <a:pt x="1510031" y="2271623"/>
                  <a:pt x="1508411" y="2253071"/>
                  <a:pt x="1518658" y="2251495"/>
                </a:cubicBezTo>
                <a:cubicBezTo>
                  <a:pt x="1586926" y="2240992"/>
                  <a:pt x="1656681" y="2245744"/>
                  <a:pt x="1725692" y="2242868"/>
                </a:cubicBezTo>
                <a:cubicBezTo>
                  <a:pt x="1828391" y="2222329"/>
                  <a:pt x="1732895" y="2240046"/>
                  <a:pt x="1932726" y="2216989"/>
                </a:cubicBezTo>
                <a:cubicBezTo>
                  <a:pt x="1952925" y="2214658"/>
                  <a:pt x="1972983" y="2211238"/>
                  <a:pt x="1993111" y="2208363"/>
                </a:cubicBezTo>
                <a:cubicBezTo>
                  <a:pt x="2009055" y="2196405"/>
                  <a:pt x="2041482" y="2174626"/>
                  <a:pt x="2053496" y="2156604"/>
                </a:cubicBezTo>
                <a:cubicBezTo>
                  <a:pt x="2058665" y="2148850"/>
                  <a:pt x="2069312" y="2101248"/>
                  <a:pt x="2070749" y="2096219"/>
                </a:cubicBezTo>
                <a:cubicBezTo>
                  <a:pt x="2073247" y="2087476"/>
                  <a:pt x="2076877" y="2079083"/>
                  <a:pt x="2079375" y="2070340"/>
                </a:cubicBezTo>
                <a:cubicBezTo>
                  <a:pt x="2082632" y="2058940"/>
                  <a:pt x="2083331" y="2046731"/>
                  <a:pt x="2088001" y="2035834"/>
                </a:cubicBezTo>
                <a:cubicBezTo>
                  <a:pt x="2092085" y="2026305"/>
                  <a:pt x="2099503" y="2018581"/>
                  <a:pt x="2105254" y="2009955"/>
                </a:cubicBezTo>
                <a:cubicBezTo>
                  <a:pt x="2108130" y="1998453"/>
                  <a:pt x="2109211" y="1986346"/>
                  <a:pt x="2113881" y="1975449"/>
                </a:cubicBezTo>
                <a:cubicBezTo>
                  <a:pt x="2117965" y="1965920"/>
                  <a:pt x="2126497" y="1958843"/>
                  <a:pt x="2131134" y="1949570"/>
                </a:cubicBezTo>
                <a:cubicBezTo>
                  <a:pt x="2135200" y="1941437"/>
                  <a:pt x="2136885" y="1932317"/>
                  <a:pt x="2139760" y="1923691"/>
                </a:cubicBezTo>
                <a:cubicBezTo>
                  <a:pt x="2136885" y="1915065"/>
                  <a:pt x="2140190" y="1898635"/>
                  <a:pt x="2131134" y="1897812"/>
                </a:cubicBezTo>
                <a:cubicBezTo>
                  <a:pt x="1976390" y="1883744"/>
                  <a:pt x="1820502" y="1888192"/>
                  <a:pt x="1665307" y="1880559"/>
                </a:cubicBezTo>
                <a:cubicBezTo>
                  <a:pt x="1558933" y="1875327"/>
                  <a:pt x="1644619" y="1873906"/>
                  <a:pt x="1570417" y="1863306"/>
                </a:cubicBezTo>
                <a:cubicBezTo>
                  <a:pt x="1541809" y="1859219"/>
                  <a:pt x="1512907" y="1857555"/>
                  <a:pt x="1484152" y="1854680"/>
                </a:cubicBezTo>
                <a:cubicBezTo>
                  <a:pt x="1481277" y="1837427"/>
                  <a:pt x="1479320" y="1819995"/>
                  <a:pt x="1475526" y="1802921"/>
                </a:cubicBezTo>
                <a:cubicBezTo>
                  <a:pt x="1471127" y="1783125"/>
                  <a:pt x="1459237" y="1759319"/>
                  <a:pt x="1449647" y="1742536"/>
                </a:cubicBezTo>
                <a:cubicBezTo>
                  <a:pt x="1444503" y="1733534"/>
                  <a:pt x="1438145" y="1725283"/>
                  <a:pt x="1432394" y="1716657"/>
                </a:cubicBezTo>
                <a:cubicBezTo>
                  <a:pt x="1410729" y="1629998"/>
                  <a:pt x="1422640" y="1670145"/>
                  <a:pt x="1397888" y="1595887"/>
                </a:cubicBezTo>
                <a:cubicBezTo>
                  <a:pt x="1397886" y="1595882"/>
                  <a:pt x="1380638" y="1544133"/>
                  <a:pt x="1380635" y="1544129"/>
                </a:cubicBezTo>
                <a:lnTo>
                  <a:pt x="1363383" y="1518249"/>
                </a:lnTo>
                <a:cubicBezTo>
                  <a:pt x="1360507" y="1503872"/>
                  <a:pt x="1362031" y="1487847"/>
                  <a:pt x="1354756" y="1475117"/>
                </a:cubicBezTo>
                <a:cubicBezTo>
                  <a:pt x="1349612" y="1466116"/>
                  <a:pt x="1334021" y="1466867"/>
                  <a:pt x="1328877" y="1457865"/>
                </a:cubicBezTo>
                <a:cubicBezTo>
                  <a:pt x="1321603" y="1445134"/>
                  <a:pt x="1324888" y="1428642"/>
                  <a:pt x="1320251" y="1414732"/>
                </a:cubicBezTo>
                <a:cubicBezTo>
                  <a:pt x="1316185" y="1402533"/>
                  <a:pt x="1308064" y="1392047"/>
                  <a:pt x="1302998" y="1380227"/>
                </a:cubicBezTo>
                <a:cubicBezTo>
                  <a:pt x="1281568" y="1330225"/>
                  <a:pt x="1310275" y="1378204"/>
                  <a:pt x="1277118" y="1328468"/>
                </a:cubicBezTo>
                <a:cubicBezTo>
                  <a:pt x="1271367" y="1311215"/>
                  <a:pt x="1264277" y="1294353"/>
                  <a:pt x="1259866" y="1276710"/>
                </a:cubicBezTo>
                <a:cubicBezTo>
                  <a:pt x="1256990" y="1265208"/>
                  <a:pt x="1255909" y="1253101"/>
                  <a:pt x="1251239" y="1242204"/>
                </a:cubicBezTo>
                <a:cubicBezTo>
                  <a:pt x="1247155" y="1232675"/>
                  <a:pt x="1239130" y="1225327"/>
                  <a:pt x="1233986" y="1216325"/>
                </a:cubicBezTo>
                <a:cubicBezTo>
                  <a:pt x="1227606" y="1205160"/>
                  <a:pt x="1223114" y="1192984"/>
                  <a:pt x="1216734" y="1181819"/>
                </a:cubicBezTo>
                <a:cubicBezTo>
                  <a:pt x="1211590" y="1172817"/>
                  <a:pt x="1203692" y="1165414"/>
                  <a:pt x="1199481" y="1155940"/>
                </a:cubicBezTo>
                <a:cubicBezTo>
                  <a:pt x="1192095" y="1139322"/>
                  <a:pt x="1195087" y="1117042"/>
                  <a:pt x="1182228" y="1104182"/>
                </a:cubicBezTo>
                <a:cubicBezTo>
                  <a:pt x="1149018" y="1070971"/>
                  <a:pt x="1163116" y="1088453"/>
                  <a:pt x="1139096" y="1052423"/>
                </a:cubicBezTo>
                <a:cubicBezTo>
                  <a:pt x="1141971" y="1040921"/>
                  <a:pt x="1141840" y="1028211"/>
                  <a:pt x="1147722" y="1017917"/>
                </a:cubicBezTo>
                <a:cubicBezTo>
                  <a:pt x="1153775" y="1007325"/>
                  <a:pt x="1165662" y="1001301"/>
                  <a:pt x="1173601" y="992038"/>
                </a:cubicBezTo>
                <a:cubicBezTo>
                  <a:pt x="1182958" y="981122"/>
                  <a:pt x="1190854" y="969034"/>
                  <a:pt x="1199481" y="957532"/>
                </a:cubicBezTo>
                <a:cubicBezTo>
                  <a:pt x="1221281" y="892134"/>
                  <a:pt x="1205823" y="920323"/>
                  <a:pt x="1242613" y="871268"/>
                </a:cubicBezTo>
                <a:cubicBezTo>
                  <a:pt x="1271150" y="785655"/>
                  <a:pt x="1223272" y="916433"/>
                  <a:pt x="1277118" y="819510"/>
                </a:cubicBezTo>
                <a:cubicBezTo>
                  <a:pt x="1285950" y="803612"/>
                  <a:pt x="1288620" y="785004"/>
                  <a:pt x="1294371" y="767751"/>
                </a:cubicBezTo>
                <a:lnTo>
                  <a:pt x="1302998" y="741872"/>
                </a:lnTo>
                <a:lnTo>
                  <a:pt x="1311624" y="715993"/>
                </a:lnTo>
                <a:cubicBezTo>
                  <a:pt x="1315273" y="690449"/>
                  <a:pt x="1338150" y="523629"/>
                  <a:pt x="1346130" y="491706"/>
                </a:cubicBezTo>
                <a:cubicBezTo>
                  <a:pt x="1373096" y="383834"/>
                  <a:pt x="1338632" y="517950"/>
                  <a:pt x="1363383" y="431321"/>
                </a:cubicBezTo>
                <a:cubicBezTo>
                  <a:pt x="1366640" y="419921"/>
                  <a:pt x="1380392" y="388432"/>
                  <a:pt x="1372009" y="396815"/>
                </a:cubicBezTo>
                <a:cubicBezTo>
                  <a:pt x="1358369" y="410455"/>
                  <a:pt x="1353862" y="430902"/>
                  <a:pt x="1346130" y="448574"/>
                </a:cubicBezTo>
                <a:cubicBezTo>
                  <a:pt x="1297320" y="560140"/>
                  <a:pt x="1334367" y="504513"/>
                  <a:pt x="1285745" y="569344"/>
                </a:cubicBezTo>
                <a:cubicBezTo>
                  <a:pt x="1288620" y="592348"/>
                  <a:pt x="1276562" y="623514"/>
                  <a:pt x="1294371" y="638355"/>
                </a:cubicBezTo>
                <a:cubicBezTo>
                  <a:pt x="1296683" y="640282"/>
                  <a:pt x="1354291" y="601284"/>
                  <a:pt x="1363383" y="595223"/>
                </a:cubicBezTo>
                <a:cubicBezTo>
                  <a:pt x="1374885" y="577970"/>
                  <a:pt x="1383226" y="558127"/>
                  <a:pt x="1397888" y="543465"/>
                </a:cubicBezTo>
                <a:cubicBezTo>
                  <a:pt x="1415141" y="526212"/>
                  <a:pt x="1436113" y="512008"/>
                  <a:pt x="1449647" y="491706"/>
                </a:cubicBezTo>
                <a:lnTo>
                  <a:pt x="1484152" y="439948"/>
                </a:lnTo>
                <a:cubicBezTo>
                  <a:pt x="1503566" y="362296"/>
                  <a:pt x="1481211" y="457595"/>
                  <a:pt x="1501405" y="336431"/>
                </a:cubicBezTo>
                <a:cubicBezTo>
                  <a:pt x="1503354" y="324736"/>
                  <a:pt x="1510032" y="301925"/>
                  <a:pt x="1510032" y="301925"/>
                </a:cubicBezTo>
                <a:lnTo>
                  <a:pt x="1510032" y="267419"/>
                </a:lnTo>
                <a:lnTo>
                  <a:pt x="1311624" y="327804"/>
                </a:lnTo>
                <a:lnTo>
                  <a:pt x="1328877" y="0"/>
                </a:lnTo>
                <a:lnTo>
                  <a:pt x="1415141" y="327804"/>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حر: شكل 6">
            <a:extLst>
              <a:ext uri="{FF2B5EF4-FFF2-40B4-BE49-F238E27FC236}">
                <a16:creationId xmlns:a16="http://schemas.microsoft.com/office/drawing/2014/main" id="{96C1A517-AD20-4ACE-AA1A-195E1B2B3B0B}"/>
              </a:ext>
            </a:extLst>
          </p:cNvPr>
          <p:cNvSpPr/>
          <p:nvPr/>
        </p:nvSpPr>
        <p:spPr>
          <a:xfrm>
            <a:off x="4278702" y="3821502"/>
            <a:ext cx="2156604" cy="1974609"/>
          </a:xfrm>
          <a:custGeom>
            <a:avLst/>
            <a:gdLst>
              <a:gd name="connsiteX0" fmla="*/ 0 w 2156604"/>
              <a:gd name="connsiteY0" fmla="*/ 232913 h 1974609"/>
              <a:gd name="connsiteX1" fmla="*/ 0 w 2156604"/>
              <a:gd name="connsiteY1" fmla="*/ 232913 h 1974609"/>
              <a:gd name="connsiteX2" fmla="*/ 69011 w 2156604"/>
              <a:gd name="connsiteY2" fmla="*/ 276045 h 1974609"/>
              <a:gd name="connsiteX3" fmla="*/ 94890 w 2156604"/>
              <a:gd name="connsiteY3" fmla="*/ 189781 h 1974609"/>
              <a:gd name="connsiteX4" fmla="*/ 120770 w 2156604"/>
              <a:gd name="connsiteY4" fmla="*/ 77638 h 1974609"/>
              <a:gd name="connsiteX5" fmla="*/ 146649 w 2156604"/>
              <a:gd name="connsiteY5" fmla="*/ 60385 h 1974609"/>
              <a:gd name="connsiteX6" fmla="*/ 181155 w 2156604"/>
              <a:gd name="connsiteY6" fmla="*/ 25879 h 1974609"/>
              <a:gd name="connsiteX7" fmla="*/ 767751 w 2156604"/>
              <a:gd name="connsiteY7" fmla="*/ 17253 h 1974609"/>
              <a:gd name="connsiteX8" fmla="*/ 854015 w 2156604"/>
              <a:gd name="connsiteY8" fmla="*/ 0 h 1974609"/>
              <a:gd name="connsiteX9" fmla="*/ 1130060 w 2156604"/>
              <a:gd name="connsiteY9" fmla="*/ 8626 h 1974609"/>
              <a:gd name="connsiteX10" fmla="*/ 1725283 w 2156604"/>
              <a:gd name="connsiteY10" fmla="*/ 17253 h 1974609"/>
              <a:gd name="connsiteX11" fmla="*/ 1794294 w 2156604"/>
              <a:gd name="connsiteY11" fmla="*/ 25879 h 1974609"/>
              <a:gd name="connsiteX12" fmla="*/ 1837426 w 2156604"/>
              <a:gd name="connsiteY12" fmla="*/ 69011 h 1974609"/>
              <a:gd name="connsiteX13" fmla="*/ 1863306 w 2156604"/>
              <a:gd name="connsiteY13" fmla="*/ 86264 h 1974609"/>
              <a:gd name="connsiteX14" fmla="*/ 1880558 w 2156604"/>
              <a:gd name="connsiteY14" fmla="*/ 112143 h 1974609"/>
              <a:gd name="connsiteX15" fmla="*/ 1889185 w 2156604"/>
              <a:gd name="connsiteY15" fmla="*/ 138023 h 1974609"/>
              <a:gd name="connsiteX16" fmla="*/ 1915064 w 2156604"/>
              <a:gd name="connsiteY16" fmla="*/ 163902 h 1974609"/>
              <a:gd name="connsiteX17" fmla="*/ 1949570 w 2156604"/>
              <a:gd name="connsiteY17" fmla="*/ 215660 h 1974609"/>
              <a:gd name="connsiteX18" fmla="*/ 1992702 w 2156604"/>
              <a:gd name="connsiteY18" fmla="*/ 267419 h 1974609"/>
              <a:gd name="connsiteX19" fmla="*/ 2035834 w 2156604"/>
              <a:gd name="connsiteY19" fmla="*/ 319177 h 1974609"/>
              <a:gd name="connsiteX20" fmla="*/ 2053087 w 2156604"/>
              <a:gd name="connsiteY20" fmla="*/ 379562 h 1974609"/>
              <a:gd name="connsiteX21" fmla="*/ 2061713 w 2156604"/>
              <a:gd name="connsiteY21" fmla="*/ 457200 h 1974609"/>
              <a:gd name="connsiteX22" fmla="*/ 2070340 w 2156604"/>
              <a:gd name="connsiteY22" fmla="*/ 560717 h 1974609"/>
              <a:gd name="connsiteX23" fmla="*/ 2078966 w 2156604"/>
              <a:gd name="connsiteY23" fmla="*/ 595223 h 1974609"/>
              <a:gd name="connsiteX24" fmla="*/ 2104845 w 2156604"/>
              <a:gd name="connsiteY24" fmla="*/ 724619 h 1974609"/>
              <a:gd name="connsiteX25" fmla="*/ 2122098 w 2156604"/>
              <a:gd name="connsiteY25" fmla="*/ 750498 h 1974609"/>
              <a:gd name="connsiteX26" fmla="*/ 2130724 w 2156604"/>
              <a:gd name="connsiteY26" fmla="*/ 897147 h 1974609"/>
              <a:gd name="connsiteX27" fmla="*/ 2156604 w 2156604"/>
              <a:gd name="connsiteY27" fmla="*/ 1017917 h 1974609"/>
              <a:gd name="connsiteX28" fmla="*/ 2147977 w 2156604"/>
              <a:gd name="connsiteY28" fmla="*/ 1242204 h 1974609"/>
              <a:gd name="connsiteX29" fmla="*/ 2139351 w 2156604"/>
              <a:gd name="connsiteY29" fmla="*/ 1276709 h 1974609"/>
              <a:gd name="connsiteX30" fmla="*/ 2122098 w 2156604"/>
              <a:gd name="connsiteY30" fmla="*/ 1302589 h 1974609"/>
              <a:gd name="connsiteX31" fmla="*/ 2113472 w 2156604"/>
              <a:gd name="connsiteY31" fmla="*/ 1328468 h 1974609"/>
              <a:gd name="connsiteX32" fmla="*/ 2087592 w 2156604"/>
              <a:gd name="connsiteY32" fmla="*/ 1414732 h 1974609"/>
              <a:gd name="connsiteX33" fmla="*/ 2070340 w 2156604"/>
              <a:gd name="connsiteY33" fmla="*/ 1449238 h 1974609"/>
              <a:gd name="connsiteX34" fmla="*/ 2061713 w 2156604"/>
              <a:gd name="connsiteY34" fmla="*/ 1475117 h 1974609"/>
              <a:gd name="connsiteX35" fmla="*/ 2035834 w 2156604"/>
              <a:gd name="connsiteY35" fmla="*/ 1509623 h 1974609"/>
              <a:gd name="connsiteX36" fmla="*/ 2001328 w 2156604"/>
              <a:gd name="connsiteY36" fmla="*/ 1578634 h 1974609"/>
              <a:gd name="connsiteX37" fmla="*/ 1984075 w 2156604"/>
              <a:gd name="connsiteY37" fmla="*/ 1639019 h 1974609"/>
              <a:gd name="connsiteX38" fmla="*/ 1949570 w 2156604"/>
              <a:gd name="connsiteY38" fmla="*/ 1690777 h 1974609"/>
              <a:gd name="connsiteX39" fmla="*/ 1940943 w 2156604"/>
              <a:gd name="connsiteY39" fmla="*/ 1716656 h 1974609"/>
              <a:gd name="connsiteX40" fmla="*/ 1880558 w 2156604"/>
              <a:gd name="connsiteY40" fmla="*/ 1768415 h 1974609"/>
              <a:gd name="connsiteX41" fmla="*/ 1837426 w 2156604"/>
              <a:gd name="connsiteY41" fmla="*/ 1820173 h 1974609"/>
              <a:gd name="connsiteX42" fmla="*/ 1820173 w 2156604"/>
              <a:gd name="connsiteY42" fmla="*/ 1846053 h 1974609"/>
              <a:gd name="connsiteX43" fmla="*/ 1811547 w 2156604"/>
              <a:gd name="connsiteY43" fmla="*/ 1871932 h 1974609"/>
              <a:gd name="connsiteX44" fmla="*/ 1759789 w 2156604"/>
              <a:gd name="connsiteY44" fmla="*/ 1897811 h 1974609"/>
              <a:gd name="connsiteX45" fmla="*/ 966158 w 2156604"/>
              <a:gd name="connsiteY45" fmla="*/ 1906438 h 1974609"/>
              <a:gd name="connsiteX46" fmla="*/ 897147 w 2156604"/>
              <a:gd name="connsiteY46" fmla="*/ 1897811 h 1974609"/>
              <a:gd name="connsiteX47" fmla="*/ 819509 w 2156604"/>
              <a:gd name="connsiteY47" fmla="*/ 1880558 h 1974609"/>
              <a:gd name="connsiteX48" fmla="*/ 741872 w 2156604"/>
              <a:gd name="connsiteY48" fmla="*/ 1871932 h 1974609"/>
              <a:gd name="connsiteX49" fmla="*/ 715992 w 2156604"/>
              <a:gd name="connsiteY49" fmla="*/ 1863306 h 1974609"/>
              <a:gd name="connsiteX50" fmla="*/ 698740 w 2156604"/>
              <a:gd name="connsiteY50" fmla="*/ 1889185 h 1974609"/>
              <a:gd name="connsiteX51" fmla="*/ 672860 w 2156604"/>
              <a:gd name="connsiteY51" fmla="*/ 1906438 h 1974609"/>
              <a:gd name="connsiteX52" fmla="*/ 655607 w 2156604"/>
              <a:gd name="connsiteY52" fmla="*/ 1794294 h 1974609"/>
              <a:gd name="connsiteX53" fmla="*/ 681487 w 2156604"/>
              <a:gd name="connsiteY53" fmla="*/ 1768415 h 1974609"/>
              <a:gd name="connsiteX54" fmla="*/ 715992 w 2156604"/>
              <a:gd name="connsiteY54" fmla="*/ 1716656 h 1974609"/>
              <a:gd name="connsiteX55" fmla="*/ 733245 w 2156604"/>
              <a:gd name="connsiteY55" fmla="*/ 1690777 h 1974609"/>
              <a:gd name="connsiteX56" fmla="*/ 759124 w 2156604"/>
              <a:gd name="connsiteY56" fmla="*/ 1664898 h 1974609"/>
              <a:gd name="connsiteX57" fmla="*/ 785004 w 2156604"/>
              <a:gd name="connsiteY57" fmla="*/ 1604513 h 1974609"/>
              <a:gd name="connsiteX58" fmla="*/ 802256 w 2156604"/>
              <a:gd name="connsiteY58" fmla="*/ 1561381 h 1974609"/>
              <a:gd name="connsiteX59" fmla="*/ 810883 w 2156604"/>
              <a:gd name="connsiteY59" fmla="*/ 1535502 h 1974609"/>
              <a:gd name="connsiteX60" fmla="*/ 828136 w 2156604"/>
              <a:gd name="connsiteY60" fmla="*/ 1509623 h 1974609"/>
              <a:gd name="connsiteX61" fmla="*/ 836762 w 2156604"/>
              <a:gd name="connsiteY61" fmla="*/ 1475117 h 1974609"/>
              <a:gd name="connsiteX62" fmla="*/ 854015 w 2156604"/>
              <a:gd name="connsiteY62" fmla="*/ 1431985 h 1974609"/>
              <a:gd name="connsiteX63" fmla="*/ 871268 w 2156604"/>
              <a:gd name="connsiteY63" fmla="*/ 1380226 h 1974609"/>
              <a:gd name="connsiteX64" fmla="*/ 879894 w 2156604"/>
              <a:gd name="connsiteY64" fmla="*/ 1354347 h 1974609"/>
              <a:gd name="connsiteX65" fmla="*/ 888521 w 2156604"/>
              <a:gd name="connsiteY65" fmla="*/ 1328468 h 1974609"/>
              <a:gd name="connsiteX66" fmla="*/ 897147 w 2156604"/>
              <a:gd name="connsiteY66" fmla="*/ 1259456 h 1974609"/>
              <a:gd name="connsiteX67" fmla="*/ 914400 w 2156604"/>
              <a:gd name="connsiteY67" fmla="*/ 1224951 h 1974609"/>
              <a:gd name="connsiteX68" fmla="*/ 923026 w 2156604"/>
              <a:gd name="connsiteY68" fmla="*/ 1130060 h 1974609"/>
              <a:gd name="connsiteX69" fmla="*/ 931653 w 2156604"/>
              <a:gd name="connsiteY69" fmla="*/ 1104181 h 1974609"/>
              <a:gd name="connsiteX70" fmla="*/ 940279 w 2156604"/>
              <a:gd name="connsiteY70" fmla="*/ 1069675 h 1974609"/>
              <a:gd name="connsiteX71" fmla="*/ 914400 w 2156604"/>
              <a:gd name="connsiteY71" fmla="*/ 1017917 h 1974609"/>
              <a:gd name="connsiteX72" fmla="*/ 888521 w 2156604"/>
              <a:gd name="connsiteY72" fmla="*/ 1000664 h 1974609"/>
              <a:gd name="connsiteX73" fmla="*/ 879894 w 2156604"/>
              <a:gd name="connsiteY73" fmla="*/ 957532 h 1974609"/>
              <a:gd name="connsiteX74" fmla="*/ 845389 w 2156604"/>
              <a:gd name="connsiteY74" fmla="*/ 905773 h 1974609"/>
              <a:gd name="connsiteX75" fmla="*/ 836762 w 2156604"/>
              <a:gd name="connsiteY75" fmla="*/ 862641 h 1974609"/>
              <a:gd name="connsiteX76" fmla="*/ 828136 w 2156604"/>
              <a:gd name="connsiteY76" fmla="*/ 828136 h 1974609"/>
              <a:gd name="connsiteX77" fmla="*/ 810883 w 2156604"/>
              <a:gd name="connsiteY77" fmla="*/ 750498 h 1974609"/>
              <a:gd name="connsiteX78" fmla="*/ 793630 w 2156604"/>
              <a:gd name="connsiteY78" fmla="*/ 724619 h 1974609"/>
              <a:gd name="connsiteX79" fmla="*/ 776377 w 2156604"/>
              <a:gd name="connsiteY79" fmla="*/ 664234 h 1974609"/>
              <a:gd name="connsiteX80" fmla="*/ 759124 w 2156604"/>
              <a:gd name="connsiteY80" fmla="*/ 638355 h 1974609"/>
              <a:gd name="connsiteX81" fmla="*/ 750498 w 2156604"/>
              <a:gd name="connsiteY81" fmla="*/ 612475 h 1974609"/>
              <a:gd name="connsiteX82" fmla="*/ 715992 w 2156604"/>
              <a:gd name="connsiteY82" fmla="*/ 560717 h 1974609"/>
              <a:gd name="connsiteX83" fmla="*/ 690113 w 2156604"/>
              <a:gd name="connsiteY83" fmla="*/ 457200 h 1974609"/>
              <a:gd name="connsiteX84" fmla="*/ 672860 w 2156604"/>
              <a:gd name="connsiteY84" fmla="*/ 431321 h 1974609"/>
              <a:gd name="connsiteX85" fmla="*/ 638355 w 2156604"/>
              <a:gd name="connsiteY85" fmla="*/ 353683 h 1974609"/>
              <a:gd name="connsiteX86" fmla="*/ 603849 w 2156604"/>
              <a:gd name="connsiteY86" fmla="*/ 319177 h 1974609"/>
              <a:gd name="connsiteX87" fmla="*/ 526211 w 2156604"/>
              <a:gd name="connsiteY87" fmla="*/ 301924 h 1974609"/>
              <a:gd name="connsiteX88" fmla="*/ 405441 w 2156604"/>
              <a:gd name="connsiteY88" fmla="*/ 284672 h 1974609"/>
              <a:gd name="connsiteX89" fmla="*/ 345056 w 2156604"/>
              <a:gd name="connsiteY89" fmla="*/ 267419 h 1974609"/>
              <a:gd name="connsiteX90" fmla="*/ 310551 w 2156604"/>
              <a:gd name="connsiteY90" fmla="*/ 250166 h 1974609"/>
              <a:gd name="connsiteX91" fmla="*/ 405441 w 2156604"/>
              <a:gd name="connsiteY91" fmla="*/ 258792 h 1974609"/>
              <a:gd name="connsiteX92" fmla="*/ 379562 w 2156604"/>
              <a:gd name="connsiteY92" fmla="*/ 293298 h 1974609"/>
              <a:gd name="connsiteX93" fmla="*/ 60385 w 2156604"/>
              <a:gd name="connsiteY93" fmla="*/ 310551 h 1974609"/>
              <a:gd name="connsiteX94" fmla="*/ 25879 w 2156604"/>
              <a:gd name="connsiteY94" fmla="*/ 284672 h 1974609"/>
              <a:gd name="connsiteX95" fmla="*/ 0 w 2156604"/>
              <a:gd name="connsiteY95" fmla="*/ 232913 h 197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56604" h="1974609">
                <a:moveTo>
                  <a:pt x="0" y="232913"/>
                </a:moveTo>
                <a:lnTo>
                  <a:pt x="0" y="232913"/>
                </a:lnTo>
                <a:cubicBezTo>
                  <a:pt x="23004" y="247290"/>
                  <a:pt x="42019" y="278744"/>
                  <a:pt x="69011" y="276045"/>
                </a:cubicBezTo>
                <a:cubicBezTo>
                  <a:pt x="74397" y="275506"/>
                  <a:pt x="92034" y="201206"/>
                  <a:pt x="94890" y="189781"/>
                </a:cubicBezTo>
                <a:cubicBezTo>
                  <a:pt x="98936" y="153374"/>
                  <a:pt x="94836" y="108759"/>
                  <a:pt x="120770" y="77638"/>
                </a:cubicBezTo>
                <a:cubicBezTo>
                  <a:pt x="127407" y="69673"/>
                  <a:pt x="138023" y="66136"/>
                  <a:pt x="146649" y="60385"/>
                </a:cubicBezTo>
                <a:cubicBezTo>
                  <a:pt x="154607" y="36509"/>
                  <a:pt x="150192" y="26751"/>
                  <a:pt x="181155" y="25879"/>
                </a:cubicBezTo>
                <a:cubicBezTo>
                  <a:pt x="376631" y="20373"/>
                  <a:pt x="572219" y="20128"/>
                  <a:pt x="767751" y="17253"/>
                </a:cubicBezTo>
                <a:cubicBezTo>
                  <a:pt x="790555" y="11551"/>
                  <a:pt x="832858" y="0"/>
                  <a:pt x="854015" y="0"/>
                </a:cubicBezTo>
                <a:cubicBezTo>
                  <a:pt x="946075" y="0"/>
                  <a:pt x="1038018" y="6803"/>
                  <a:pt x="1130060" y="8626"/>
                </a:cubicBezTo>
                <a:lnTo>
                  <a:pt x="1725283" y="17253"/>
                </a:lnTo>
                <a:cubicBezTo>
                  <a:pt x="1748287" y="20128"/>
                  <a:pt x="1771928" y="19779"/>
                  <a:pt x="1794294" y="25879"/>
                </a:cubicBezTo>
                <a:cubicBezTo>
                  <a:pt x="1825923" y="34505"/>
                  <a:pt x="1817298" y="48884"/>
                  <a:pt x="1837426" y="69011"/>
                </a:cubicBezTo>
                <a:cubicBezTo>
                  <a:pt x="1844757" y="76342"/>
                  <a:pt x="1854679" y="80513"/>
                  <a:pt x="1863306" y="86264"/>
                </a:cubicBezTo>
                <a:cubicBezTo>
                  <a:pt x="1869057" y="94890"/>
                  <a:pt x="1875922" y="102870"/>
                  <a:pt x="1880558" y="112143"/>
                </a:cubicBezTo>
                <a:cubicBezTo>
                  <a:pt x="1884625" y="120276"/>
                  <a:pt x="1884141" y="130457"/>
                  <a:pt x="1889185" y="138023"/>
                </a:cubicBezTo>
                <a:cubicBezTo>
                  <a:pt x="1895952" y="148174"/>
                  <a:pt x="1907574" y="154272"/>
                  <a:pt x="1915064" y="163902"/>
                </a:cubicBezTo>
                <a:cubicBezTo>
                  <a:pt x="1927794" y="180269"/>
                  <a:pt x="1934908" y="200998"/>
                  <a:pt x="1949570" y="215660"/>
                </a:cubicBezTo>
                <a:cubicBezTo>
                  <a:pt x="1982780" y="248871"/>
                  <a:pt x="1968682" y="231389"/>
                  <a:pt x="1992702" y="267419"/>
                </a:cubicBezTo>
                <a:cubicBezTo>
                  <a:pt x="2012480" y="326755"/>
                  <a:pt x="1983609" y="256508"/>
                  <a:pt x="2035834" y="319177"/>
                </a:cubicBezTo>
                <a:cubicBezTo>
                  <a:pt x="2040252" y="324479"/>
                  <a:pt x="2052629" y="377730"/>
                  <a:pt x="2053087" y="379562"/>
                </a:cubicBezTo>
                <a:cubicBezTo>
                  <a:pt x="2055962" y="405441"/>
                  <a:pt x="2059244" y="431279"/>
                  <a:pt x="2061713" y="457200"/>
                </a:cubicBezTo>
                <a:cubicBezTo>
                  <a:pt x="2064996" y="491669"/>
                  <a:pt x="2066045" y="526359"/>
                  <a:pt x="2070340" y="560717"/>
                </a:cubicBezTo>
                <a:cubicBezTo>
                  <a:pt x="2071811" y="572481"/>
                  <a:pt x="2076845" y="583558"/>
                  <a:pt x="2078966" y="595223"/>
                </a:cubicBezTo>
                <a:cubicBezTo>
                  <a:pt x="2083549" y="620430"/>
                  <a:pt x="2091287" y="704282"/>
                  <a:pt x="2104845" y="724619"/>
                </a:cubicBezTo>
                <a:lnTo>
                  <a:pt x="2122098" y="750498"/>
                </a:lnTo>
                <a:cubicBezTo>
                  <a:pt x="2124973" y="799381"/>
                  <a:pt x="2125316" y="848479"/>
                  <a:pt x="2130724" y="897147"/>
                </a:cubicBezTo>
                <a:cubicBezTo>
                  <a:pt x="2134640" y="932392"/>
                  <a:pt x="2147197" y="980290"/>
                  <a:pt x="2156604" y="1017917"/>
                </a:cubicBezTo>
                <a:cubicBezTo>
                  <a:pt x="2153728" y="1092679"/>
                  <a:pt x="2152954" y="1167552"/>
                  <a:pt x="2147977" y="1242204"/>
                </a:cubicBezTo>
                <a:cubicBezTo>
                  <a:pt x="2147188" y="1254033"/>
                  <a:pt x="2144021" y="1265812"/>
                  <a:pt x="2139351" y="1276709"/>
                </a:cubicBezTo>
                <a:cubicBezTo>
                  <a:pt x="2135267" y="1286239"/>
                  <a:pt x="2127849" y="1293962"/>
                  <a:pt x="2122098" y="1302589"/>
                </a:cubicBezTo>
                <a:cubicBezTo>
                  <a:pt x="2119223" y="1311215"/>
                  <a:pt x="2115970" y="1319725"/>
                  <a:pt x="2113472" y="1328468"/>
                </a:cubicBezTo>
                <a:cubicBezTo>
                  <a:pt x="2100763" y="1372949"/>
                  <a:pt x="2108089" y="1363487"/>
                  <a:pt x="2087592" y="1414732"/>
                </a:cubicBezTo>
                <a:cubicBezTo>
                  <a:pt x="2082816" y="1426672"/>
                  <a:pt x="2075406" y="1437418"/>
                  <a:pt x="2070340" y="1449238"/>
                </a:cubicBezTo>
                <a:cubicBezTo>
                  <a:pt x="2066758" y="1457596"/>
                  <a:pt x="2066224" y="1467222"/>
                  <a:pt x="2061713" y="1475117"/>
                </a:cubicBezTo>
                <a:cubicBezTo>
                  <a:pt x="2054580" y="1487600"/>
                  <a:pt x="2044460" y="1498121"/>
                  <a:pt x="2035834" y="1509623"/>
                </a:cubicBezTo>
                <a:cubicBezTo>
                  <a:pt x="2014649" y="1594356"/>
                  <a:pt x="2045321" y="1490646"/>
                  <a:pt x="2001328" y="1578634"/>
                </a:cubicBezTo>
                <a:cubicBezTo>
                  <a:pt x="1978983" y="1623324"/>
                  <a:pt x="2005282" y="1600847"/>
                  <a:pt x="1984075" y="1639019"/>
                </a:cubicBezTo>
                <a:cubicBezTo>
                  <a:pt x="1974005" y="1657145"/>
                  <a:pt x="1956127" y="1671106"/>
                  <a:pt x="1949570" y="1690777"/>
                </a:cubicBezTo>
                <a:cubicBezTo>
                  <a:pt x="1946694" y="1699403"/>
                  <a:pt x="1946228" y="1709257"/>
                  <a:pt x="1940943" y="1716656"/>
                </a:cubicBezTo>
                <a:cubicBezTo>
                  <a:pt x="1921925" y="1743282"/>
                  <a:pt x="1905428" y="1751835"/>
                  <a:pt x="1880558" y="1768415"/>
                </a:cubicBezTo>
                <a:cubicBezTo>
                  <a:pt x="1837726" y="1832666"/>
                  <a:pt x="1892775" y="1753755"/>
                  <a:pt x="1837426" y="1820173"/>
                </a:cubicBezTo>
                <a:cubicBezTo>
                  <a:pt x="1830789" y="1828138"/>
                  <a:pt x="1825924" y="1837426"/>
                  <a:pt x="1820173" y="1846053"/>
                </a:cubicBezTo>
                <a:cubicBezTo>
                  <a:pt x="1817298" y="1854679"/>
                  <a:pt x="1817227" y="1864832"/>
                  <a:pt x="1811547" y="1871932"/>
                </a:cubicBezTo>
                <a:cubicBezTo>
                  <a:pt x="1799385" y="1887135"/>
                  <a:pt x="1776838" y="1892128"/>
                  <a:pt x="1759789" y="1897811"/>
                </a:cubicBezTo>
                <a:cubicBezTo>
                  <a:pt x="1521389" y="2056741"/>
                  <a:pt x="1733653" y="1922263"/>
                  <a:pt x="966158" y="1906438"/>
                </a:cubicBezTo>
                <a:cubicBezTo>
                  <a:pt x="942980" y="1905960"/>
                  <a:pt x="920014" y="1901622"/>
                  <a:pt x="897147" y="1897811"/>
                </a:cubicBezTo>
                <a:cubicBezTo>
                  <a:pt x="784179" y="1878983"/>
                  <a:pt x="953708" y="1899730"/>
                  <a:pt x="819509" y="1880558"/>
                </a:cubicBezTo>
                <a:cubicBezTo>
                  <a:pt x="793732" y="1876876"/>
                  <a:pt x="767751" y="1874807"/>
                  <a:pt x="741872" y="1871932"/>
                </a:cubicBezTo>
                <a:cubicBezTo>
                  <a:pt x="733245" y="1869057"/>
                  <a:pt x="724435" y="1859929"/>
                  <a:pt x="715992" y="1863306"/>
                </a:cubicBezTo>
                <a:cubicBezTo>
                  <a:pt x="706366" y="1867156"/>
                  <a:pt x="706071" y="1881854"/>
                  <a:pt x="698740" y="1889185"/>
                </a:cubicBezTo>
                <a:cubicBezTo>
                  <a:pt x="691409" y="1896516"/>
                  <a:pt x="681487" y="1900687"/>
                  <a:pt x="672860" y="1906438"/>
                </a:cubicBezTo>
                <a:cubicBezTo>
                  <a:pt x="619111" y="1888520"/>
                  <a:pt x="627271" y="1900554"/>
                  <a:pt x="655607" y="1794294"/>
                </a:cubicBezTo>
                <a:cubicBezTo>
                  <a:pt x="658750" y="1782506"/>
                  <a:pt x="673997" y="1778045"/>
                  <a:pt x="681487" y="1768415"/>
                </a:cubicBezTo>
                <a:cubicBezTo>
                  <a:pt x="694217" y="1752048"/>
                  <a:pt x="704490" y="1733909"/>
                  <a:pt x="715992" y="1716656"/>
                </a:cubicBezTo>
                <a:cubicBezTo>
                  <a:pt x="721743" y="1708030"/>
                  <a:pt x="725914" y="1698108"/>
                  <a:pt x="733245" y="1690777"/>
                </a:cubicBezTo>
                <a:lnTo>
                  <a:pt x="759124" y="1664898"/>
                </a:lnTo>
                <a:cubicBezTo>
                  <a:pt x="776846" y="1611737"/>
                  <a:pt x="756574" y="1668482"/>
                  <a:pt x="785004" y="1604513"/>
                </a:cubicBezTo>
                <a:cubicBezTo>
                  <a:pt x="791293" y="1590363"/>
                  <a:pt x="796819" y="1575880"/>
                  <a:pt x="802256" y="1561381"/>
                </a:cubicBezTo>
                <a:cubicBezTo>
                  <a:pt x="805449" y="1552867"/>
                  <a:pt x="806816" y="1543635"/>
                  <a:pt x="810883" y="1535502"/>
                </a:cubicBezTo>
                <a:cubicBezTo>
                  <a:pt x="815520" y="1526229"/>
                  <a:pt x="822385" y="1518249"/>
                  <a:pt x="828136" y="1509623"/>
                </a:cubicBezTo>
                <a:cubicBezTo>
                  <a:pt x="831011" y="1498121"/>
                  <a:pt x="833013" y="1486365"/>
                  <a:pt x="836762" y="1475117"/>
                </a:cubicBezTo>
                <a:cubicBezTo>
                  <a:pt x="841659" y="1460427"/>
                  <a:pt x="848723" y="1446538"/>
                  <a:pt x="854015" y="1431985"/>
                </a:cubicBezTo>
                <a:cubicBezTo>
                  <a:pt x="860230" y="1414894"/>
                  <a:pt x="865517" y="1397479"/>
                  <a:pt x="871268" y="1380226"/>
                </a:cubicBezTo>
                <a:lnTo>
                  <a:pt x="879894" y="1354347"/>
                </a:lnTo>
                <a:lnTo>
                  <a:pt x="888521" y="1328468"/>
                </a:lnTo>
                <a:cubicBezTo>
                  <a:pt x="891396" y="1305464"/>
                  <a:pt x="891524" y="1281947"/>
                  <a:pt x="897147" y="1259456"/>
                </a:cubicBezTo>
                <a:cubicBezTo>
                  <a:pt x="900266" y="1246981"/>
                  <a:pt x="911878" y="1237561"/>
                  <a:pt x="914400" y="1224951"/>
                </a:cubicBezTo>
                <a:cubicBezTo>
                  <a:pt x="920629" y="1193807"/>
                  <a:pt x="918534" y="1161502"/>
                  <a:pt x="923026" y="1130060"/>
                </a:cubicBezTo>
                <a:cubicBezTo>
                  <a:pt x="924312" y="1121058"/>
                  <a:pt x="929155" y="1112924"/>
                  <a:pt x="931653" y="1104181"/>
                </a:cubicBezTo>
                <a:cubicBezTo>
                  <a:pt x="934910" y="1092781"/>
                  <a:pt x="937404" y="1081177"/>
                  <a:pt x="940279" y="1069675"/>
                </a:cubicBezTo>
                <a:cubicBezTo>
                  <a:pt x="933263" y="1048626"/>
                  <a:pt x="931123" y="1034640"/>
                  <a:pt x="914400" y="1017917"/>
                </a:cubicBezTo>
                <a:cubicBezTo>
                  <a:pt x="907069" y="1010586"/>
                  <a:pt x="897147" y="1006415"/>
                  <a:pt x="888521" y="1000664"/>
                </a:cubicBezTo>
                <a:cubicBezTo>
                  <a:pt x="885645" y="986287"/>
                  <a:pt x="885961" y="970880"/>
                  <a:pt x="879894" y="957532"/>
                </a:cubicBezTo>
                <a:cubicBezTo>
                  <a:pt x="871314" y="938655"/>
                  <a:pt x="845389" y="905773"/>
                  <a:pt x="845389" y="905773"/>
                </a:cubicBezTo>
                <a:cubicBezTo>
                  <a:pt x="842513" y="891396"/>
                  <a:pt x="839943" y="876954"/>
                  <a:pt x="836762" y="862641"/>
                </a:cubicBezTo>
                <a:cubicBezTo>
                  <a:pt x="834190" y="851068"/>
                  <a:pt x="830461" y="839761"/>
                  <a:pt x="828136" y="828136"/>
                </a:cubicBezTo>
                <a:cubicBezTo>
                  <a:pt x="823720" y="806054"/>
                  <a:pt x="822074" y="772880"/>
                  <a:pt x="810883" y="750498"/>
                </a:cubicBezTo>
                <a:cubicBezTo>
                  <a:pt x="806246" y="741225"/>
                  <a:pt x="799381" y="733245"/>
                  <a:pt x="793630" y="724619"/>
                </a:cubicBezTo>
                <a:cubicBezTo>
                  <a:pt x="790865" y="713557"/>
                  <a:pt x="782567" y="676614"/>
                  <a:pt x="776377" y="664234"/>
                </a:cubicBezTo>
                <a:cubicBezTo>
                  <a:pt x="771740" y="654961"/>
                  <a:pt x="764875" y="646981"/>
                  <a:pt x="759124" y="638355"/>
                </a:cubicBezTo>
                <a:cubicBezTo>
                  <a:pt x="756249" y="629728"/>
                  <a:pt x="754914" y="620424"/>
                  <a:pt x="750498" y="612475"/>
                </a:cubicBezTo>
                <a:cubicBezTo>
                  <a:pt x="740428" y="594349"/>
                  <a:pt x="715992" y="560717"/>
                  <a:pt x="715992" y="560717"/>
                </a:cubicBezTo>
                <a:cubicBezTo>
                  <a:pt x="711680" y="534845"/>
                  <a:pt x="705303" y="479985"/>
                  <a:pt x="690113" y="457200"/>
                </a:cubicBezTo>
                <a:lnTo>
                  <a:pt x="672860" y="431321"/>
                </a:lnTo>
                <a:cubicBezTo>
                  <a:pt x="661049" y="395889"/>
                  <a:pt x="660723" y="379779"/>
                  <a:pt x="638355" y="353683"/>
                </a:cubicBezTo>
                <a:cubicBezTo>
                  <a:pt x="627769" y="341333"/>
                  <a:pt x="618618" y="325994"/>
                  <a:pt x="603849" y="319177"/>
                </a:cubicBezTo>
                <a:cubicBezTo>
                  <a:pt x="579778" y="308067"/>
                  <a:pt x="552133" y="307479"/>
                  <a:pt x="526211" y="301924"/>
                </a:cubicBezTo>
                <a:cubicBezTo>
                  <a:pt x="467058" y="289248"/>
                  <a:pt x="480759" y="293040"/>
                  <a:pt x="405441" y="284672"/>
                </a:cubicBezTo>
                <a:cubicBezTo>
                  <a:pt x="385313" y="278921"/>
                  <a:pt x="364729" y="274573"/>
                  <a:pt x="345056" y="267419"/>
                </a:cubicBezTo>
                <a:cubicBezTo>
                  <a:pt x="332971" y="263024"/>
                  <a:pt x="297821" y="251985"/>
                  <a:pt x="310551" y="250166"/>
                </a:cubicBezTo>
                <a:cubicBezTo>
                  <a:pt x="341992" y="245674"/>
                  <a:pt x="373811" y="255917"/>
                  <a:pt x="405441" y="258792"/>
                </a:cubicBezTo>
                <a:cubicBezTo>
                  <a:pt x="437514" y="280174"/>
                  <a:pt x="456836" y="283219"/>
                  <a:pt x="379562" y="293298"/>
                </a:cubicBezTo>
                <a:cubicBezTo>
                  <a:pt x="357184" y="296217"/>
                  <a:pt x="68095" y="310165"/>
                  <a:pt x="60385" y="310551"/>
                </a:cubicBezTo>
                <a:cubicBezTo>
                  <a:pt x="14721" y="321966"/>
                  <a:pt x="25879" y="331033"/>
                  <a:pt x="25879" y="284672"/>
                </a:cubicBezTo>
                <a:lnTo>
                  <a:pt x="0" y="232913"/>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76311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F91B7F05-7FD0-4BB7-A306-AA913C8C4C1D-L0-001.gif" descr="F91B7F05-7FD0-4BB7-A306-AA913C8C4C1D-L0-001.gif"/>
          <p:cNvPicPr>
            <a:picLocks/>
          </p:cNvPicPr>
          <p:nvPr/>
        </p:nvPicPr>
        <p:blipFill>
          <a:blip r:embed="rId2"/>
          <a:stretch>
            <a:fillRect/>
          </a:stretch>
        </p:blipFill>
        <p:spPr>
          <a:xfrm>
            <a:off x="1000125" y="750094"/>
            <a:ext cx="7143750" cy="5357813"/>
          </a:xfrm>
          <a:prstGeom prst="rect">
            <a:avLst/>
          </a:prstGeom>
          <a:ln w="12700">
            <a:miter lim="400000"/>
          </a:ln>
        </p:spPr>
      </p:pic>
    </p:spTree>
    <p:extLst>
      <p:ext uri="{BB962C8B-B14F-4D97-AF65-F5344CB8AC3E}">
        <p14:creationId xmlns:p14="http://schemas.microsoft.com/office/powerpoint/2010/main" val="2453663567"/>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F9B27F-70D2-4502-BB6F-1706BA5D45E8}"/>
              </a:ext>
            </a:extLst>
          </p:cNvPr>
          <p:cNvSpPr>
            <a:spLocks noGrp="1"/>
          </p:cNvSpPr>
          <p:nvPr>
            <p:ph type="title"/>
          </p:nvPr>
        </p:nvSpPr>
        <p:spPr>
          <a:xfrm>
            <a:off x="608781" y="177552"/>
            <a:ext cx="7055380" cy="1400530"/>
          </a:xfrm>
        </p:spPr>
        <p:txBody>
          <a:bodyPr/>
          <a:lstStyle/>
          <a:p>
            <a:pPr algn="ctr"/>
            <a:r>
              <a:rPr lang="ar-SA" dirty="0"/>
              <a:t>مناقشة وتحليل ابداعات الفنان الروسي واسلي في استخدام اللون </a:t>
            </a:r>
          </a:p>
        </p:txBody>
      </p:sp>
      <p:pic>
        <p:nvPicPr>
          <p:cNvPr id="6" name="عنصر نائب للمحتوى 5">
            <a:extLst>
              <a:ext uri="{FF2B5EF4-FFF2-40B4-BE49-F238E27FC236}">
                <a16:creationId xmlns:a16="http://schemas.microsoft.com/office/drawing/2014/main" id="{8F356AAD-87DD-4F76-9DC1-D98D0BC9E0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700808"/>
            <a:ext cx="7560840" cy="4979640"/>
          </a:xfrm>
        </p:spPr>
      </p:pic>
      <p:sp>
        <p:nvSpPr>
          <p:cNvPr id="4" name="عنصر نائب للتاريخ 3">
            <a:extLst>
              <a:ext uri="{FF2B5EF4-FFF2-40B4-BE49-F238E27FC236}">
                <a16:creationId xmlns:a16="http://schemas.microsoft.com/office/drawing/2014/main" id="{85995810-2421-4EF6-AD37-EA5B674E0994}"/>
              </a:ext>
            </a:extLst>
          </p:cNvPr>
          <p:cNvSpPr>
            <a:spLocks noGrp="1"/>
          </p:cNvSpPr>
          <p:nvPr>
            <p:ph type="dt" sz="half" idx="10"/>
          </p:nvPr>
        </p:nvSpPr>
        <p:spPr/>
        <p:txBody>
          <a:bodyPr/>
          <a:lstStyle/>
          <a:p>
            <a:fld id="{DE7E64E3-DD02-4D3A-8E37-B525AEC041A0}" type="uaqdatetime2">
              <a:rPr lang="ar-SA" smtClean="0"/>
              <a:t>السبت، 24/جمادى الثانية/1442</a:t>
            </a:fld>
            <a:endParaRPr lang="ar-SA"/>
          </a:p>
        </p:txBody>
      </p:sp>
      <p:sp>
        <p:nvSpPr>
          <p:cNvPr id="7" name="مخطط انسيابي: تخزين بالوصول التسلسلي 6">
            <a:extLst>
              <a:ext uri="{FF2B5EF4-FFF2-40B4-BE49-F238E27FC236}">
                <a16:creationId xmlns:a16="http://schemas.microsoft.com/office/drawing/2014/main" id="{627CD2A0-930E-4A7D-AE70-9EE0372E2B9B}"/>
              </a:ext>
            </a:extLst>
          </p:cNvPr>
          <p:cNvSpPr/>
          <p:nvPr/>
        </p:nvSpPr>
        <p:spPr>
          <a:xfrm>
            <a:off x="1187624" y="2780928"/>
            <a:ext cx="2232248" cy="1080120"/>
          </a:xfrm>
          <a:prstGeom prst="flowChartMagneticTap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accent1"/>
                </a:solidFill>
              </a:rPr>
              <a:t>الوان دافئة</a:t>
            </a:r>
          </a:p>
        </p:txBody>
      </p:sp>
      <p:sp>
        <p:nvSpPr>
          <p:cNvPr id="8" name="مخطط انسيابي: تخزين بالوصول التسلسلي 7">
            <a:extLst>
              <a:ext uri="{FF2B5EF4-FFF2-40B4-BE49-F238E27FC236}">
                <a16:creationId xmlns:a16="http://schemas.microsoft.com/office/drawing/2014/main" id="{86A913B2-66EE-4AEA-8FF7-63A071D3250B}"/>
              </a:ext>
            </a:extLst>
          </p:cNvPr>
          <p:cNvSpPr/>
          <p:nvPr/>
        </p:nvSpPr>
        <p:spPr>
          <a:xfrm flipH="1">
            <a:off x="5585705" y="2891288"/>
            <a:ext cx="2520280" cy="1008112"/>
          </a:xfrm>
          <a:prstGeom prst="flowChartMagneticTap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accent1"/>
                </a:solidFill>
              </a:rPr>
              <a:t>الوان متكاملة</a:t>
            </a:r>
          </a:p>
        </p:txBody>
      </p:sp>
    </p:spTree>
    <p:extLst>
      <p:ext uri="{BB962C8B-B14F-4D97-AF65-F5344CB8AC3E}">
        <p14:creationId xmlns:p14="http://schemas.microsoft.com/office/powerpoint/2010/main" val="145153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03DDE5E-889C-4D72-84C7-77D6B24BBC73}"/>
              </a:ext>
            </a:extLst>
          </p:cNvPr>
          <p:cNvSpPr>
            <a:spLocks noGrp="1"/>
          </p:cNvSpPr>
          <p:nvPr>
            <p:ph type="title"/>
          </p:nvPr>
        </p:nvSpPr>
        <p:spPr>
          <a:xfrm>
            <a:off x="881835" y="332656"/>
            <a:ext cx="7055380" cy="1400530"/>
          </a:xfrm>
        </p:spPr>
        <p:txBody>
          <a:bodyPr/>
          <a:lstStyle/>
          <a:p>
            <a:pPr algn="ctr"/>
            <a:r>
              <a:rPr lang="ar-SA" dirty="0"/>
              <a:t>عبرت وزارة الصحة بشعار نعود بحذر بجائحة كورونا بعلاقة التدرج اللوني والتضاد اللوني والاوان الحارة والباردة  </a:t>
            </a:r>
          </a:p>
        </p:txBody>
      </p:sp>
      <p:pic>
        <p:nvPicPr>
          <p:cNvPr id="6" name="عنصر نائب للمحتوى 5">
            <a:extLst>
              <a:ext uri="{FF2B5EF4-FFF2-40B4-BE49-F238E27FC236}">
                <a16:creationId xmlns:a16="http://schemas.microsoft.com/office/drawing/2014/main" id="{1513DA49-4249-4540-9744-D03F3F595F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3550" y="2438400"/>
            <a:ext cx="6711950" cy="3762362"/>
          </a:xfrm>
        </p:spPr>
      </p:pic>
    </p:spTree>
    <p:extLst>
      <p:ext uri="{BB962C8B-B14F-4D97-AF65-F5344CB8AC3E}">
        <p14:creationId xmlns:p14="http://schemas.microsoft.com/office/powerpoint/2010/main" val="2290821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846DF73-CA7D-4968-A11F-83725F31D7FE}"/>
              </a:ext>
            </a:extLst>
          </p:cNvPr>
          <p:cNvSpPr>
            <a:spLocks noGrp="1"/>
          </p:cNvSpPr>
          <p:nvPr>
            <p:ph type="title"/>
          </p:nvPr>
        </p:nvSpPr>
        <p:spPr>
          <a:xfrm>
            <a:off x="683568" y="156605"/>
            <a:ext cx="7055380" cy="1400530"/>
          </a:xfrm>
        </p:spPr>
        <p:txBody>
          <a:bodyPr/>
          <a:lstStyle/>
          <a:p>
            <a:pPr algn="ctr"/>
            <a:r>
              <a:rPr lang="ar-SA" dirty="0"/>
              <a:t>نرسم أشكالا هندسية متداخلة ونلونها لإنتاج علاقات لونية  </a:t>
            </a:r>
            <a:br>
              <a:rPr lang="ar-SA" dirty="0"/>
            </a:br>
            <a:endParaRPr lang="ar-SA" dirty="0"/>
          </a:p>
        </p:txBody>
      </p:sp>
      <p:pic>
        <p:nvPicPr>
          <p:cNvPr id="6" name="عنصر نائب للمحتوى 5">
            <a:extLst>
              <a:ext uri="{FF2B5EF4-FFF2-40B4-BE49-F238E27FC236}">
                <a16:creationId xmlns:a16="http://schemas.microsoft.com/office/drawing/2014/main" id="{0144123F-E11F-435C-A11C-B4A4C33203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635" y="1673525"/>
            <a:ext cx="5952379" cy="4887692"/>
          </a:xfrm>
        </p:spPr>
      </p:pic>
      <p:sp>
        <p:nvSpPr>
          <p:cNvPr id="7" name="شكل بيضاوي 6">
            <a:extLst>
              <a:ext uri="{FF2B5EF4-FFF2-40B4-BE49-F238E27FC236}">
                <a16:creationId xmlns:a16="http://schemas.microsoft.com/office/drawing/2014/main" id="{D3D75342-8134-4DEC-B77F-D666F6CAF875}"/>
              </a:ext>
            </a:extLst>
          </p:cNvPr>
          <p:cNvSpPr/>
          <p:nvPr/>
        </p:nvSpPr>
        <p:spPr>
          <a:xfrm>
            <a:off x="3006913" y="1943100"/>
            <a:ext cx="2592288" cy="2156142"/>
          </a:xfrm>
          <a:prstGeom prst="ellipse">
            <a:avLst/>
          </a:prstGeom>
          <a:solidFill>
            <a:schemeClr val="accent2">
              <a:lumMod val="60000"/>
              <a:lumOff val="40000"/>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C28582A0-D41A-4EE3-8917-753DF9E2EDED}"/>
              </a:ext>
            </a:extLst>
          </p:cNvPr>
          <p:cNvSpPr/>
          <p:nvPr/>
        </p:nvSpPr>
        <p:spPr>
          <a:xfrm>
            <a:off x="1691680" y="3029330"/>
            <a:ext cx="2592288" cy="2156142"/>
          </a:xfrm>
          <a:prstGeom prst="ellipse">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27BAF26C-6FD5-41F0-A0C7-CA308878DCBD}"/>
              </a:ext>
            </a:extLst>
          </p:cNvPr>
          <p:cNvSpPr/>
          <p:nvPr/>
        </p:nvSpPr>
        <p:spPr>
          <a:xfrm>
            <a:off x="2987824" y="4058706"/>
            <a:ext cx="2592288" cy="2260528"/>
          </a:xfrm>
          <a:prstGeom prst="ellipse">
            <a:avLst/>
          </a:prstGeom>
          <a:solidFill>
            <a:srgbClr val="FFFF0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FB9C9F77-6781-4902-BFF2-6E7FFE424B44}"/>
              </a:ext>
            </a:extLst>
          </p:cNvPr>
          <p:cNvSpPr/>
          <p:nvPr/>
        </p:nvSpPr>
        <p:spPr>
          <a:xfrm>
            <a:off x="4283969" y="3025962"/>
            <a:ext cx="2592284" cy="2159510"/>
          </a:xfrm>
          <a:prstGeom prst="ellipse">
            <a:avLst/>
          </a:prstGeom>
          <a:solidFill>
            <a:schemeClr val="accent6">
              <a:lumMod val="60000"/>
              <a:lumOff val="40000"/>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ثلث متساوي الساقين 10">
            <a:extLst>
              <a:ext uri="{FF2B5EF4-FFF2-40B4-BE49-F238E27FC236}">
                <a16:creationId xmlns:a16="http://schemas.microsoft.com/office/drawing/2014/main" id="{02668AD8-F05C-4A0A-A3D4-D1EDF436754A}"/>
              </a:ext>
            </a:extLst>
          </p:cNvPr>
          <p:cNvSpPr/>
          <p:nvPr/>
        </p:nvSpPr>
        <p:spPr>
          <a:xfrm>
            <a:off x="2053012" y="1964075"/>
            <a:ext cx="4464496" cy="3227838"/>
          </a:xfrm>
          <a:prstGeom prst="triangle">
            <a:avLst>
              <a:gd name="adj" fmla="val 50154"/>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ثلث متساوي الساقين 11">
            <a:extLst>
              <a:ext uri="{FF2B5EF4-FFF2-40B4-BE49-F238E27FC236}">
                <a16:creationId xmlns:a16="http://schemas.microsoft.com/office/drawing/2014/main" id="{6BD5CE7F-DD1B-4088-93FD-6DD13B39D115}"/>
              </a:ext>
            </a:extLst>
          </p:cNvPr>
          <p:cNvSpPr/>
          <p:nvPr/>
        </p:nvSpPr>
        <p:spPr>
          <a:xfrm flipV="1">
            <a:off x="2070809" y="3027646"/>
            <a:ext cx="4464496" cy="3312368"/>
          </a:xfrm>
          <a:prstGeom prst="triangle">
            <a:avLst>
              <a:gd name="adj" fmla="val 50193"/>
            </a:avLst>
          </a:prstGeom>
          <a:solidFill>
            <a:srgbClr val="92D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93821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46F6293-8A30-43E0-A42C-36BC4AB159F6}"/>
              </a:ext>
            </a:extLst>
          </p:cNvPr>
          <p:cNvSpPr>
            <a:spLocks noGrp="1"/>
          </p:cNvSpPr>
          <p:nvPr>
            <p:ph type="title"/>
          </p:nvPr>
        </p:nvSpPr>
        <p:spPr>
          <a:xfrm>
            <a:off x="568647" y="404664"/>
            <a:ext cx="7055380" cy="1400530"/>
          </a:xfrm>
        </p:spPr>
        <p:txBody>
          <a:bodyPr/>
          <a:lstStyle/>
          <a:p>
            <a:r>
              <a:rPr lang="ar-SA" dirty="0"/>
              <a:t>نماذج مختلفة لأعمال بعض من الطالبات تظهر العلاقات اللونية المتوافقة والمتباينة</a:t>
            </a:r>
          </a:p>
        </p:txBody>
      </p:sp>
      <p:pic>
        <p:nvPicPr>
          <p:cNvPr id="6" name="عنصر نائب للمحتوى 5">
            <a:extLst>
              <a:ext uri="{FF2B5EF4-FFF2-40B4-BE49-F238E27FC236}">
                <a16:creationId xmlns:a16="http://schemas.microsoft.com/office/drawing/2014/main" id="{2FBACEB1-FC62-43FD-9235-22707D1F07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2293033"/>
            <a:ext cx="5594349" cy="4195762"/>
          </a:xfrm>
        </p:spPr>
      </p:pic>
      <p:pic>
        <p:nvPicPr>
          <p:cNvPr id="8" name="صورة 7">
            <a:extLst>
              <a:ext uri="{FF2B5EF4-FFF2-40B4-BE49-F238E27FC236}">
                <a16:creationId xmlns:a16="http://schemas.microsoft.com/office/drawing/2014/main" id="{27D58038-82F4-49D5-9A82-80B8F291F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2636912"/>
            <a:ext cx="1743075" cy="1714500"/>
          </a:xfrm>
          <a:prstGeom prst="rect">
            <a:avLst/>
          </a:prstGeom>
        </p:spPr>
      </p:pic>
    </p:spTree>
    <p:extLst>
      <p:ext uri="{BB962C8B-B14F-4D97-AF65-F5344CB8AC3E}">
        <p14:creationId xmlns:p14="http://schemas.microsoft.com/office/powerpoint/2010/main" val="1810329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54D11F3C-45F1-49A9-B1EC-5649F545AC1D}"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صورة 10">
            <a:extLst>
              <a:ext uri="{FF2B5EF4-FFF2-40B4-BE49-F238E27FC236}">
                <a16:creationId xmlns:a16="http://schemas.microsoft.com/office/drawing/2014/main" id="{12A89460-1753-48C5-A209-B19DC068B1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51" b="90452" l="3471" r="56342">
                        <a14:foregroundMark x1="49399" y1="83778" x2="26836" y2="84908"/>
                        <a14:foregroundMark x1="26836" y1="84908" x2="20561" y2="83984"/>
                        <a14:foregroundMark x1="49399" y1="88398" x2="46595" y2="90657"/>
                        <a14:foregroundMark x1="40854" y1="8419" x2="40854" y2="8419"/>
                        <a14:foregroundMark x1="40854" y1="8419" x2="40854" y2="9343"/>
                        <a14:foregroundMark x1="40854" y1="9343" x2="34446" y2="15811"/>
                        <a14:foregroundMark x1="34446" y1="15811" x2="37917" y2="16016"/>
                        <a14:foregroundMark x1="48064" y1="4620" x2="39653" y2="2053"/>
                        <a14:foregroundMark x1="39653" y1="2053" x2="35514" y2="4928"/>
                        <a14:foregroundMark x1="3471" y1="20431" x2="4272" y2="22998"/>
                      </a14:backgroundRemoval>
                    </a14:imgEffect>
                  </a14:imgLayer>
                </a14:imgProps>
              </a:ext>
            </a:extLst>
          </a:blip>
          <a:srcRect r="37285" b="7619"/>
          <a:stretch/>
        </p:blipFill>
        <p:spPr>
          <a:xfrm>
            <a:off x="6870282" y="2852936"/>
            <a:ext cx="2480580" cy="4844851"/>
          </a:xfrm>
          <a:prstGeom prst="rect">
            <a:avLst/>
          </a:prstGeom>
        </p:spPr>
      </p:pic>
      <p:sp>
        <p:nvSpPr>
          <p:cNvPr id="7" name="عنصر نائب للمحتوى 2">
            <a:extLst>
              <a:ext uri="{FF2B5EF4-FFF2-40B4-BE49-F238E27FC236}">
                <a16:creationId xmlns:a16="http://schemas.microsoft.com/office/drawing/2014/main" id="{43B61E63-5596-4F0F-9D3E-79B233A52F4E}"/>
              </a:ext>
            </a:extLst>
          </p:cNvPr>
          <p:cNvSpPr txBox="1">
            <a:spLocks/>
          </p:cNvSpPr>
          <p:nvPr/>
        </p:nvSpPr>
        <p:spPr>
          <a:xfrm>
            <a:off x="2699792" y="2956880"/>
            <a:ext cx="4646340" cy="3976956"/>
          </a:xfrm>
          <a:prstGeom prst="rect">
            <a:avLst/>
          </a:prstGeom>
        </p:spPr>
        <p:txBody>
          <a:bodyPr vert="horz" lIns="91440" tIns="45720" rIns="91440" bIns="45720" rtlCol="0" anchor="t">
            <a:normAutofit/>
          </a:bodyPr>
          <a:lstStyle>
            <a:lvl1pPr marL="0" indent="0" algn="l" defTabSz="457207" rtl="1"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7" rtl="1"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4000" dirty="0">
                <a:hlinkClick r:id="rId5"/>
              </a:rPr>
              <a:t>https://pin.it/24QN6xu</a:t>
            </a:r>
            <a:endParaRPr lang="ar-SA" sz="4000" dirty="0"/>
          </a:p>
        </p:txBody>
      </p:sp>
      <p:sp>
        <p:nvSpPr>
          <p:cNvPr id="8" name="عنوان 1">
            <a:extLst>
              <a:ext uri="{FF2B5EF4-FFF2-40B4-BE49-F238E27FC236}">
                <a16:creationId xmlns:a16="http://schemas.microsoft.com/office/drawing/2014/main" id="{BC6ACE0E-B63F-4FA0-8E23-89417975D577}"/>
              </a:ext>
            </a:extLst>
          </p:cNvPr>
          <p:cNvSpPr txBox="1">
            <a:spLocks/>
          </p:cNvSpPr>
          <p:nvPr/>
        </p:nvSpPr>
        <p:spPr>
          <a:xfrm>
            <a:off x="866442" y="1597983"/>
            <a:ext cx="7886700" cy="1312660"/>
          </a:xfrm>
          <a:prstGeom prst="rect">
            <a:avLst/>
          </a:prstGeom>
        </p:spPr>
        <p:txBody>
          <a:bodyPr vert="horz" lIns="91440" tIns="45720" rIns="91440" bIns="45720" rtlCol="0" anchor="b">
            <a:normAutofit/>
          </a:bodyPr>
          <a:lstStyle>
            <a:lvl1pPr algn="l" defTabSz="457207" rtl="1" eaLnBrk="1" latinLnBrk="0" hangingPunct="1">
              <a:spcBef>
                <a:spcPct val="0"/>
              </a:spcBef>
              <a:buNone/>
              <a:defRPr sz="7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ar-SA" sz="4000" dirty="0">
                <a:solidFill>
                  <a:srgbClr val="FF0066"/>
                </a:solidFill>
              </a:rPr>
              <a:t>علاقات لونيه </a:t>
            </a:r>
          </a:p>
          <a:p>
            <a:pPr algn="ctr"/>
            <a:r>
              <a:rPr lang="ar-SA" sz="4000" dirty="0" err="1">
                <a:solidFill>
                  <a:srgbClr val="FF0066"/>
                </a:solidFill>
              </a:rPr>
              <a:t>بإستخدام</a:t>
            </a:r>
            <a:r>
              <a:rPr lang="ar-SA" sz="4000" dirty="0">
                <a:solidFill>
                  <a:srgbClr val="FF0066"/>
                </a:solidFill>
              </a:rPr>
              <a:t> الألوان المائية </a:t>
            </a:r>
          </a:p>
        </p:txBody>
      </p:sp>
    </p:spTree>
    <p:extLst>
      <p:ext uri="{BB962C8B-B14F-4D97-AF65-F5344CB8AC3E}">
        <p14:creationId xmlns:p14="http://schemas.microsoft.com/office/powerpoint/2010/main" val="2061799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كوّني دائرة لونية بإستخدام الادوات التي امامك ،مع تحديدالألوان الحارة والبارده؟"/>
          <p:cNvSpPr txBox="1">
            <a:spLocks noGrp="1"/>
          </p:cNvSpPr>
          <p:nvPr>
            <p:ph type="ctrTitle"/>
          </p:nvPr>
        </p:nvSpPr>
        <p:spPr>
          <a:xfrm>
            <a:off x="868691" y="3664557"/>
            <a:ext cx="7590235" cy="2500313"/>
          </a:xfrm>
          <a:prstGeom prst="rect">
            <a:avLst/>
          </a:prstGeom>
        </p:spPr>
        <p:txBody>
          <a:bodyPr>
            <a:normAutofit fontScale="90000"/>
          </a:bodyPr>
          <a:lstStyle>
            <a:lvl1pPr defTabSz="525779">
              <a:defRPr sz="6840"/>
            </a:lvl1pPr>
          </a:lstStyle>
          <a:p>
            <a:pPr algn="ctr"/>
            <a:r>
              <a:rPr lang="ar-SA" sz="4000" dirty="0"/>
              <a:t>ارسمي مبدعتي</a:t>
            </a:r>
            <a:r>
              <a:rPr sz="4000" dirty="0"/>
              <a:t> </a:t>
            </a:r>
            <a:r>
              <a:rPr sz="4000" dirty="0" err="1"/>
              <a:t>دائرة</a:t>
            </a:r>
            <a:r>
              <a:rPr sz="4000" dirty="0"/>
              <a:t> </a:t>
            </a:r>
            <a:r>
              <a:rPr sz="4000" dirty="0" err="1"/>
              <a:t>لونية</a:t>
            </a:r>
            <a:r>
              <a:rPr sz="4000" dirty="0"/>
              <a:t> ،</a:t>
            </a:r>
            <a:r>
              <a:rPr sz="4000" dirty="0" err="1"/>
              <a:t>مع</a:t>
            </a:r>
            <a:r>
              <a:rPr sz="4000" dirty="0"/>
              <a:t> </a:t>
            </a:r>
            <a:r>
              <a:rPr sz="4000" dirty="0" err="1"/>
              <a:t>تحديد</a:t>
            </a:r>
            <a:br>
              <a:rPr lang="ar-SA" sz="4000" dirty="0"/>
            </a:br>
            <a:r>
              <a:rPr lang="ar-SA" sz="4000" dirty="0"/>
              <a:t>1-</a:t>
            </a:r>
            <a:r>
              <a:rPr sz="4000" dirty="0" err="1"/>
              <a:t>الألوان</a:t>
            </a:r>
            <a:r>
              <a:rPr sz="4000" dirty="0"/>
              <a:t> </a:t>
            </a:r>
            <a:r>
              <a:rPr lang="ar-SA" sz="4000" dirty="0"/>
              <a:t>الأساسية والثانوية </a:t>
            </a:r>
            <a:br>
              <a:rPr lang="ar-SA" sz="4000" dirty="0"/>
            </a:br>
            <a:r>
              <a:rPr lang="ar-SA" sz="4000" dirty="0"/>
              <a:t>2- الألوان </a:t>
            </a:r>
            <a:r>
              <a:rPr sz="4000" dirty="0" err="1"/>
              <a:t>الحارة</a:t>
            </a:r>
            <a:r>
              <a:rPr sz="4000" dirty="0"/>
              <a:t> </a:t>
            </a:r>
            <a:r>
              <a:rPr sz="4000" dirty="0" err="1"/>
              <a:t>والبارده</a:t>
            </a:r>
            <a:br>
              <a:rPr lang="ar-SA" sz="4000" dirty="0"/>
            </a:br>
            <a:r>
              <a:rPr lang="ar-SA" sz="4000" dirty="0"/>
              <a:t>3- الوان متوافق والوان متباينة</a:t>
            </a:r>
            <a:endParaRPr sz="4000" dirty="0"/>
          </a:p>
        </p:txBody>
      </p:sp>
      <p:sp>
        <p:nvSpPr>
          <p:cNvPr id="128" name="لمراجعة الدرس السابق…"/>
          <p:cNvSpPr/>
          <p:nvPr/>
        </p:nvSpPr>
        <p:spPr>
          <a:xfrm>
            <a:off x="3809264" y="404664"/>
            <a:ext cx="3861829" cy="2374338"/>
          </a:xfrm>
          <a:prstGeom prst="wedgeEllipseCallout">
            <a:avLst>
              <a:gd name="adj1" fmla="val -67060"/>
              <a:gd name="adj2" fmla="val 73203"/>
            </a:avLst>
          </a:prstGeom>
          <a:blipFill>
            <a:blip r:embed="rId6"/>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a:defRPr sz="3600"/>
            </a:pPr>
            <a:r>
              <a:rPr lang="ar-SA" sz="7200" b="1" dirty="0">
                <a:solidFill>
                  <a:srgbClr val="C00000"/>
                </a:solidFill>
              </a:rPr>
              <a:t>الواجب</a:t>
            </a:r>
            <a:r>
              <a:rPr lang="ar-SA" sz="5400" b="1" dirty="0"/>
              <a:t> </a:t>
            </a:r>
            <a:endParaRPr sz="5400" b="1" dirty="0"/>
          </a:p>
        </p:txBody>
      </p:sp>
      <p:pic>
        <p:nvPicPr>
          <p:cNvPr id="129" name="081BCA49-163C-4590-B593-352A3B66339A-L0-001.gif" descr="081BCA49-163C-4590-B593-352A3B66339A-L0-001.gif"/>
          <p:cNvPicPr>
            <a:picLocks/>
          </p:cNvPicPr>
          <p:nvPr/>
        </p:nvPicPr>
        <p:blipFill>
          <a:blip r:embed="rId7"/>
          <a:stretch>
            <a:fillRect/>
          </a:stretch>
        </p:blipFill>
        <p:spPr>
          <a:xfrm>
            <a:off x="1031341" y="589755"/>
            <a:ext cx="2386100" cy="2514213"/>
          </a:xfrm>
          <a:prstGeom prst="rect">
            <a:avLst/>
          </a:prstGeom>
          <a:ln w="12700">
            <a:miter lim="400000"/>
          </a:ln>
        </p:spPr>
      </p:pic>
      <p:pic>
        <p:nvPicPr>
          <p:cNvPr id="130" name="تسجيل الصوت.m4a" descr="تسجيل الصوت.m4a"/>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2944696" y="-10348838"/>
            <a:ext cx="401837" cy="401837"/>
          </a:xfrm>
          <a:prstGeom prst="rect">
            <a:avLst/>
          </a:prstGeom>
          <a:ln w="12700">
            <a:miter lim="400000"/>
          </a:ln>
        </p:spPr>
      </p:pic>
      <p:pic>
        <p:nvPicPr>
          <p:cNvPr id="131" name="تسجيل الصوت.m4a" descr="تسجيل الصوت.m4a"/>
          <p:cNvPicPr>
            <a:picLocks/>
          </p:cNvPicPr>
          <p:nvPr>
            <a:audioFile r:link="rId4"/>
            <p:extLst>
              <p:ext uri="{DAA4B4D4-6D71-4841-9C94-3DE7FCFB9230}">
                <p14:media xmlns:p14="http://schemas.microsoft.com/office/powerpoint/2010/main" r:embed="rId3"/>
              </p:ext>
            </p:extLst>
          </p:nvPr>
        </p:nvPicPr>
        <p:blipFill>
          <a:blip r:embed="rId8"/>
          <a:stretch>
            <a:fillRect/>
          </a:stretch>
        </p:blipFill>
        <p:spPr>
          <a:xfrm>
            <a:off x="630309" y="1150775"/>
            <a:ext cx="401837" cy="401837"/>
          </a:xfrm>
          <a:prstGeom prst="rect">
            <a:avLst/>
          </a:prstGeom>
          <a:ln w="12700">
            <a:miter lim="400000"/>
          </a:ln>
        </p:spPr>
      </p:pic>
    </p:spTree>
    <p:extLst>
      <p:ext uri="{BB962C8B-B14F-4D97-AF65-F5344CB8AC3E}">
        <p14:creationId xmlns:p14="http://schemas.microsoft.com/office/powerpoint/2010/main" val="314496315"/>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128"/>
                                        </p:tgtEl>
                                        <p:attrNameLst>
                                          <p:attrName>style.visibility</p:attrName>
                                        </p:attrNameLst>
                                      </p:cBhvr>
                                      <p:to>
                                        <p:strVal val="visible"/>
                                      </p:to>
                                    </p:set>
                                    <p:anim calcmode="lin" valueType="num">
                                      <p:cBhvr>
                                        <p:cTn id="7" dur="1500" fill="hold"/>
                                        <p:tgtEl>
                                          <p:spTgt spid="128"/>
                                        </p:tgtEl>
                                        <p:attrNameLst>
                                          <p:attrName>ppt_x</p:attrName>
                                        </p:attrNameLst>
                                      </p:cBhvr>
                                      <p:tavLst>
                                        <p:tav tm="0">
                                          <p:val>
                                            <p:strVal val="#ppt_x"/>
                                          </p:val>
                                        </p:tav>
                                        <p:tav tm="100000">
                                          <p:val>
                                            <p:strVal val="#ppt_x"/>
                                          </p:val>
                                        </p:tav>
                                      </p:tavLst>
                                    </p:anim>
                                    <p:anim calcmode="lin" valueType="num">
                                      <p:cBhvr>
                                        <p:cTn id="8" dur="1500" fill="hold"/>
                                        <p:tgtEl>
                                          <p:spTgt spid="1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p:tmAbs val="0"/>
                                  </p:iterate>
                                  <p:childTnLst>
                                    <p:set>
                                      <p:cBhvr>
                                        <p:cTn id="12" fill="hold"/>
                                        <p:tgtEl>
                                          <p:spTgt spid="127"/>
                                        </p:tgtEl>
                                        <p:attrNameLst>
                                          <p:attrName>style.visibility</p:attrName>
                                        </p:attrNameLst>
                                      </p:cBhvr>
                                      <p:to>
                                        <p:strVal val="visible"/>
                                      </p:to>
                                    </p:set>
                                    <p:anim calcmode="lin" valueType="num">
                                      <p:cBhvr>
                                        <p:cTn id="13" dur="1500" fill="hold"/>
                                        <p:tgtEl>
                                          <p:spTgt spid="127"/>
                                        </p:tgtEl>
                                        <p:attrNameLst>
                                          <p:attrName>ppt_x</p:attrName>
                                        </p:attrNameLst>
                                      </p:cBhvr>
                                      <p:tavLst>
                                        <p:tav tm="0">
                                          <p:val>
                                            <p:strVal val="#ppt_x"/>
                                          </p:val>
                                        </p:tav>
                                        <p:tav tm="100000">
                                          <p:val>
                                            <p:strVal val="#ppt_x"/>
                                          </p:val>
                                        </p:tav>
                                      </p:tavLst>
                                    </p:anim>
                                    <p:anim calcmode="lin" valueType="num">
                                      <p:cBhvr>
                                        <p:cTn id="14" dur="1500" fill="hold"/>
                                        <p:tgtEl>
                                          <p:spTgt spid="12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xit" presetSubtype="10" fill="hold" grpId="1" nodeType="clickEffect">
                                  <p:stCondLst>
                                    <p:cond delay="0"/>
                                  </p:stCondLst>
                                  <p:iterate type="lt">
                                    <p:tmAbs val="0"/>
                                  </p:iterate>
                                  <p:childTnLst>
                                    <p:anim calcmode="lin" valueType="num">
                                      <p:cBhvr>
                                        <p:cTn id="18" dur="1000" fill="hold"/>
                                        <p:tgtEl>
                                          <p:spTgt spid="127"/>
                                        </p:tgtEl>
                                        <p:attrNameLst>
                                          <p:attrName>ppt_h</p:attrName>
                                        </p:attrNameLst>
                                      </p:cBhvr>
                                      <p:tavLst>
                                        <p:tav tm="0">
                                          <p:val>
                                            <p:strVal val="ppt_h"/>
                                          </p:val>
                                        </p:tav>
                                        <p:tav tm="100000">
                                          <p:val>
                                            <p:strVal val="ppt_h"/>
                                          </p:val>
                                        </p:tav>
                                      </p:tavLst>
                                    </p:anim>
                                    <p:anim calcmode="lin" valueType="num">
                                      <p:cBhvr>
                                        <p:cTn id="19" dur="1000" fill="hold"/>
                                        <p:tgtEl>
                                          <p:spTgt spid="1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20" fill="hold">
                                          <p:stCondLst>
                                            <p:cond delay="999"/>
                                          </p:stCondLst>
                                        </p:cTn>
                                        <p:tgtEl>
                                          <p:spTgt spid="1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9636" fill="hold"/>
                                        <p:tgtEl>
                                          <p:spTgt spid="130"/>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62058" fill="hold"/>
                                        <p:tgtEl>
                                          <p:spTgt spid="1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9" fill="hold" display="0">
                  <p:stCondLst>
                    <p:cond delay="indefinite"/>
                  </p:stCondLst>
                </p:cTn>
                <p:tgtEl>
                  <p:spTgt spid="130"/>
                </p:tgtEl>
              </p:cMediaNode>
            </p:audio>
            <p:audio>
              <p:cMediaNode vol="100000" showWhenStopped="0">
                <p:cTn id="30" fill="hold" display="0">
                  <p:stCondLst>
                    <p:cond delay="indefinite"/>
                  </p:stCondLst>
                </p:cTn>
                <p:tgtEl>
                  <p:spTgt spid="131"/>
                </p:tgtEl>
              </p:cMediaNode>
            </p:audio>
          </p:childTnLst>
        </p:cTn>
      </p:par>
    </p:tnLst>
    <p:bldLst>
      <p:bldP spid="127" grpId="0" animBg="1" advAuto="0"/>
      <p:bldP spid="127" grpId="1" animBg="1" advAuto="0"/>
      <p:bldP spid="128"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54D11F3C-45F1-49A9-B1EC-5649F545AC1D}"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69"/>
            <a:ext cx="9144000" cy="6858000"/>
          </a:xfrm>
          <a:prstGeom prst="rect">
            <a:avLst/>
          </a:prstGeom>
        </p:spPr>
      </p:pic>
      <p:pic>
        <p:nvPicPr>
          <p:cNvPr id="11" name="صورة 10">
            <a:extLst>
              <a:ext uri="{FF2B5EF4-FFF2-40B4-BE49-F238E27FC236}">
                <a16:creationId xmlns:a16="http://schemas.microsoft.com/office/drawing/2014/main" id="{12A89460-1753-48C5-A209-B19DC068B12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51" b="90452" l="3471" r="56342">
                        <a14:foregroundMark x1="49399" y1="83778" x2="26836" y2="84908"/>
                        <a14:foregroundMark x1="26836" y1="84908" x2="20561" y2="83984"/>
                        <a14:foregroundMark x1="49399" y1="88398" x2="46595" y2="90657"/>
                        <a14:foregroundMark x1="40854" y1="8419" x2="40854" y2="8419"/>
                        <a14:foregroundMark x1="40854" y1="8419" x2="40854" y2="9343"/>
                        <a14:foregroundMark x1="40854" y1="9343" x2="34446" y2="15811"/>
                        <a14:foregroundMark x1="34446" y1="15811" x2="37917" y2="16016"/>
                        <a14:foregroundMark x1="48064" y1="4620" x2="39653" y2="2053"/>
                        <a14:foregroundMark x1="39653" y1="2053" x2="35514" y2="4928"/>
                        <a14:foregroundMark x1="3471" y1="20431" x2="4272" y2="22998"/>
                      </a14:backgroundRemoval>
                    </a14:imgEffect>
                  </a14:imgLayer>
                </a14:imgProps>
              </a:ext>
            </a:extLst>
          </a:blip>
          <a:srcRect r="37285" b="7619"/>
          <a:stretch/>
        </p:blipFill>
        <p:spPr>
          <a:xfrm>
            <a:off x="6934173" y="2785666"/>
            <a:ext cx="2480580" cy="4844851"/>
          </a:xfrm>
          <a:prstGeom prst="rect">
            <a:avLst/>
          </a:prstGeom>
        </p:spPr>
      </p:pic>
      <p:pic>
        <p:nvPicPr>
          <p:cNvPr id="14" name="صورة 3" descr="سارعي للمجد والعلياء1.gif">
            <a:extLst>
              <a:ext uri="{FF2B5EF4-FFF2-40B4-BE49-F238E27FC236}">
                <a16:creationId xmlns:a16="http://schemas.microsoft.com/office/drawing/2014/main" id="{6F2A278B-A23C-4EE0-B0DB-19F828EDA6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8875" y="1470573"/>
            <a:ext cx="5871220" cy="36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6" name="Picture 12">
            <a:extLst>
              <a:ext uri="{FF2B5EF4-FFF2-40B4-BE49-F238E27FC236}">
                <a16:creationId xmlns:a16="http://schemas.microsoft.com/office/drawing/2014/main" id="{18063FC8-675E-4628-8D7A-2063D1AAB3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0203" y="1364427"/>
            <a:ext cx="2009367" cy="408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pic>
        <p:nvPicPr>
          <p:cNvPr id="17" name="EA18AB2B-70E9-49D1-BA08-0F2E14C3C357-L0-001.gif" descr="EA18AB2B-70E9-49D1-BA08-0F2E14C3C357-L0-001.gif">
            <a:extLst>
              <a:ext uri="{FF2B5EF4-FFF2-40B4-BE49-F238E27FC236}">
                <a16:creationId xmlns:a16="http://schemas.microsoft.com/office/drawing/2014/main" id="{A8FF4ACA-4756-45E3-A6FB-8A76D3EAF14C}"/>
              </a:ext>
            </a:extLst>
          </p:cNvPr>
          <p:cNvPicPr>
            <a:picLocks/>
          </p:cNvPicPr>
          <p:nvPr/>
        </p:nvPicPr>
        <p:blipFill>
          <a:blip r:embed="rId8"/>
          <a:stretch>
            <a:fillRect/>
          </a:stretch>
        </p:blipFill>
        <p:spPr>
          <a:xfrm>
            <a:off x="4434298" y="3098962"/>
            <a:ext cx="1474021" cy="1010506"/>
          </a:xfrm>
          <a:prstGeom prst="rect">
            <a:avLst/>
          </a:prstGeom>
          <a:ln w="12700">
            <a:miter lim="400000"/>
          </a:ln>
        </p:spPr>
      </p:pic>
      <p:pic>
        <p:nvPicPr>
          <p:cNvPr id="19" name="Picture 11" descr="نتيجة بحث الصور عن العلم السعودي يرفرف">
            <a:extLst>
              <a:ext uri="{FF2B5EF4-FFF2-40B4-BE49-F238E27FC236}">
                <a16:creationId xmlns:a16="http://schemas.microsoft.com/office/drawing/2014/main" id="{1979D06E-0DE0-48CA-BF39-EA01E550D56B}"/>
              </a:ext>
            </a:extLst>
          </p:cNvPr>
          <p:cNvPicPr>
            <a:picLocks noChangeAspect="1" noChangeArrowheads="1" noCrop="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3408446" y="1825629"/>
            <a:ext cx="1474021" cy="243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spTree>
    <p:extLst>
      <p:ext uri="{BB962C8B-B14F-4D97-AF65-F5344CB8AC3E}">
        <p14:creationId xmlns:p14="http://schemas.microsoft.com/office/powerpoint/2010/main" val="116964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2" name="النشيد الوطني السعود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5">
            <a:extLst>
              <a:ext uri="{FF2B5EF4-FFF2-40B4-BE49-F238E27FC236}">
                <a16:creationId xmlns:a16="http://schemas.microsoft.com/office/drawing/2014/main" id="{0E266D41-B7C0-4472-B4D6-49CE74A6C48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9512" y="188640"/>
            <a:ext cx="3353016" cy="6408712"/>
          </a:xfrm>
        </p:spPr>
      </p:pic>
      <p:pic>
        <p:nvPicPr>
          <p:cNvPr id="7" name="فاصل صلاة العصر">
            <a:hlinkClick r:id="" action="ppaction://media"/>
            <a:extLst>
              <a:ext uri="{FF2B5EF4-FFF2-40B4-BE49-F238E27FC236}">
                <a16:creationId xmlns:a16="http://schemas.microsoft.com/office/drawing/2014/main" id="{5E0DEBFD-F185-42D2-80AE-BA74265FBE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08652" y="188640"/>
            <a:ext cx="5384800" cy="6264696"/>
          </a:xfrm>
          <a:prstGeom prst="rect">
            <a:avLst/>
          </a:prstGeom>
        </p:spPr>
      </p:pic>
    </p:spTree>
    <p:extLst>
      <p:ext uri="{BB962C8B-B14F-4D97-AF65-F5344CB8AC3E}">
        <p14:creationId xmlns:p14="http://schemas.microsoft.com/office/powerpoint/2010/main" val="330189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54D11F3C-45F1-49A9-B1EC-5649F545AC1D}"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 y="0"/>
            <a:ext cx="9144000" cy="6858000"/>
          </a:xfrm>
          <a:prstGeom prst="rect">
            <a:avLst/>
          </a:prstGeom>
        </p:spPr>
      </p:pic>
      <p:pic>
        <p:nvPicPr>
          <p:cNvPr id="11" name="صورة 10">
            <a:extLst>
              <a:ext uri="{FF2B5EF4-FFF2-40B4-BE49-F238E27FC236}">
                <a16:creationId xmlns:a16="http://schemas.microsoft.com/office/drawing/2014/main" id="{12A89460-1753-48C5-A209-B19DC068B1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51" b="90452" l="3471" r="56342">
                        <a14:foregroundMark x1="49399" y1="83778" x2="26836" y2="84908"/>
                        <a14:foregroundMark x1="26836" y1="84908" x2="20561" y2="83984"/>
                        <a14:foregroundMark x1="49399" y1="88398" x2="46595" y2="90657"/>
                        <a14:foregroundMark x1="40854" y1="8419" x2="40854" y2="8419"/>
                        <a14:foregroundMark x1="40854" y1="8419" x2="40854" y2="9343"/>
                        <a14:foregroundMark x1="40854" y1="9343" x2="34446" y2="15811"/>
                        <a14:foregroundMark x1="34446" y1="15811" x2="37917" y2="16016"/>
                        <a14:foregroundMark x1="48064" y1="4620" x2="39653" y2="2053"/>
                        <a14:foregroundMark x1="39653" y1="2053" x2="35514" y2="4928"/>
                        <a14:foregroundMark x1="3471" y1="20431" x2="4272" y2="22998"/>
                      </a14:backgroundRemoval>
                    </a14:imgEffect>
                  </a14:imgLayer>
                </a14:imgProps>
              </a:ext>
            </a:extLst>
          </a:blip>
          <a:srcRect r="37285" b="7619"/>
          <a:stretch/>
        </p:blipFill>
        <p:spPr>
          <a:xfrm>
            <a:off x="6870282" y="2852936"/>
            <a:ext cx="2480580" cy="4844851"/>
          </a:xfrm>
          <a:prstGeom prst="rect">
            <a:avLst/>
          </a:prstGeom>
        </p:spPr>
      </p:pic>
      <p:sp>
        <p:nvSpPr>
          <p:cNvPr id="5" name="مربع نص 4">
            <a:extLst>
              <a:ext uri="{FF2B5EF4-FFF2-40B4-BE49-F238E27FC236}">
                <a16:creationId xmlns:a16="http://schemas.microsoft.com/office/drawing/2014/main" id="{A22D3BBA-B4B4-499D-939C-42FD64533009}"/>
              </a:ext>
            </a:extLst>
          </p:cNvPr>
          <p:cNvSpPr txBox="1"/>
          <p:nvPr/>
        </p:nvSpPr>
        <p:spPr>
          <a:xfrm>
            <a:off x="3009787" y="2134053"/>
            <a:ext cx="3853408" cy="1477328"/>
          </a:xfrm>
          <a:prstGeom prst="rect">
            <a:avLst/>
          </a:prstGeom>
          <a:noFill/>
        </p:spPr>
        <p:txBody>
          <a:bodyPr wrap="square" rtlCol="1">
            <a:spAutoFit/>
          </a:bodyPr>
          <a:lstStyle/>
          <a:p>
            <a:r>
              <a:rPr lang="ar-SA" sz="2400" dirty="0"/>
              <a:t>التعلم عن بعد أحد جهود وطني الغالي في استمرارية التعلم  رغم الظروف التي يمر بها وطني والعالم اجمع</a:t>
            </a:r>
          </a:p>
          <a:p>
            <a:endParaRPr lang="ar-SA" dirty="0"/>
          </a:p>
        </p:txBody>
      </p:sp>
      <p:sp>
        <p:nvSpPr>
          <p:cNvPr id="7" name="مربع نص 6">
            <a:extLst>
              <a:ext uri="{FF2B5EF4-FFF2-40B4-BE49-F238E27FC236}">
                <a16:creationId xmlns:a16="http://schemas.microsoft.com/office/drawing/2014/main" id="{86F32940-1943-4B13-82C3-D7E3F8F058D4}"/>
              </a:ext>
            </a:extLst>
          </p:cNvPr>
          <p:cNvSpPr txBox="1"/>
          <p:nvPr/>
        </p:nvSpPr>
        <p:spPr>
          <a:xfrm>
            <a:off x="2558541" y="3424535"/>
            <a:ext cx="4297567" cy="461665"/>
          </a:xfrm>
          <a:prstGeom prst="rect">
            <a:avLst/>
          </a:prstGeom>
          <a:noFill/>
        </p:spPr>
        <p:txBody>
          <a:bodyPr wrap="square" rtlCol="1">
            <a:spAutoFit/>
          </a:bodyPr>
          <a:lstStyle/>
          <a:p>
            <a:r>
              <a:rPr lang="ar-SA" sz="2400" dirty="0">
                <a:ln w="0"/>
                <a:solidFill>
                  <a:srgbClr val="FFFF00"/>
                </a:solidFill>
                <a:effectLst>
                  <a:outerShdw blurRad="38100" dist="25400" dir="5400000" algn="ctr" rotWithShape="0">
                    <a:srgbClr val="6E747A">
                      <a:alpha val="43000"/>
                    </a:srgbClr>
                  </a:outerShdw>
                </a:effectLst>
              </a:rPr>
              <a:t>ولتعلم عن بعد آداب لابد من </a:t>
            </a:r>
            <a:r>
              <a:rPr lang="ar-SA" sz="2400" dirty="0" err="1">
                <a:ln w="0"/>
                <a:solidFill>
                  <a:srgbClr val="FFFF00"/>
                </a:solidFill>
                <a:effectLst>
                  <a:outerShdw blurRad="38100" dist="25400" dir="5400000" algn="ctr" rotWithShape="0">
                    <a:srgbClr val="6E747A">
                      <a:alpha val="43000"/>
                    </a:srgbClr>
                  </a:outerShdw>
                </a:effectLst>
              </a:rPr>
              <a:t>الإلتزام</a:t>
            </a:r>
            <a:r>
              <a:rPr lang="ar-SA" sz="2400" dirty="0">
                <a:ln w="0"/>
                <a:solidFill>
                  <a:srgbClr val="FFFF00"/>
                </a:solidFill>
                <a:effectLst>
                  <a:outerShdw blurRad="38100" dist="25400" dir="5400000" algn="ctr" rotWithShape="0">
                    <a:srgbClr val="6E747A">
                      <a:alpha val="43000"/>
                    </a:srgbClr>
                  </a:outerShdw>
                </a:effectLst>
              </a:rPr>
              <a:t> بها </a:t>
            </a:r>
          </a:p>
        </p:txBody>
      </p:sp>
    </p:spTree>
    <p:extLst>
      <p:ext uri="{BB962C8B-B14F-4D97-AF65-F5344CB8AC3E}">
        <p14:creationId xmlns:p14="http://schemas.microsoft.com/office/powerpoint/2010/main" val="160676048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54D11F3C-45F1-49A9-B1EC-5649F545AC1D}" type="uaqdatetime2">
              <a:rPr lang="ar-SA" smtClean="0"/>
              <a:t>السبت، 24/جمادى الثانية/1442</a:t>
            </a:fld>
            <a:endParaRPr lang="ar-SA"/>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 y="0"/>
            <a:ext cx="9144000" cy="6858000"/>
          </a:xfrm>
          <a:prstGeom prst="rect">
            <a:avLst/>
          </a:prstGeom>
        </p:spPr>
      </p:pic>
      <p:pic>
        <p:nvPicPr>
          <p:cNvPr id="11" name="صورة 10">
            <a:extLst>
              <a:ext uri="{FF2B5EF4-FFF2-40B4-BE49-F238E27FC236}">
                <a16:creationId xmlns:a16="http://schemas.microsoft.com/office/drawing/2014/main" id="{12A89460-1753-48C5-A209-B19DC068B12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51" b="90452" l="3471" r="56342">
                        <a14:foregroundMark x1="49399" y1="83778" x2="26836" y2="84908"/>
                        <a14:foregroundMark x1="26836" y1="84908" x2="20561" y2="83984"/>
                        <a14:foregroundMark x1="49399" y1="88398" x2="46595" y2="90657"/>
                        <a14:foregroundMark x1="40854" y1="8419" x2="40854" y2="8419"/>
                        <a14:foregroundMark x1="40854" y1="8419" x2="40854" y2="9343"/>
                        <a14:foregroundMark x1="40854" y1="9343" x2="34446" y2="15811"/>
                        <a14:foregroundMark x1="34446" y1="15811" x2="37917" y2="16016"/>
                        <a14:foregroundMark x1="48064" y1="4620" x2="39653" y2="2053"/>
                        <a14:foregroundMark x1="39653" y1="2053" x2="35514" y2="4928"/>
                        <a14:foregroundMark x1="3471" y1="20431" x2="4272" y2="22998"/>
                      </a14:backgroundRemoval>
                    </a14:imgEffect>
                  </a14:imgLayer>
                </a14:imgProps>
              </a:ext>
            </a:extLst>
          </a:blip>
          <a:srcRect r="37285" b="7619"/>
          <a:stretch/>
        </p:blipFill>
        <p:spPr>
          <a:xfrm>
            <a:off x="6870282" y="2852936"/>
            <a:ext cx="2480580" cy="4844851"/>
          </a:xfrm>
          <a:prstGeom prst="rect">
            <a:avLst/>
          </a:prstGeom>
        </p:spPr>
      </p:pic>
      <p:pic>
        <p:nvPicPr>
          <p:cNvPr id="9" name="نشيد القوانين">
            <a:hlinkClick r:id="" action="ppaction://media"/>
            <a:extLst>
              <a:ext uri="{FF2B5EF4-FFF2-40B4-BE49-F238E27FC236}">
                <a16:creationId xmlns:a16="http://schemas.microsoft.com/office/drawing/2014/main" id="{128768A9-F5D0-42DD-A015-9228B120516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27783" y="2080620"/>
            <a:ext cx="4234599" cy="2932873"/>
          </a:xfrm>
          <a:prstGeom prst="rect">
            <a:avLst/>
          </a:prstGeom>
        </p:spPr>
      </p:pic>
    </p:spTree>
    <p:extLst>
      <p:ext uri="{BB962C8B-B14F-4D97-AF65-F5344CB8AC3E}">
        <p14:creationId xmlns:p14="http://schemas.microsoft.com/office/powerpoint/2010/main" val="40583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7B91F1B-9051-4AE5-A4AF-40678A6ED1CD}"/>
              </a:ext>
            </a:extLst>
          </p:cNvPr>
          <p:cNvSpPr>
            <a:spLocks noGrp="1"/>
          </p:cNvSpPr>
          <p:nvPr>
            <p:ph type="title"/>
          </p:nvPr>
        </p:nvSpPr>
        <p:spPr/>
        <p:txBody>
          <a:bodyPr/>
          <a:lstStyle/>
          <a:p>
            <a:endParaRPr lang="ar-SA"/>
          </a:p>
        </p:txBody>
      </p:sp>
      <p:pic>
        <p:nvPicPr>
          <p:cNvPr id="6" name="عنصر نائب للمحتوى 5">
            <a:extLst>
              <a:ext uri="{FF2B5EF4-FFF2-40B4-BE49-F238E27FC236}">
                <a16:creationId xmlns:a16="http://schemas.microsoft.com/office/drawing/2014/main" id="{B7ECCDD2-1474-4FA8-AAB1-C6E0B3518B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224644"/>
            <a:ext cx="8640959" cy="6408712"/>
          </a:xfrm>
        </p:spPr>
      </p:pic>
      <p:sp>
        <p:nvSpPr>
          <p:cNvPr id="4" name="عنصر نائب للتاريخ 3">
            <a:extLst>
              <a:ext uri="{FF2B5EF4-FFF2-40B4-BE49-F238E27FC236}">
                <a16:creationId xmlns:a16="http://schemas.microsoft.com/office/drawing/2014/main" id="{B96C8883-FAF8-44C1-AEA2-14E4C64FD9F1}"/>
              </a:ext>
            </a:extLst>
          </p:cNvPr>
          <p:cNvSpPr>
            <a:spLocks noGrp="1"/>
          </p:cNvSpPr>
          <p:nvPr>
            <p:ph type="dt" sz="half" idx="10"/>
          </p:nvPr>
        </p:nvSpPr>
        <p:spPr/>
        <p:txBody>
          <a:bodyPr/>
          <a:lstStyle/>
          <a:p>
            <a:fld id="{DE7E64E3-DD02-4D3A-8E37-B525AEC041A0}" type="uaqdatetime2">
              <a:rPr lang="ar-SA" smtClean="0"/>
              <a:t>السبت، 24/جمادى الثانية/1442</a:t>
            </a:fld>
            <a:endParaRPr lang="ar-SA"/>
          </a:p>
        </p:txBody>
      </p:sp>
    </p:spTree>
    <p:extLst>
      <p:ext uri="{BB962C8B-B14F-4D97-AF65-F5344CB8AC3E}">
        <p14:creationId xmlns:p14="http://schemas.microsoft.com/office/powerpoint/2010/main" val="39306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14163124-C616-4F56-B2DC-57C3B4B8A26E}" type="uaqdatetime2">
              <a:rPr lang="ar-SA" smtClean="0"/>
              <a:t>السبت، 24/جمادى الثانية/1442</a:t>
            </a:fld>
            <a:endParaRPr lang="ar-SA" dirty="0"/>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18"/>
            <a:ext cx="9251504" cy="6858000"/>
          </a:xfrm>
          <a:prstGeom prst="rect">
            <a:avLst/>
          </a:prstGeom>
        </p:spPr>
      </p:pic>
      <p:pic>
        <p:nvPicPr>
          <p:cNvPr id="11" name="وسائط عبر الإنترنت 11" title="درس تربية فنية علاقات لونية">
            <a:hlinkClick r:id="" action="ppaction://media"/>
            <a:extLst>
              <a:ext uri="{FF2B5EF4-FFF2-40B4-BE49-F238E27FC236}">
                <a16:creationId xmlns:a16="http://schemas.microsoft.com/office/drawing/2014/main" id="{035332A9-0438-4F81-90C4-A9EBEB15A492}"/>
              </a:ext>
            </a:extLst>
          </p:cNvPr>
          <p:cNvPicPr>
            <a:picLocks noRot="1" noChangeAspect="1"/>
          </p:cNvPicPr>
          <p:nvPr>
            <a:videoFile r:link="rId1"/>
          </p:nvPr>
        </p:nvPicPr>
        <p:blipFill>
          <a:blip r:embed="rId4"/>
          <a:srcRect l="7630" r="7630"/>
          <a:stretch>
            <a:fillRect/>
          </a:stretch>
        </p:blipFill>
        <p:spPr>
          <a:xfrm>
            <a:off x="1656590" y="1447801"/>
            <a:ext cx="6219369" cy="3853407"/>
          </a:xfrm>
          <a:prstGeom prst="rect">
            <a:avLst/>
          </a:prstGeom>
        </p:spPr>
      </p:pic>
    </p:spTree>
    <p:extLst>
      <p:ext uri="{BB962C8B-B14F-4D97-AF65-F5344CB8AC3E}">
        <p14:creationId xmlns:p14="http://schemas.microsoft.com/office/powerpoint/2010/main" val="417382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FD80FF-E550-456B-9BCB-641C283BD968}"/>
              </a:ext>
            </a:extLst>
          </p:cNvPr>
          <p:cNvSpPr>
            <a:spLocks noGrp="1"/>
          </p:cNvSpPr>
          <p:nvPr>
            <p:ph type="ctrTitle"/>
          </p:nvPr>
        </p:nvSpPr>
        <p:spPr/>
        <p:txBody>
          <a:bodyPr/>
          <a:lstStyle/>
          <a:p>
            <a:endParaRPr lang="ar-SA"/>
          </a:p>
        </p:txBody>
      </p:sp>
      <p:sp>
        <p:nvSpPr>
          <p:cNvPr id="3" name="عنوان فرعي 2">
            <a:extLst>
              <a:ext uri="{FF2B5EF4-FFF2-40B4-BE49-F238E27FC236}">
                <a16:creationId xmlns:a16="http://schemas.microsoft.com/office/drawing/2014/main" id="{C49B74AD-D55E-4FB4-AD43-2601B07E1CF7}"/>
              </a:ext>
            </a:extLst>
          </p:cNvPr>
          <p:cNvSpPr>
            <a:spLocks noGrp="1"/>
          </p:cNvSpPr>
          <p:nvPr>
            <p:ph type="subTitle" idx="1"/>
          </p:nvPr>
        </p:nvSpPr>
        <p:spPr/>
        <p:txBody>
          <a:bodyPr/>
          <a:lstStyle/>
          <a:p>
            <a:endParaRPr lang="ar-SA"/>
          </a:p>
        </p:txBody>
      </p:sp>
      <p:sp>
        <p:nvSpPr>
          <p:cNvPr id="4" name="عنصر نائب للتاريخ 3">
            <a:extLst>
              <a:ext uri="{FF2B5EF4-FFF2-40B4-BE49-F238E27FC236}">
                <a16:creationId xmlns:a16="http://schemas.microsoft.com/office/drawing/2014/main" id="{379D98E2-8B49-4D79-AE14-B43E8BC0D11F}"/>
              </a:ext>
            </a:extLst>
          </p:cNvPr>
          <p:cNvSpPr>
            <a:spLocks noGrp="1"/>
          </p:cNvSpPr>
          <p:nvPr>
            <p:ph type="dt" sz="half" idx="10"/>
          </p:nvPr>
        </p:nvSpPr>
        <p:spPr/>
        <p:txBody>
          <a:bodyPr/>
          <a:lstStyle/>
          <a:p>
            <a:fld id="{14163124-C616-4F56-B2DC-57C3B4B8A26E}" type="uaqdatetime2">
              <a:rPr lang="ar-SA" smtClean="0"/>
              <a:t>السبت، 24/جمادى الثانية/1442</a:t>
            </a:fld>
            <a:endParaRPr lang="ar-SA" dirty="0"/>
          </a:p>
        </p:txBody>
      </p:sp>
      <p:pic>
        <p:nvPicPr>
          <p:cNvPr id="6" name="صورة 5">
            <a:extLst>
              <a:ext uri="{FF2B5EF4-FFF2-40B4-BE49-F238E27FC236}">
                <a16:creationId xmlns:a16="http://schemas.microsoft.com/office/drawing/2014/main" id="{E7D8F63B-A477-4736-BAFE-E205C70FD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18"/>
            <a:ext cx="9251504" cy="6858000"/>
          </a:xfrm>
          <a:prstGeom prst="rect">
            <a:avLst/>
          </a:prstGeom>
        </p:spPr>
      </p:pic>
      <p:sp>
        <p:nvSpPr>
          <p:cNvPr id="5" name="مربع نص 4">
            <a:extLst>
              <a:ext uri="{FF2B5EF4-FFF2-40B4-BE49-F238E27FC236}">
                <a16:creationId xmlns:a16="http://schemas.microsoft.com/office/drawing/2014/main" id="{164801C5-2821-448F-A480-56EA82812F1E}"/>
              </a:ext>
            </a:extLst>
          </p:cNvPr>
          <p:cNvSpPr txBox="1"/>
          <p:nvPr/>
        </p:nvSpPr>
        <p:spPr>
          <a:xfrm>
            <a:off x="3282617" y="2146696"/>
            <a:ext cx="2160240" cy="584775"/>
          </a:xfrm>
          <a:prstGeom prst="rect">
            <a:avLst/>
          </a:prstGeom>
          <a:noFill/>
        </p:spPr>
        <p:txBody>
          <a:bodyPr wrap="square" rtlCol="1">
            <a:spAutoFit/>
          </a:bodyPr>
          <a:lstStyle/>
          <a:p>
            <a:r>
              <a:rPr lang="ar-SA" sz="3200" dirty="0">
                <a:solidFill>
                  <a:schemeClr val="bg2">
                    <a:lumMod val="20000"/>
                    <a:lumOff val="80000"/>
                  </a:schemeClr>
                </a:solidFill>
              </a:rPr>
              <a:t>مجال الرسم</a:t>
            </a:r>
          </a:p>
        </p:txBody>
      </p:sp>
      <p:sp>
        <p:nvSpPr>
          <p:cNvPr id="7" name="مربع نص 6">
            <a:extLst>
              <a:ext uri="{FF2B5EF4-FFF2-40B4-BE49-F238E27FC236}">
                <a16:creationId xmlns:a16="http://schemas.microsoft.com/office/drawing/2014/main" id="{E1675D9A-C045-427E-BC07-C8B0ED1931E3}"/>
              </a:ext>
            </a:extLst>
          </p:cNvPr>
          <p:cNvSpPr txBox="1"/>
          <p:nvPr/>
        </p:nvSpPr>
        <p:spPr>
          <a:xfrm>
            <a:off x="5203354" y="1655148"/>
            <a:ext cx="1872208" cy="523220"/>
          </a:xfrm>
          <a:prstGeom prst="rect">
            <a:avLst/>
          </a:prstGeom>
          <a:noFill/>
        </p:spPr>
        <p:txBody>
          <a:bodyPr wrap="square" rtlCol="1">
            <a:spAutoFit/>
          </a:bodyPr>
          <a:lstStyle/>
          <a:p>
            <a:r>
              <a:rPr lang="ar-SA" sz="2800" dirty="0">
                <a:solidFill>
                  <a:schemeClr val="bg2">
                    <a:lumMod val="20000"/>
                    <a:lumOff val="80000"/>
                  </a:schemeClr>
                </a:solidFill>
              </a:rPr>
              <a:t>الوحدة الأولى </a:t>
            </a:r>
          </a:p>
        </p:txBody>
      </p:sp>
      <p:sp>
        <p:nvSpPr>
          <p:cNvPr id="9" name="مربع نص 8">
            <a:extLst>
              <a:ext uri="{FF2B5EF4-FFF2-40B4-BE49-F238E27FC236}">
                <a16:creationId xmlns:a16="http://schemas.microsoft.com/office/drawing/2014/main" id="{78453ED8-E5CB-498B-A966-FABD43DE230C}"/>
              </a:ext>
            </a:extLst>
          </p:cNvPr>
          <p:cNvSpPr txBox="1"/>
          <p:nvPr/>
        </p:nvSpPr>
        <p:spPr>
          <a:xfrm>
            <a:off x="4949972" y="3229898"/>
            <a:ext cx="2016224" cy="461665"/>
          </a:xfrm>
          <a:prstGeom prst="rect">
            <a:avLst/>
          </a:prstGeom>
          <a:noFill/>
        </p:spPr>
        <p:txBody>
          <a:bodyPr wrap="square" rtlCol="1">
            <a:spAutoFit/>
          </a:bodyPr>
          <a:lstStyle/>
          <a:p>
            <a:r>
              <a:rPr lang="ar-SA" sz="2400" b="1" dirty="0">
                <a:solidFill>
                  <a:schemeClr val="accent2">
                    <a:lumMod val="40000"/>
                    <a:lumOff val="60000"/>
                  </a:schemeClr>
                </a:solidFill>
              </a:rPr>
              <a:t>الموضوع الثاني: </a:t>
            </a:r>
          </a:p>
        </p:txBody>
      </p:sp>
      <p:sp>
        <p:nvSpPr>
          <p:cNvPr id="10" name="مربع نص 9">
            <a:extLst>
              <a:ext uri="{FF2B5EF4-FFF2-40B4-BE49-F238E27FC236}">
                <a16:creationId xmlns:a16="http://schemas.microsoft.com/office/drawing/2014/main" id="{6274693B-B003-4E19-800A-2D06E599ABC2}"/>
              </a:ext>
            </a:extLst>
          </p:cNvPr>
          <p:cNvSpPr txBox="1"/>
          <p:nvPr/>
        </p:nvSpPr>
        <p:spPr>
          <a:xfrm>
            <a:off x="2582769" y="3203827"/>
            <a:ext cx="2520281" cy="646331"/>
          </a:xfrm>
          <a:prstGeom prst="rect">
            <a:avLst/>
          </a:prstGeom>
          <a:noFill/>
        </p:spPr>
        <p:txBody>
          <a:bodyPr wrap="square" rtlCol="1">
            <a:spAutoFit/>
          </a:bodyPr>
          <a:lstStyle/>
          <a:p>
            <a:r>
              <a:rPr lang="ar-SA" sz="3600" b="1" dirty="0">
                <a:solidFill>
                  <a:schemeClr val="accent1">
                    <a:lumMod val="40000"/>
                    <a:lumOff val="60000"/>
                  </a:schemeClr>
                </a:solidFill>
                <a:effectLst>
                  <a:glow rad="228600">
                    <a:schemeClr val="accent2">
                      <a:satMod val="175000"/>
                      <a:alpha val="40000"/>
                    </a:schemeClr>
                  </a:glow>
                </a:effectLst>
              </a:rPr>
              <a:t>علاقات لونية</a:t>
            </a:r>
          </a:p>
        </p:txBody>
      </p:sp>
    </p:spTree>
    <p:extLst>
      <p:ext uri="{BB962C8B-B14F-4D97-AF65-F5344CB8AC3E}">
        <p14:creationId xmlns:p14="http://schemas.microsoft.com/office/powerpoint/2010/main" val="376013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يون">
  <a:themeElements>
    <a:clrScheme name="أيون">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أيون">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أيون">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TotalTime>
  <Words>650</Words>
  <Application>Microsoft Office PowerPoint</Application>
  <PresentationFormat>عرض على الشاشة (4:3)</PresentationFormat>
  <Paragraphs>114</Paragraphs>
  <Slides>40</Slides>
  <Notes>0</Notes>
  <HiddenSlides>0</HiddenSlides>
  <MMClips>7</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40</vt:i4>
      </vt:variant>
    </vt:vector>
  </HeadingPairs>
  <TitlesOfParts>
    <vt:vector size="48" baseType="lpstr">
      <vt:lpstr>Arial</vt:lpstr>
      <vt:lpstr>Calibri</vt:lpstr>
      <vt:lpstr>Century Gothic</vt:lpstr>
      <vt:lpstr>Harlow Solid Italic</vt:lpstr>
      <vt:lpstr>HelveticaNeue</vt:lpstr>
      <vt:lpstr>Wingdings 3</vt:lpstr>
      <vt:lpstr>Zapfino</vt:lpstr>
      <vt:lpstr>أيون</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ماذا لو  لم نستطع مشاهدة الالوان في الطبيعة؟</vt:lpstr>
      <vt:lpstr>عرض تقديمي في PowerPoint</vt:lpstr>
      <vt:lpstr>دائرة الألوان:</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التوافق اللوني :</vt:lpstr>
      <vt:lpstr>عرض تقديمي في PowerPoint</vt:lpstr>
      <vt:lpstr>عرض تقديمي في PowerPoint</vt:lpstr>
      <vt:lpstr>برااااااافو</vt:lpstr>
      <vt:lpstr>عرض تقديمي في PowerPoint</vt:lpstr>
      <vt:lpstr>عرض تقديمي في PowerPoint</vt:lpstr>
      <vt:lpstr>عرض تقديمي في PowerPoint</vt:lpstr>
      <vt:lpstr>عرض تقديمي في PowerPoint</vt:lpstr>
      <vt:lpstr>مناقشة وتحليل ابداعات الفنان الروسي واسلي في استخدام اللون </vt:lpstr>
      <vt:lpstr>عبرت وزارة الصحة بشعار نعود بحذر بجائحة كورونا بعلاقة التدرج اللوني والتضاد اللوني والاوان الحارة والباردة  </vt:lpstr>
      <vt:lpstr>نرسم أشكالا هندسية متداخلة ونلونها لإنتاج علاقات لونية   </vt:lpstr>
      <vt:lpstr>نماذج مختلفة لأعمال بعض من الطالبات تظهر العلاقات اللونية المتوافقة والمتباينة</vt:lpstr>
      <vt:lpstr>عرض تقديمي في PowerPoint</vt:lpstr>
      <vt:lpstr>ارسمي مبدعتي دائرة لونية ،مع تحديد 1-الألوان الأساسية والثانوية  2- الألوان الحارة والبارده 3- الوان متوافق والوان متباينة</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Ebtihal Toli</dc:creator>
  <cp:lastModifiedBy>Ebtihal Toli</cp:lastModifiedBy>
  <cp:revision>63</cp:revision>
  <dcterms:modified xsi:type="dcterms:W3CDTF">2021-02-06T20:12:43Z</dcterms:modified>
</cp:coreProperties>
</file>