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61"/>
  </p:notesMasterIdLst>
  <p:sldIdLst>
    <p:sldId id="967" r:id="rId2"/>
    <p:sldId id="968" r:id="rId3"/>
    <p:sldId id="998" r:id="rId4"/>
    <p:sldId id="999" r:id="rId5"/>
    <p:sldId id="298" r:id="rId6"/>
    <p:sldId id="875" r:id="rId7"/>
    <p:sldId id="1116" r:id="rId8"/>
    <p:sldId id="1217" r:id="rId9"/>
    <p:sldId id="1012" r:id="rId10"/>
    <p:sldId id="270" r:id="rId11"/>
    <p:sldId id="878" r:id="rId12"/>
    <p:sldId id="1218" r:id="rId13"/>
    <p:sldId id="910" r:id="rId14"/>
    <p:sldId id="911" r:id="rId15"/>
    <p:sldId id="912" r:id="rId16"/>
    <p:sldId id="1013" r:id="rId17"/>
    <p:sldId id="1016" r:id="rId18"/>
    <p:sldId id="369" r:id="rId19"/>
    <p:sldId id="370" r:id="rId20"/>
    <p:sldId id="480" r:id="rId21"/>
    <p:sldId id="548" r:id="rId22"/>
    <p:sldId id="1108" r:id="rId23"/>
    <p:sldId id="1107" r:id="rId24"/>
    <p:sldId id="1219" r:id="rId25"/>
    <p:sldId id="712" r:id="rId26"/>
    <p:sldId id="1014" r:id="rId27"/>
    <p:sldId id="1109" r:id="rId28"/>
    <p:sldId id="273" r:id="rId29"/>
    <p:sldId id="1110" r:id="rId30"/>
    <p:sldId id="819" r:id="rId31"/>
    <p:sldId id="415" r:id="rId32"/>
    <p:sldId id="413" r:id="rId33"/>
    <p:sldId id="414" r:id="rId34"/>
    <p:sldId id="330" r:id="rId35"/>
    <p:sldId id="872" r:id="rId36"/>
    <p:sldId id="1093" r:id="rId37"/>
    <p:sldId id="919" r:id="rId38"/>
    <p:sldId id="596" r:id="rId39"/>
    <p:sldId id="714" r:id="rId40"/>
    <p:sldId id="1091" r:id="rId41"/>
    <p:sldId id="1092" r:id="rId42"/>
    <p:sldId id="1115" r:id="rId43"/>
    <p:sldId id="1004" r:id="rId44"/>
    <p:sldId id="1220" r:id="rId45"/>
    <p:sldId id="791" r:id="rId46"/>
    <p:sldId id="1010" r:id="rId47"/>
    <p:sldId id="576" r:id="rId48"/>
    <p:sldId id="1096" r:id="rId49"/>
    <p:sldId id="822" r:id="rId50"/>
    <p:sldId id="1033" r:id="rId51"/>
    <p:sldId id="1105" r:id="rId52"/>
    <p:sldId id="384" r:id="rId53"/>
    <p:sldId id="1097" r:id="rId54"/>
    <p:sldId id="1106" r:id="rId55"/>
    <p:sldId id="1111" r:id="rId56"/>
    <p:sldId id="1112" r:id="rId57"/>
    <p:sldId id="1113" r:id="rId58"/>
    <p:sldId id="1104" r:id="rId59"/>
    <p:sldId id="1042" r:id="rId60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A4A384-3F27-4E52-9427-4BA6BA8A112B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/>
      <dgm:spPr/>
      <dgm:t>
        <a:bodyPr/>
        <a:lstStyle/>
        <a:p>
          <a:pPr rtl="1"/>
          <a:endParaRPr lang="ar-SA"/>
        </a:p>
      </dgm:t>
    </dgm:pt>
    <dgm:pt modelId="{2D57D201-337B-447D-BE9B-0E1393C3D5DF}">
      <dgm:prSet/>
      <dgm:spPr/>
      <dgm:t>
        <a:bodyPr/>
        <a:lstStyle/>
        <a:p>
          <a:pPr algn="ctr" rtl="1"/>
          <a:r>
            <a:rPr lang="ar-SA" b="1" dirty="0"/>
            <a:t>ماهي قوانين التحدث</a:t>
          </a:r>
          <a:endParaRPr lang="ar-SA" dirty="0"/>
        </a:p>
      </dgm:t>
    </dgm:pt>
    <dgm:pt modelId="{578A07EA-73D7-4B69-A00A-7444C9DE2B0C}" type="parTrans" cxnId="{5998467F-0511-4665-BF86-5857BC2FAA35}">
      <dgm:prSet/>
      <dgm:spPr/>
      <dgm:t>
        <a:bodyPr/>
        <a:lstStyle/>
        <a:p>
          <a:pPr rtl="1"/>
          <a:endParaRPr lang="ar-SA"/>
        </a:p>
      </dgm:t>
    </dgm:pt>
    <dgm:pt modelId="{40817D2B-5309-4CFD-A88F-50C337CD024F}" type="sibTrans" cxnId="{5998467F-0511-4665-BF86-5857BC2FAA35}">
      <dgm:prSet/>
      <dgm:spPr/>
      <dgm:t>
        <a:bodyPr/>
        <a:lstStyle/>
        <a:p>
          <a:pPr rtl="1"/>
          <a:endParaRPr lang="ar-SA"/>
        </a:p>
      </dgm:t>
    </dgm:pt>
    <dgm:pt modelId="{C718A318-1446-4865-94FA-E8156040F711}" type="pres">
      <dgm:prSet presAssocID="{8BA4A384-3F27-4E52-9427-4BA6BA8A112B}" presName="linear" presStyleCnt="0">
        <dgm:presLayoutVars>
          <dgm:animLvl val="lvl"/>
          <dgm:resizeHandles val="exact"/>
        </dgm:presLayoutVars>
      </dgm:prSet>
      <dgm:spPr/>
    </dgm:pt>
    <dgm:pt modelId="{F293197E-ADBF-47A9-93F0-44DC26EFFBDE}" type="pres">
      <dgm:prSet presAssocID="{2D57D201-337B-447D-BE9B-0E1393C3D5DF}" presName="parentText" presStyleLbl="node1" presStyleIdx="0" presStyleCnt="1" custLinFactNeighborX="62614" custLinFactNeighborY="41048">
        <dgm:presLayoutVars>
          <dgm:chMax val="0"/>
          <dgm:bulletEnabled val="1"/>
        </dgm:presLayoutVars>
      </dgm:prSet>
      <dgm:spPr/>
    </dgm:pt>
  </dgm:ptLst>
  <dgm:cxnLst>
    <dgm:cxn modelId="{4B49C96D-F09C-4313-8A97-B9D25A4D5E27}" type="presOf" srcId="{8BA4A384-3F27-4E52-9427-4BA6BA8A112B}" destId="{C718A318-1446-4865-94FA-E8156040F711}" srcOrd="0" destOrd="0" presId="urn:microsoft.com/office/officeart/2005/8/layout/vList2"/>
    <dgm:cxn modelId="{5998467F-0511-4665-BF86-5857BC2FAA35}" srcId="{8BA4A384-3F27-4E52-9427-4BA6BA8A112B}" destId="{2D57D201-337B-447D-BE9B-0E1393C3D5DF}" srcOrd="0" destOrd="0" parTransId="{578A07EA-73D7-4B69-A00A-7444C9DE2B0C}" sibTransId="{40817D2B-5309-4CFD-A88F-50C337CD024F}"/>
    <dgm:cxn modelId="{7B576DAB-7FB0-417F-AF10-58D0C38CCD0C}" type="presOf" srcId="{2D57D201-337B-447D-BE9B-0E1393C3D5DF}" destId="{F293197E-ADBF-47A9-93F0-44DC26EFFBDE}" srcOrd="0" destOrd="0" presId="urn:microsoft.com/office/officeart/2005/8/layout/vList2"/>
    <dgm:cxn modelId="{A4520690-4419-41F2-B3B1-7818295E2CF3}" type="presParOf" srcId="{C718A318-1446-4865-94FA-E8156040F711}" destId="{F293197E-ADBF-47A9-93F0-44DC26EFFBD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93197E-ADBF-47A9-93F0-44DC26EFFBDE}">
      <dsp:nvSpPr>
        <dsp:cNvPr id="0" name=""/>
        <dsp:cNvSpPr/>
      </dsp:nvSpPr>
      <dsp:spPr>
        <a:xfrm>
          <a:off x="0" y="3648"/>
          <a:ext cx="2651825" cy="49139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100" b="1" kern="1200" dirty="0"/>
            <a:t>ماهي قوانين التحدث</a:t>
          </a:r>
          <a:endParaRPr lang="ar-SA" sz="2100" kern="1200" dirty="0"/>
        </a:p>
      </dsp:txBody>
      <dsp:txXfrm>
        <a:off x="23988" y="27636"/>
        <a:ext cx="2603849" cy="4434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40246BE-480C-4B18-8086-E4E31515B581}" type="datetimeFigureOut">
              <a:rPr lang="ar-SA" smtClean="0"/>
              <a:t>20/06/42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0EF1E96-C1E6-4FC0-90B5-48BE0900512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4636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SA" dirty="0"/>
              <a:t>أنشودة سباق الحروف حرف الخاء 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991A7A-0CA0-4922-9C95-268B4C3E73E0}" type="slidenum">
              <a:rPr lang="ar-SA" smtClean="0"/>
              <a:t>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21835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C2432C-6050-413A-A2D2-6463990FC1DF}" type="slidenum">
              <a:rPr lang="ar-SA" altLang="ar-SA" smtClean="0"/>
              <a:pPr>
                <a:defRPr/>
              </a:pPr>
              <a:t>13</a:t>
            </a:fld>
            <a:endParaRPr lang="ar-SA" altLang="ar-SA" dirty="0"/>
          </a:p>
        </p:txBody>
      </p:sp>
    </p:spTree>
    <p:extLst>
      <p:ext uri="{BB962C8B-B14F-4D97-AF65-F5344CB8AC3E}">
        <p14:creationId xmlns:p14="http://schemas.microsoft.com/office/powerpoint/2010/main" val="3637400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8287" cy="3724275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C2432C-6050-413A-A2D2-6463990FC1DF}" type="slidenum">
              <a:rPr lang="ar-SA" altLang="ar-SA" smtClean="0"/>
              <a:pPr>
                <a:defRPr/>
              </a:pPr>
              <a:t>18</a:t>
            </a:fld>
            <a:endParaRPr lang="ar-SA" altLang="ar-SA" dirty="0"/>
          </a:p>
        </p:txBody>
      </p:sp>
    </p:spTree>
    <p:extLst>
      <p:ext uri="{BB962C8B-B14F-4D97-AF65-F5344CB8AC3E}">
        <p14:creationId xmlns:p14="http://schemas.microsoft.com/office/powerpoint/2010/main" val="130110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A3764D6-FE4F-4739-AF39-E4D7BACF33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A70D021-EED2-4D62-986B-593F574C50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061DCF0-A02F-48E6-B1B4-5345C072B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2118D-522C-4D33-9A36-09D4A89701DB}" type="datetimeFigureOut">
              <a:rPr lang="ar-SA" smtClean="0"/>
              <a:t>20/06/42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02B1C84-82B0-4201-B8F3-3666AC645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0AAD892-A3C7-4B85-89F3-1F3583058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E906C-DEF1-472B-9A4D-B083B467C56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48837426"/>
      </p:ext>
    </p:extLst>
  </p:cSld>
  <p:clrMapOvr>
    <a:masterClrMapping/>
  </p:clrMapOvr>
  <p:transition spd="med">
    <p:pull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9B5714D-41EB-42C1-9C52-2B299CA98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347DD589-22BC-42CD-8044-ABB8AF6EBC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119877E-79CB-4AFF-9795-C3D856B29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2118D-522C-4D33-9A36-09D4A89701DB}" type="datetimeFigureOut">
              <a:rPr lang="ar-SA" smtClean="0"/>
              <a:t>20/06/42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C32CD14-B2B2-42F1-9106-04F22B643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DF4A88E-0144-4F92-BABA-DDB527772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E906C-DEF1-472B-9A4D-B083B467C56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96548702"/>
      </p:ext>
    </p:extLst>
  </p:cSld>
  <p:clrMapOvr>
    <a:masterClrMapping/>
  </p:clrMapOvr>
  <p:transition spd="med">
    <p:pull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10653F7-16F5-44CB-95BD-B10A7CAB9B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377B92ED-178C-4F40-9065-4B35485AD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695CB6D-8806-4307-B463-51B3F073A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2118D-522C-4D33-9A36-09D4A89701DB}" type="datetimeFigureOut">
              <a:rPr lang="ar-SA" smtClean="0"/>
              <a:t>20/06/42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D28D44-3625-4EBD-B9D6-6E3A8A994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B652E98-2404-4CE5-92C4-8CA822AEA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E906C-DEF1-472B-9A4D-B083B467C56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83955061"/>
      </p:ext>
    </p:extLst>
  </p:cSld>
  <p:clrMapOvr>
    <a:masterClrMapping/>
  </p:clrMapOvr>
  <p:transition spd="med">
    <p:pull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4299CC5-D06B-4AAB-A0CB-335ABC266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3286353-2557-45C5-86A2-6615455CEB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C22BA6D-7977-47C1-BC5A-5EF6002BD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2118D-522C-4D33-9A36-09D4A89701DB}" type="datetimeFigureOut">
              <a:rPr lang="ar-SA" smtClean="0"/>
              <a:t>20/06/42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387A10D-AD9F-440B-BF21-E006DB88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C744BB9-9417-43FB-9191-8051BB929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E906C-DEF1-472B-9A4D-B083B467C56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51278052"/>
      </p:ext>
    </p:extLst>
  </p:cSld>
  <p:clrMapOvr>
    <a:masterClrMapping/>
  </p:clrMapOvr>
  <p:transition spd="med">
    <p:pull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9F7EDB4-569F-468D-A988-A6B796B3B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51A92D3-4752-448C-8338-AE98014134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C72F5D7-6E74-436B-BEAB-D99C80570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2118D-522C-4D33-9A36-09D4A89701DB}" type="datetimeFigureOut">
              <a:rPr lang="ar-SA" smtClean="0"/>
              <a:t>20/06/42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76CC7FB-8DEB-4D66-B0E0-F9FB96770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8338B50-24B9-41A0-AE53-E2467B19E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E906C-DEF1-472B-9A4D-B083B467C56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22869359"/>
      </p:ext>
    </p:extLst>
  </p:cSld>
  <p:clrMapOvr>
    <a:masterClrMapping/>
  </p:clrMapOvr>
  <p:transition spd="med">
    <p:pull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C306486-659C-49EF-A03C-2DFDA9A94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F4424EC-E026-4B2F-8A89-F4D04EC4D5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504835F-18CF-4D6D-98BA-DEC3559FFC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6FC4577-A80C-4559-8816-082A4125E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2118D-522C-4D33-9A36-09D4A89701DB}" type="datetimeFigureOut">
              <a:rPr lang="ar-SA" smtClean="0"/>
              <a:t>20/06/42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BAC3052-CCB7-4EEF-A792-88D65BB64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EAF3703-1990-4D3C-836C-790B0679D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E906C-DEF1-472B-9A4D-B083B467C56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48292325"/>
      </p:ext>
    </p:extLst>
  </p:cSld>
  <p:clrMapOvr>
    <a:masterClrMapping/>
  </p:clrMapOvr>
  <p:transition spd="med">
    <p:pull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95EBF55-9DA6-4F40-BC4A-31347125F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537C21D-22D8-4AC0-9A2B-2DFAB48953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BB07FCBA-E208-4BC7-8A9A-CE109ECBD3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3399B0E8-9FDA-4974-97E7-25EAD7EACD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886A5218-33AC-44A5-B1C9-6144DFDA80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79DBBB93-FC8F-454E-8594-C264BF66E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2118D-522C-4D33-9A36-09D4A89701DB}" type="datetimeFigureOut">
              <a:rPr lang="ar-SA" smtClean="0"/>
              <a:t>20/06/42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1C5B2AB4-5E8B-463E-8EB8-47C583D1D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B15B3E88-0404-4AE4-8D42-317132A97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E906C-DEF1-472B-9A4D-B083B467C56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66970351"/>
      </p:ext>
    </p:extLst>
  </p:cSld>
  <p:clrMapOvr>
    <a:masterClrMapping/>
  </p:clrMapOvr>
  <p:transition spd="med">
    <p:pull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372B73E-BA49-47F6-BDF5-1669A4869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23EAFC2C-E44F-4E34-B6AB-E6C6B350A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2118D-522C-4D33-9A36-09D4A89701DB}" type="datetimeFigureOut">
              <a:rPr lang="ar-SA" smtClean="0"/>
              <a:t>20/06/42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D7012D17-D478-4E99-9EFC-1F7382168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0114D6EC-7AF1-4BB3-AEF7-33D6621F6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E906C-DEF1-472B-9A4D-B083B467C56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90127118"/>
      </p:ext>
    </p:extLst>
  </p:cSld>
  <p:clrMapOvr>
    <a:masterClrMapping/>
  </p:clrMapOvr>
  <p:transition spd="med">
    <p:pull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5F41DB38-8093-4EC6-85D7-A3DB24BF9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2118D-522C-4D33-9A36-09D4A89701DB}" type="datetimeFigureOut">
              <a:rPr lang="ar-SA" smtClean="0"/>
              <a:t>20/06/42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81382189-94A0-48F0-86F4-7AE03C301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904ED49B-9932-434A-A1BE-CE20C8346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E906C-DEF1-472B-9A4D-B083B467C56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07115467"/>
      </p:ext>
    </p:extLst>
  </p:cSld>
  <p:clrMapOvr>
    <a:masterClrMapping/>
  </p:clrMapOvr>
  <p:transition spd="med">
    <p:pull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BA62659-D3BC-468F-93DF-82A9FDCD6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CA3BBAC-6F67-4859-BAD2-1E9E9844B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320E09A0-A46F-4A72-962E-FCA2105768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F081EAB-162E-4848-9BAA-5BC297CF3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2118D-522C-4D33-9A36-09D4A89701DB}" type="datetimeFigureOut">
              <a:rPr lang="ar-SA" smtClean="0"/>
              <a:t>20/06/42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A15555F-E120-4A46-8183-7D4BFB667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6E4E0AB-BFD9-4F27-A6F6-4754BBE0B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E906C-DEF1-472B-9A4D-B083B467C56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83196117"/>
      </p:ext>
    </p:extLst>
  </p:cSld>
  <p:clrMapOvr>
    <a:masterClrMapping/>
  </p:clrMapOvr>
  <p:transition spd="med">
    <p:pull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64ED271-0514-437D-98C5-23BDEE171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25F85156-69D7-4681-A2B8-E5F616EB65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A05FFC81-F62F-4B9A-B5DE-1DEC2008ED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18BD820-6D42-4961-8321-4B38C81E5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2118D-522C-4D33-9A36-09D4A89701DB}" type="datetimeFigureOut">
              <a:rPr lang="ar-SA" smtClean="0"/>
              <a:t>20/06/42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4932AF4-97F8-4EB0-B797-0C5B73A47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87242D6-691E-4020-8131-38C80F8EC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E906C-DEF1-472B-9A4D-B083B467C56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09779327"/>
      </p:ext>
    </p:extLst>
  </p:cSld>
  <p:clrMapOvr>
    <a:masterClrMapping/>
  </p:clrMapOvr>
  <p:transition spd="med">
    <p:pull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86DF31CD-84F2-4F4A-AD94-F9D5DB6E8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5DA3A96-2422-4F93-B852-1D2F5A34F1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4FC149A-8D83-426E-9F70-A5FEAA5D1D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2118D-522C-4D33-9A36-09D4A89701DB}" type="datetimeFigureOut">
              <a:rPr lang="ar-SA" smtClean="0"/>
              <a:t>20/06/42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44D7B92-334A-42B8-BA80-E9C77ADA21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CF65253-03A4-4F4D-A36A-C108846021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E906C-DEF1-472B-9A4D-B083B467C56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09134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ll dir="r"/>
  </p:transition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tm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image" Target="../media/image1.jpe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image" Target="../media/image45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12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9.png"/><Relationship Id="rId11" Type="http://schemas.openxmlformats.org/officeDocument/2006/relationships/image" Target="../media/image53.png"/><Relationship Id="rId5" Type="http://schemas.openxmlformats.org/officeDocument/2006/relationships/image" Target="../media/image48.png"/><Relationship Id="rId10" Type="http://schemas.openxmlformats.org/officeDocument/2006/relationships/image" Target="../media/image52.png"/><Relationship Id="rId4" Type="http://schemas.openxmlformats.org/officeDocument/2006/relationships/image" Target="../media/image1.jpeg"/><Relationship Id="rId9" Type="http://schemas.openxmlformats.org/officeDocument/2006/relationships/image" Target="../media/image51.png"/><Relationship Id="rId14" Type="http://schemas.openxmlformats.org/officeDocument/2006/relationships/image" Target="../media/image55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12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6.jpeg"/><Relationship Id="rId5" Type="http://schemas.openxmlformats.org/officeDocument/2006/relationships/image" Target="../media/image4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2.pn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0.png"/><Relationship Id="rId5" Type="http://schemas.openxmlformats.org/officeDocument/2006/relationships/image" Target="../media/image58.jpe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Relationship Id="rId1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image" Target="../media/image3.png"/><Relationship Id="rId1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63.png"/><Relationship Id="rId12" Type="http://schemas.microsoft.com/office/2007/relationships/diagramDrawing" Target="../diagrams/drawing1.xml"/><Relationship Id="rId17" Type="http://schemas.openxmlformats.org/officeDocument/2006/relationships/image" Target="../media/image9.png"/><Relationship Id="rId2" Type="http://schemas.openxmlformats.org/officeDocument/2006/relationships/image" Target="../media/image1.jpeg"/><Relationship Id="rId16" Type="http://schemas.openxmlformats.org/officeDocument/2006/relationships/image" Target="../media/image8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61.png"/><Relationship Id="rId15" Type="http://schemas.openxmlformats.org/officeDocument/2006/relationships/image" Target="../media/image18.png"/><Relationship Id="rId10" Type="http://schemas.openxmlformats.org/officeDocument/2006/relationships/diagramQuickStyle" Target="../diagrams/quickStyle1.xml"/><Relationship Id="rId19" Type="http://schemas.openxmlformats.org/officeDocument/2006/relationships/image" Target="../media/image11.png"/><Relationship Id="rId4" Type="http://schemas.openxmlformats.org/officeDocument/2006/relationships/image" Target="../media/image60.png"/><Relationship Id="rId9" Type="http://schemas.openxmlformats.org/officeDocument/2006/relationships/diagramLayout" Target="../diagrams/layout1.xml"/><Relationship Id="rId1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13" Type="http://schemas.openxmlformats.org/officeDocument/2006/relationships/image" Target="../media/image8.png"/><Relationship Id="rId18" Type="http://schemas.openxmlformats.org/officeDocument/2006/relationships/image" Target="../media/image59.png"/><Relationship Id="rId3" Type="http://schemas.openxmlformats.org/officeDocument/2006/relationships/image" Target="../media/image2.png"/><Relationship Id="rId7" Type="http://schemas.openxmlformats.org/officeDocument/2006/relationships/image" Target="../media/image67.png"/><Relationship Id="rId12" Type="http://schemas.openxmlformats.org/officeDocument/2006/relationships/image" Target="../media/image18.png"/><Relationship Id="rId17" Type="http://schemas.openxmlformats.org/officeDocument/2006/relationships/image" Target="../media/image12.png"/><Relationship Id="rId2" Type="http://schemas.openxmlformats.org/officeDocument/2006/relationships/image" Target="../media/image1.jpe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11" Type="http://schemas.openxmlformats.org/officeDocument/2006/relationships/image" Target="../media/image4.png"/><Relationship Id="rId5" Type="http://schemas.openxmlformats.org/officeDocument/2006/relationships/image" Target="../media/image65.png"/><Relationship Id="rId15" Type="http://schemas.openxmlformats.org/officeDocument/2006/relationships/image" Target="../media/image10.png"/><Relationship Id="rId10" Type="http://schemas.openxmlformats.org/officeDocument/2006/relationships/image" Target="../media/image3.png"/><Relationship Id="rId4" Type="http://schemas.openxmlformats.org/officeDocument/2006/relationships/image" Target="../media/image64.jpeg"/><Relationship Id="rId9" Type="http://schemas.openxmlformats.org/officeDocument/2006/relationships/image" Target="../media/image69.png"/><Relationship Id="rId1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microsoft.com/office/2007/relationships/hdphoto" Target="../media/hdphoto4.wdp"/><Relationship Id="rId9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78.tmp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12" Type="http://schemas.openxmlformats.org/officeDocument/2006/relationships/image" Target="../media/image77.tmp"/><Relationship Id="rId17" Type="http://schemas.openxmlformats.org/officeDocument/2006/relationships/image" Target="../media/image82.tmp"/><Relationship Id="rId2" Type="http://schemas.openxmlformats.org/officeDocument/2006/relationships/image" Target="../media/image1.jpeg"/><Relationship Id="rId16" Type="http://schemas.openxmlformats.org/officeDocument/2006/relationships/image" Target="../media/image81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76.tmp"/><Relationship Id="rId5" Type="http://schemas.openxmlformats.org/officeDocument/2006/relationships/image" Target="../media/image4.png"/><Relationship Id="rId15" Type="http://schemas.openxmlformats.org/officeDocument/2006/relationships/image" Target="../media/image80.tmp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11.png"/><Relationship Id="rId14" Type="http://schemas.openxmlformats.org/officeDocument/2006/relationships/image" Target="../media/image79.tm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png"/><Relationship Id="rId5" Type="http://schemas.openxmlformats.org/officeDocument/2006/relationships/image" Target="../media/image2.png"/><Relationship Id="rId15" Type="http://schemas.openxmlformats.org/officeDocument/2006/relationships/image" Target="../media/image84.tmp"/><Relationship Id="rId10" Type="http://schemas.openxmlformats.org/officeDocument/2006/relationships/image" Target="../media/image9.png"/><Relationship Id="rId4" Type="http://schemas.openxmlformats.org/officeDocument/2006/relationships/image" Target="../media/image1.jpeg"/><Relationship Id="rId9" Type="http://schemas.openxmlformats.org/officeDocument/2006/relationships/image" Target="../media/image8.png"/><Relationship Id="rId14" Type="http://schemas.openxmlformats.org/officeDocument/2006/relationships/image" Target="../media/image83.tm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83.tmp"/><Relationship Id="rId3" Type="http://schemas.openxmlformats.org/officeDocument/2006/relationships/image" Target="../media/image1.jpeg"/><Relationship Id="rId7" Type="http://schemas.openxmlformats.org/officeDocument/2006/relationships/image" Target="../media/image18.png"/><Relationship Id="rId12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85.tm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5.jpeg"/><Relationship Id="rId12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17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83.tmp"/><Relationship Id="rId3" Type="http://schemas.openxmlformats.org/officeDocument/2006/relationships/image" Target="../media/image1.jpeg"/><Relationship Id="rId7" Type="http://schemas.openxmlformats.org/officeDocument/2006/relationships/image" Target="../media/image18.png"/><Relationship Id="rId12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86.tm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83.tmp"/><Relationship Id="rId3" Type="http://schemas.openxmlformats.org/officeDocument/2006/relationships/image" Target="../media/image1.jpeg"/><Relationship Id="rId7" Type="http://schemas.openxmlformats.org/officeDocument/2006/relationships/image" Target="../media/image18.png"/><Relationship Id="rId12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87.tm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88.tmp"/><Relationship Id="rId3" Type="http://schemas.openxmlformats.org/officeDocument/2006/relationships/image" Target="../media/image1.jpeg"/><Relationship Id="rId7" Type="http://schemas.openxmlformats.org/officeDocument/2006/relationships/image" Target="../media/image18.png"/><Relationship Id="rId12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89.tm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90.tmp"/><Relationship Id="rId3" Type="http://schemas.openxmlformats.org/officeDocument/2006/relationships/image" Target="../media/image1.jpeg"/><Relationship Id="rId7" Type="http://schemas.openxmlformats.org/officeDocument/2006/relationships/image" Target="../media/image18.png"/><Relationship Id="rId12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89.tm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89.tmp"/><Relationship Id="rId3" Type="http://schemas.openxmlformats.org/officeDocument/2006/relationships/image" Target="../media/image1.jpeg"/><Relationship Id="rId7" Type="http://schemas.openxmlformats.org/officeDocument/2006/relationships/image" Target="../media/image18.png"/><Relationship Id="rId12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91.tm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93.tmp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9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94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9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96.tmp"/><Relationship Id="rId3" Type="http://schemas.openxmlformats.org/officeDocument/2006/relationships/image" Target="../media/image1.jpeg"/><Relationship Id="rId7" Type="http://schemas.openxmlformats.org/officeDocument/2006/relationships/image" Target="../media/image18.png"/><Relationship Id="rId12" Type="http://schemas.openxmlformats.org/officeDocument/2006/relationships/image" Target="../media/image12.png"/><Relationship Id="rId17" Type="http://schemas.openxmlformats.org/officeDocument/2006/relationships/image" Target="../media/image100.png"/><Relationship Id="rId2" Type="http://schemas.openxmlformats.org/officeDocument/2006/relationships/audio" Target="../media/audio2.wav"/><Relationship Id="rId16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5" Type="http://schemas.openxmlformats.org/officeDocument/2006/relationships/image" Target="../media/image98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9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96.tmp"/><Relationship Id="rId18" Type="http://schemas.openxmlformats.org/officeDocument/2006/relationships/image" Target="../media/image105.png"/><Relationship Id="rId3" Type="http://schemas.openxmlformats.org/officeDocument/2006/relationships/image" Target="../media/image1.jpeg"/><Relationship Id="rId7" Type="http://schemas.openxmlformats.org/officeDocument/2006/relationships/image" Target="../media/image18.png"/><Relationship Id="rId12" Type="http://schemas.openxmlformats.org/officeDocument/2006/relationships/image" Target="../media/image12.png"/><Relationship Id="rId17" Type="http://schemas.openxmlformats.org/officeDocument/2006/relationships/image" Target="../media/image104.png"/><Relationship Id="rId2" Type="http://schemas.openxmlformats.org/officeDocument/2006/relationships/audio" Target="../media/audio2.wav"/><Relationship Id="rId16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5" Type="http://schemas.openxmlformats.org/officeDocument/2006/relationships/image" Target="../media/image102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2.png"/><Relationship Id="rId2" Type="http://schemas.openxmlformats.org/officeDocument/2006/relationships/image" Target="../media/image1.jpe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9.png"/><Relationship Id="rId1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07.tmp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0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0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0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1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0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1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0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1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1.png"/><Relationship Id="rId18" Type="http://schemas.openxmlformats.org/officeDocument/2006/relationships/image" Target="../media/image116.png"/><Relationship Id="rId3" Type="http://schemas.openxmlformats.org/officeDocument/2006/relationships/audio" Target="../media/audio4.wav"/><Relationship Id="rId21" Type="http://schemas.openxmlformats.org/officeDocument/2006/relationships/image" Target="../media/image119.png"/><Relationship Id="rId7" Type="http://schemas.openxmlformats.org/officeDocument/2006/relationships/image" Target="../media/image3.png"/><Relationship Id="rId12" Type="http://schemas.openxmlformats.org/officeDocument/2006/relationships/image" Target="../media/image10.png"/><Relationship Id="rId17" Type="http://schemas.openxmlformats.org/officeDocument/2006/relationships/image" Target="../media/image115.png"/><Relationship Id="rId2" Type="http://schemas.openxmlformats.org/officeDocument/2006/relationships/audio" Target="../media/audio3.wav"/><Relationship Id="rId16" Type="http://schemas.openxmlformats.org/officeDocument/2006/relationships/image" Target="../media/image114.png"/><Relationship Id="rId20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9.png"/><Relationship Id="rId5" Type="http://schemas.openxmlformats.org/officeDocument/2006/relationships/image" Target="../media/image1.jpeg"/><Relationship Id="rId15" Type="http://schemas.openxmlformats.org/officeDocument/2006/relationships/image" Target="../media/image113.png"/><Relationship Id="rId10" Type="http://schemas.openxmlformats.org/officeDocument/2006/relationships/image" Target="../media/image8.png"/><Relationship Id="rId19" Type="http://schemas.openxmlformats.org/officeDocument/2006/relationships/image" Target="../media/image117.png"/><Relationship Id="rId4" Type="http://schemas.openxmlformats.org/officeDocument/2006/relationships/audio" Target="../media/audio5.wav"/><Relationship Id="rId9" Type="http://schemas.openxmlformats.org/officeDocument/2006/relationships/image" Target="../media/image18.png"/><Relationship Id="rId1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1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2.png"/><Relationship Id="rId3" Type="http://schemas.openxmlformats.org/officeDocument/2006/relationships/audio" Target="../media/audio6.wav"/><Relationship Id="rId7" Type="http://schemas.openxmlformats.org/officeDocument/2006/relationships/image" Target="../media/image4.png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png"/><Relationship Id="rId5" Type="http://schemas.openxmlformats.org/officeDocument/2006/relationships/image" Target="../media/image2.png"/><Relationship Id="rId10" Type="http://schemas.openxmlformats.org/officeDocument/2006/relationships/image" Target="../media/image9.png"/><Relationship Id="rId4" Type="http://schemas.openxmlformats.org/officeDocument/2006/relationships/image" Target="../media/image1.jpeg"/><Relationship Id="rId9" Type="http://schemas.openxmlformats.org/officeDocument/2006/relationships/image" Target="../media/image8.png"/><Relationship Id="rId14" Type="http://schemas.openxmlformats.org/officeDocument/2006/relationships/image" Target="../media/image11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2.png"/><Relationship Id="rId3" Type="http://schemas.openxmlformats.org/officeDocument/2006/relationships/image" Target="../media/image1.jpeg"/><Relationship Id="rId7" Type="http://schemas.openxmlformats.org/officeDocument/2006/relationships/image" Target="../media/image18.png"/><Relationship Id="rId12" Type="http://schemas.openxmlformats.org/officeDocument/2006/relationships/image" Target="../media/image12.png"/><Relationship Id="rId17" Type="http://schemas.openxmlformats.org/officeDocument/2006/relationships/image" Target="../media/image126.jpeg"/><Relationship Id="rId2" Type="http://schemas.openxmlformats.org/officeDocument/2006/relationships/audio" Target="../media/audio5.wav"/><Relationship Id="rId16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5" Type="http://schemas.openxmlformats.org/officeDocument/2006/relationships/image" Target="../media/image124.jpe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12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3.tm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2.png"/><Relationship Id="rId2" Type="http://schemas.openxmlformats.org/officeDocument/2006/relationships/image" Target="../media/image1.jpe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9.png"/><Relationship Id="rId14" Type="http://schemas.openxmlformats.org/officeDocument/2006/relationships/image" Target="../media/image2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3.tm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30.jp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1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.png"/><Relationship Id="rId11" Type="http://schemas.openxmlformats.org/officeDocument/2006/relationships/image" Target="../media/image10.png"/><Relationship Id="rId5" Type="http://schemas.openxmlformats.org/officeDocument/2006/relationships/image" Target="../media/image2.png"/><Relationship Id="rId10" Type="http://schemas.openxmlformats.org/officeDocument/2006/relationships/image" Target="../media/image9.png"/><Relationship Id="rId4" Type="http://schemas.openxmlformats.org/officeDocument/2006/relationships/image" Target="../media/image1.jpeg"/><Relationship Id="rId9" Type="http://schemas.openxmlformats.org/officeDocument/2006/relationships/image" Target="../media/image8.png"/><Relationship Id="rId14" Type="http://schemas.openxmlformats.org/officeDocument/2006/relationships/image" Target="../media/image13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eg"/><Relationship Id="rId7" Type="http://schemas.openxmlformats.org/officeDocument/2006/relationships/image" Target="../media/image133.png"/><Relationship Id="rId12" Type="http://schemas.openxmlformats.org/officeDocument/2006/relationships/image" Target="../media/image137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36.png"/><Relationship Id="rId5" Type="http://schemas.openxmlformats.org/officeDocument/2006/relationships/image" Target="../media/image3.png"/><Relationship Id="rId10" Type="http://schemas.openxmlformats.org/officeDocument/2006/relationships/image" Target="../media/image135.png"/><Relationship Id="rId4" Type="http://schemas.openxmlformats.org/officeDocument/2006/relationships/image" Target="../media/image2.png"/><Relationship Id="rId9" Type="http://schemas.openxmlformats.org/officeDocument/2006/relationships/image" Target="../media/image13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openxmlformats.org/officeDocument/2006/relationships/image" Target="../media/image13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png"/><Relationship Id="rId11" Type="http://schemas.openxmlformats.org/officeDocument/2006/relationships/image" Target="../media/image137.png"/><Relationship Id="rId5" Type="http://schemas.openxmlformats.org/officeDocument/2006/relationships/image" Target="../media/image4.png"/><Relationship Id="rId10" Type="http://schemas.openxmlformats.org/officeDocument/2006/relationships/image" Target="../media/image136.png"/><Relationship Id="rId4" Type="http://schemas.openxmlformats.org/officeDocument/2006/relationships/image" Target="../media/image3.png"/><Relationship Id="rId9" Type="http://schemas.openxmlformats.org/officeDocument/2006/relationships/image" Target="../media/image13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2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43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25.pn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tmp"/><Relationship Id="rId3" Type="http://schemas.openxmlformats.org/officeDocument/2006/relationships/image" Target="../media/image1.jpe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.png"/><Relationship Id="rId9" Type="http://schemas.openxmlformats.org/officeDocument/2006/relationships/image" Target="../media/image32.png"/><Relationship Id="rId14" Type="http://schemas.openxmlformats.org/officeDocument/2006/relationships/image" Target="../media/image37.tm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0.tmp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41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926896" y="768023"/>
            <a:ext cx="8025363" cy="445099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101" y="1234144"/>
            <a:ext cx="828014" cy="55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34" y="1162520"/>
            <a:ext cx="627059" cy="62267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CE7D843-7D70-47C1-B0D0-E8E86FCA1F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t="12790" r="-279" b="62767"/>
          <a:stretch/>
        </p:blipFill>
        <p:spPr bwMode="auto">
          <a:xfrm>
            <a:off x="5133692" y="141960"/>
            <a:ext cx="5697809" cy="77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264192E3-8F6C-4DC8-9A38-A18370F8E9B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632" y="1150609"/>
            <a:ext cx="2069890" cy="878768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92A75F3-65CB-466E-8488-9A62388868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406" y="756611"/>
            <a:ext cx="998906" cy="4124245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0621A464-B65D-4F07-8F0E-2E0059A6D8B3}"/>
              </a:ext>
            </a:extLst>
          </p:cNvPr>
          <p:cNvSpPr txBox="1"/>
          <p:nvPr/>
        </p:nvSpPr>
        <p:spPr>
          <a:xfrm>
            <a:off x="6904632" y="2040789"/>
            <a:ext cx="4340374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800" b="1" u="sng" dirty="0"/>
              <a:t>اليوم </a:t>
            </a:r>
            <a:r>
              <a:rPr lang="ar-SA" sz="2800" b="1" dirty="0"/>
              <a:t>:</a:t>
            </a:r>
          </a:p>
          <a:p>
            <a:pPr algn="r"/>
            <a:r>
              <a:rPr lang="ar-SA" sz="2800" b="1" u="sng" dirty="0"/>
              <a:t>التاريخ </a:t>
            </a:r>
            <a:r>
              <a:rPr lang="ar-SA" sz="2800" b="1" dirty="0"/>
              <a:t>:     </a:t>
            </a:r>
            <a:r>
              <a:rPr lang="ar-SA" sz="2800" b="1" dirty="0">
                <a:solidFill>
                  <a:srgbClr val="FF0000"/>
                </a:solidFill>
              </a:rPr>
              <a:t>/   /  1442هـ</a:t>
            </a:r>
          </a:p>
          <a:p>
            <a:pPr algn="r"/>
            <a:r>
              <a:rPr lang="ar-SA" sz="2800" b="1" u="sng" dirty="0"/>
              <a:t>الحصة </a:t>
            </a:r>
            <a:r>
              <a:rPr lang="ar-SA" sz="2800" b="1" dirty="0"/>
              <a:t>: الاولى</a:t>
            </a:r>
          </a:p>
          <a:p>
            <a:pPr algn="r"/>
            <a:r>
              <a:rPr lang="ar-SA" sz="2800" b="1" u="sng" dirty="0"/>
              <a:t>المكونات </a:t>
            </a:r>
            <a:r>
              <a:rPr lang="ar-SA" sz="2800" b="1" dirty="0"/>
              <a:t>: </a:t>
            </a:r>
            <a:endParaRPr lang="ar-SA" sz="2000" b="1" dirty="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76CFB4D6-51FC-4B6F-B642-FCCE816E9D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57" y="2088537"/>
            <a:ext cx="2733322" cy="2194438"/>
          </a:xfrm>
          <a:prstGeom prst="rect">
            <a:avLst/>
          </a:prstGeom>
        </p:spPr>
      </p:pic>
      <p:pic>
        <p:nvPicPr>
          <p:cNvPr id="9" name="عنصر نائب للمحتوى 4">
            <a:extLst>
              <a:ext uri="{FF2B5EF4-FFF2-40B4-BE49-F238E27FC236}">
                <a16:creationId xmlns:a16="http://schemas.microsoft.com/office/drawing/2014/main" id="{B84540AA-2435-4FFA-82BB-D38F4769F1C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69949" y="2447813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51ED674A-13E6-4DCB-9BE4-C64B6D1C858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68" y="2447813"/>
            <a:ext cx="1059633" cy="737943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6C60A740-8D1C-4F79-8869-6FABCBA6B25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603" y="3206464"/>
            <a:ext cx="1060517" cy="73794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A471A529-A751-40B9-B219-04E85A78920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45" y="3206463"/>
            <a:ext cx="1059635" cy="737944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B4FD3636-A5C5-42AF-AE0F-64F5B85787D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702" y="1977496"/>
            <a:ext cx="1751450" cy="230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50382"/>
      </p:ext>
    </p:extLst>
  </p:cSld>
  <p:clrMapOvr>
    <a:masterClrMapping/>
  </p:clrMapOvr>
  <p:transition spd="med">
    <p:pull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582CA679-D38C-4AA6-B56C-2B7AE8993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9FACB1C0-8EA6-45AB-8E50-4907636304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863752" y="304342"/>
            <a:ext cx="8069639" cy="4836547"/>
          </a:xfrm>
          <a:prstGeom prst="rect">
            <a:avLst/>
          </a:prstGeom>
        </p:spPr>
      </p:pic>
      <p:pic>
        <p:nvPicPr>
          <p:cNvPr id="9" name="Picture 2" descr="علم السعودية - ويكيبيديا">
            <a:extLst>
              <a:ext uri="{FF2B5EF4-FFF2-40B4-BE49-F238E27FC236}">
                <a16:creationId xmlns:a16="http://schemas.microsoft.com/office/drawing/2014/main" id="{4DF9FAF1-0A6C-47AD-B9A0-EDE948EAA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DA235CEE-FCE7-4E04-8B53-584B3ED370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F2BEBC39-56EA-4734-8C22-5EAC61FC2E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26" y="713273"/>
            <a:ext cx="979749" cy="4045152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E1496340-0A6F-4163-B6D1-0FAFD248F9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17" name="عنصر نائب للمحتوى 4">
            <a:extLst>
              <a:ext uri="{FF2B5EF4-FFF2-40B4-BE49-F238E27FC236}">
                <a16:creationId xmlns:a16="http://schemas.microsoft.com/office/drawing/2014/main" id="{835BF11F-5615-4355-8DCC-91F50EDB9A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462D8253-C4F7-4D61-9532-2D51E36AFD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8956483A-0041-4E5B-86EE-487414F2A9F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EA0EF98A-333E-4700-8C6E-984482E87EB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  <p:pic>
        <p:nvPicPr>
          <p:cNvPr id="24" name="Picture 7">
            <a:extLst>
              <a:ext uri="{FF2B5EF4-FFF2-40B4-BE49-F238E27FC236}">
                <a16:creationId xmlns:a16="http://schemas.microsoft.com/office/drawing/2014/main" id="{C060C64E-0506-490E-84BE-6245FAE07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530" y="858687"/>
            <a:ext cx="2518088" cy="346352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>
            <a:extLst>
              <a:ext uri="{FF2B5EF4-FFF2-40B4-BE49-F238E27FC236}">
                <a16:creationId xmlns:a16="http://schemas.microsoft.com/office/drawing/2014/main" id="{1CD20643-5FD0-4DDF-9574-3667433A0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745313" y="3981183"/>
            <a:ext cx="2468988" cy="369605"/>
          </a:xfrm>
          <a:prstGeom prst="rect">
            <a:avLst/>
          </a:prstGeom>
          <a:noFill/>
          <a:ln w="9525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26" name="Picture 8">
            <a:extLst>
              <a:ext uri="{FF2B5EF4-FFF2-40B4-BE49-F238E27FC236}">
                <a16:creationId xmlns:a16="http://schemas.microsoft.com/office/drawing/2014/main" id="{ECFA07B0-AA0C-4F8E-8A09-BD85BAD1B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536" y="864725"/>
            <a:ext cx="1065304" cy="265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9">
            <a:extLst>
              <a:ext uri="{FF2B5EF4-FFF2-40B4-BE49-F238E27FC236}">
                <a16:creationId xmlns:a16="http://schemas.microsoft.com/office/drawing/2014/main" id="{C3C9127A-89DA-4075-83BA-9D26B0FAF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307" y="775243"/>
            <a:ext cx="3256756" cy="3423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5BB9DEF5-8FBC-44DB-8763-A00783B5E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1243" y="867214"/>
            <a:ext cx="1034349" cy="309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">
            <a:extLst>
              <a:ext uri="{FF2B5EF4-FFF2-40B4-BE49-F238E27FC236}">
                <a16:creationId xmlns:a16="http://schemas.microsoft.com/office/drawing/2014/main" id="{B80EB0D8-F4C3-4A62-9AC2-BDDA92563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8220092" y="3856074"/>
            <a:ext cx="2573596" cy="316680"/>
          </a:xfrm>
          <a:prstGeom prst="rect">
            <a:avLst/>
          </a:prstGeom>
          <a:noFill/>
          <a:ln w="9525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31" name="مستطيل 30">
            <a:extLst>
              <a:ext uri="{FF2B5EF4-FFF2-40B4-BE49-F238E27FC236}">
                <a16:creationId xmlns:a16="http://schemas.microsoft.com/office/drawing/2014/main" id="{20EE351D-211B-4474-9996-7CEBE9EE7C62}"/>
              </a:ext>
            </a:extLst>
          </p:cNvPr>
          <p:cNvSpPr/>
          <p:nvPr/>
        </p:nvSpPr>
        <p:spPr>
          <a:xfrm>
            <a:off x="7714433" y="1687828"/>
            <a:ext cx="208700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8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ي</a:t>
            </a:r>
          </a:p>
        </p:txBody>
      </p:sp>
    </p:spTree>
    <p:extLst>
      <p:ext uri="{BB962C8B-B14F-4D97-AF65-F5344CB8AC3E}">
        <p14:creationId xmlns:p14="http://schemas.microsoft.com/office/powerpoint/2010/main" val="4138399715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991A670A-CFD2-431F-9F66-39CFAD614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39644913-B671-410C-B7F1-D540927788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854" y="5900953"/>
            <a:ext cx="2301990" cy="882865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724" y="5243949"/>
            <a:ext cx="1654049" cy="1410661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A96D1F34-9497-40B7-9238-14B528035C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768" y="273057"/>
            <a:ext cx="7142730" cy="5406818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D73186DB-AE81-428A-A088-4D021A2F14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45" y="135153"/>
            <a:ext cx="808694" cy="804099"/>
          </a:xfrm>
          <a:prstGeom prst="rect">
            <a:avLst/>
          </a:prstGeom>
        </p:spPr>
      </p:pic>
      <p:pic>
        <p:nvPicPr>
          <p:cNvPr id="17" name="timer">
            <a:hlinkClick r:id="" action="ppaction://media"/>
            <a:extLst>
              <a:ext uri="{FF2B5EF4-FFF2-40B4-BE49-F238E27FC236}">
                <a16:creationId xmlns:a16="http://schemas.microsoft.com/office/drawing/2014/main" id="{2C9313CA-B598-4FCF-A54B-9CFF7D8604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92488" y="4531341"/>
            <a:ext cx="1654049" cy="723646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5FAC7D03-EEB8-4F56-975C-1666E94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76" y="1173560"/>
            <a:ext cx="1922464" cy="4510879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26" name="Picture 2" descr="علم السعودية - ويكيبيديا">
            <a:extLst>
              <a:ext uri="{FF2B5EF4-FFF2-40B4-BE49-F238E27FC236}">
                <a16:creationId xmlns:a16="http://schemas.microsoft.com/office/drawing/2014/main" id="{24457A93-178B-4754-A743-B9BDF5188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205" y="235535"/>
            <a:ext cx="905001" cy="60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F4FD9FF2-CDC8-4386-A973-24E930BA49C1}"/>
              </a:ext>
            </a:extLst>
          </p:cNvPr>
          <p:cNvSpPr/>
          <p:nvPr/>
        </p:nvSpPr>
        <p:spPr>
          <a:xfrm>
            <a:off x="6383788" y="1240809"/>
            <a:ext cx="208700" cy="264687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16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ي</a:t>
            </a:r>
          </a:p>
        </p:txBody>
      </p:sp>
      <p:pic>
        <p:nvPicPr>
          <p:cNvPr id="19" name="صورة 13" descr="5.gif">
            <a:extLst>
              <a:ext uri="{FF2B5EF4-FFF2-40B4-BE49-F238E27FC236}">
                <a16:creationId xmlns:a16="http://schemas.microsoft.com/office/drawing/2014/main" id="{DB50CF68-9E14-4045-A4FB-9BEF96759B7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216" y="1987536"/>
            <a:ext cx="2366085" cy="1751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صورة 12" descr="bird6.gif">
            <a:extLst>
              <a:ext uri="{FF2B5EF4-FFF2-40B4-BE49-F238E27FC236}">
                <a16:creationId xmlns:a16="http://schemas.microsoft.com/office/drawing/2014/main" id="{599E51CC-5FEA-4F62-ACCB-09C7E87129E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777" y="597155"/>
            <a:ext cx="20955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2057A16F-D6C1-46A4-867F-3657E3285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03084C9-BA98-4617-BC62-ABCBFC660A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2614478" y="304342"/>
            <a:ext cx="9318913" cy="5585301"/>
          </a:xfrm>
          <a:prstGeom prst="rect">
            <a:avLst/>
          </a:prstGeom>
        </p:spPr>
      </p:pic>
      <p:pic>
        <p:nvPicPr>
          <p:cNvPr id="5" name="Picture 2" descr="علم السعودية - ويكيبيديا">
            <a:extLst>
              <a:ext uri="{FF2B5EF4-FFF2-40B4-BE49-F238E27FC236}">
                <a16:creationId xmlns:a16="http://schemas.microsoft.com/office/drawing/2014/main" id="{3CB9C973-7B9C-476B-B25B-7BAF88D3E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12D8435F-957C-48E3-9E11-40CC8DB02F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83407319-D41E-4ECF-9293-890DD07B24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20" name="عنصر نائب للمحتوى 4">
            <a:extLst>
              <a:ext uri="{FF2B5EF4-FFF2-40B4-BE49-F238E27FC236}">
                <a16:creationId xmlns:a16="http://schemas.microsoft.com/office/drawing/2014/main" id="{BB784442-C2ED-4193-818A-4CE8C85F9C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CD49E2B9-FD59-4B92-84CD-5E7CBD9FA3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FABEDF02-3325-4101-88DD-0188542B0D8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59E13128-92EB-4FDC-8ADD-9443E39CEC8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  <p:sp>
        <p:nvSpPr>
          <p:cNvPr id="21" name="مستطيل 20">
            <a:extLst>
              <a:ext uri="{FF2B5EF4-FFF2-40B4-BE49-F238E27FC236}">
                <a16:creationId xmlns:a16="http://schemas.microsoft.com/office/drawing/2014/main" id="{33511E8A-E197-4C14-872C-0E1155219ABC}"/>
              </a:ext>
            </a:extLst>
          </p:cNvPr>
          <p:cNvSpPr/>
          <p:nvPr/>
        </p:nvSpPr>
        <p:spPr>
          <a:xfrm>
            <a:off x="9283148" y="896430"/>
            <a:ext cx="1593882" cy="600164"/>
          </a:xfrm>
          <a:prstGeom prst="rect">
            <a:avLst/>
          </a:prstGeom>
          <a:solidFill>
            <a:srgbClr val="F7D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التهيئة</a:t>
            </a:r>
          </a:p>
        </p:txBody>
      </p:sp>
      <p:pic>
        <p:nvPicPr>
          <p:cNvPr id="23" name="Picture 2" descr="https://attachment.outlook.live.net/owa/ahr.aaa@hotmail.com/service.svc/s/GetAttachmentThumbnail?id=AQMkADAwATY3ZmYAZS1iNGU2LTBlOTctMDACLTAwCgBGAAADkENTakoHDEGDGs06tTnRiAcAVPrnkaTU3kOpEgkehwAqMAAAAgEMAAAAVPrnkaTU3kOpEgkehwAqMAAC5S%2FOgwAAAAESABAAW%2BW0StvBIkefIds7ZI3QxA%3D%3D&amp;thumbnailType=2&amp;owa=outlook.live.com&amp;scriptVer=2019011401.10&amp;isc=1&amp;X-OWA-CANARY=8lcr_V17H0OSYMSbq-2EWtCpXaSXftYYnftolXBUKMCO4xMhZb9gG0Cxc3tP5XIQLkFV3rJswDo.&amp;token=eyJhbGciOiJSUzI1NiIsImtpZCI6IjA2MDBGOUY2NzQ2MjA3MzdFNzM0MDRFMjg3QzQ1QTgxOENCN0NFQjgiLCJ4NXQiOiJCZ0Q1OW5SaUJ6Zm5OQVRpaDhSYWdZeTN6cmciLCJ0eXAiOiJKV1QifQ.eyJ2ZXIiOiJFeGNoYW5nZS5DYWxsYmFjay5WMSIsImFwcGN0eHNlbmRlciI6Ik93YURvd25sb2FkQDg0ZGY5ZTdmLWU5ZjYtNDBhZi1iNDM1LWFhYWFhYWFhYWFhYSIsImFwcGN0eCI6IntcIm1zZXhjaHByb3RcIjpcIm93YVwiLFwicHJpbWFyeXNpZFwiOlwiUy0xLTI4MjctNDI1OTgyLTMwMzQ5NzU4OTVcIixcInB1aWRcIjpcIjE4Mjk1ODE3OTM2NjA1NjdcIixcIm9pZFwiOlwiMDAwNjdmZmUtYjRlNi0wZTk3LTAwMDAtMDAwMDAwMDAwMDAwXCIsXCJzY29wZVwiOlwiT3dhRG93bmxvYWRcIn0iLCJuYmYiOjE1NDc5NjE4OTcsImV4cCI6MTU0Nzk2MjQ5NywiaXNzIjoiMDAwMDAwMDItMDAwMC0wZmYxLWNlMDAtMDAwMDAwMDAwMDAwQDg0ZGY5ZTdmLWU5ZjYtNDBhZi1iNDM1LWFhYWFhYWFhYWFhYSIsImF1ZCI6IjAwMDAwMDAyLTAwMDAtMGZmMS1jZTAwLTAwMDAwMDAwMDAwMC9hdHRhY2htZW50Lm91dGxvb2subGl2ZS5uZXRAODRkZjllN2YtZTlmNi00MGFmLWI0MzUtYWFhYWFhYWFhYWFhIn0.A3jK6xWHKGeLMpdhOrjp7hmwWKy_r9Pu32AXmjY_M3YCBoOFY7ITNSw7YpgH8jgXjyDSPJKcS6OieyVuoSMid-PilNxxC1Bcm83538RsOJuWwpp7Hr7quX5En-wEngMuYFZG7ugvydh4QmkepAr1JQjuVV3EuBKrwAf4VeFuysMBKhTf19PcS2U7WMeGuiHnwLU1cNQ_JcA1xHI905W_GFSVPI74j-USO6MTBPu4Xue4Jv0rRXDGz7KuhkcAWgPbgFyK81_NzHTjl6b1GkzWHwjR6cqaBEJEsOH6wVDH1lOEpLg0yAYlOpLfec-LXYkDVp2cVbDdxCq_ifDPW8-uNA&amp;animation=true">
            <a:extLst>
              <a:ext uri="{FF2B5EF4-FFF2-40B4-BE49-F238E27FC236}">
                <a16:creationId xmlns:a16="http://schemas.microsoft.com/office/drawing/2014/main" id="{E1AAFE0C-BA26-434B-AA03-14889666F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449" y="2222974"/>
            <a:ext cx="2432728" cy="254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https://attachment.outlook.live.net/owa/ahr.aaa@hotmail.com/service.svc/s/GetAttachmentThumbnail?id=AQMkADAwATY3ZmYAZS1iNGU2LTBlOTctMDACLTAwCgBGAAADkENTakoHDEGDGs06tTnRiAcAVPrnkaTU3kOpEgkehwAqMAAAAgEMAAAAVPrnkaTU3kOpEgkehwAqMAAC5S%2FOhAAAAAESABAA84JJ3kmE8E%2B3CTucN%2BuS0w%3D%3D&amp;thumbnailType=2&amp;owa=outlook.live.com&amp;scriptVer=2019011401.10&amp;isc=1&amp;X-OWA-CANARY=0DjsZ-EOtU6qHj3PCFMWV5D4bKmXftYY36Hv0sM7N-Yqnx0Zd8QmPAfPNqXXruR-idHV3ZqWHGs.&amp;token=eyJhbGciOiJSUzI1NiIsImtpZCI6IjA2MDBGOUY2NzQ2MjA3MzdFNzM0MDRFMjg3QzQ1QTgxOENCN0NFQjgiLCJ4NXQiOiJCZ0Q1OW5SaUJ6Zm5OQVRpaDhSYWdZeTN6cmciLCJ0eXAiOiJKV1QifQ.eyJ2ZXIiOiJFeGNoYW5nZS5DYWxsYmFjay5WMSIsImFwcGN0eHNlbmRlciI6Ik93YURvd25sb2FkQDg0ZGY5ZTdmLWU5ZjYtNDBhZi1iNDM1LWFhYWFhYWFhYWFhYSIsImFwcGN0eCI6IntcIm1zZXhjaHByb3RcIjpcIm93YVwiLFwicHJpbWFyeXNpZFwiOlwiUy0xLTI4MjctNDI1OTgyLTMwMzQ5NzU4OTVcIixcInB1aWRcIjpcIjE4Mjk1ODE3OTM2NjA1NjdcIixcIm9pZFwiOlwiMDAwNjdmZmUtYjRlNi0wZTk3LTAwMDAtMDAwMDAwMDAwMDAwXCIsXCJzY29wZVwiOlwiT3dhRG93bmxvYWRcIn0iLCJuYmYiOjE1NDc5NjE4OTcsImV4cCI6MTU0Nzk2MjQ5NywiaXNzIjoiMDAwMDAwMDItMDAwMC0wZmYxLWNlMDAtMDAwMDAwMDAwMDAwQDg0ZGY5ZTdmLWU5ZjYtNDBhZi1iNDM1LWFhYWFhYWFhYWFhYSIsImF1ZCI6IjAwMDAwMDAyLTAwMDAtMGZmMS1jZTAwLTAwMDAwMDAwMDAwMC9hdHRhY2htZW50Lm91dGxvb2subGl2ZS5uZXRAODRkZjllN2YtZTlmNi00MGFmLWI0MzUtYWFhYWFhYWFhYWFhIn0.A3jK6xWHKGeLMpdhOrjp7hmwWKy_r9Pu32AXmjY_M3YCBoOFY7ITNSw7YpgH8jgXjyDSPJKcS6OieyVuoSMid-PilNxxC1Bcm83538RsOJuWwpp7Hr7quX5En-wEngMuYFZG7ugvydh4QmkepAr1JQjuVV3EuBKrwAf4VeFuysMBKhTf19PcS2U7WMeGuiHnwLU1cNQ_JcA1xHI905W_GFSVPI74j-USO6MTBPu4Xue4Jv0rRXDGz7KuhkcAWgPbgFyK81_NzHTjl6b1GkzWHwjR6cqaBEJEsOH6wVDH1lOEpLg0yAYlOpLfec-LXYkDVp2cVbDdxCq_ifDPW8-uNA&amp;animation=true">
            <a:extLst>
              <a:ext uri="{FF2B5EF4-FFF2-40B4-BE49-F238E27FC236}">
                <a16:creationId xmlns:a16="http://schemas.microsoft.com/office/drawing/2014/main" id="{05AC5BE5-B3AE-4E8C-A3A5-9850A51C6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486" y="2040795"/>
            <a:ext cx="2580427" cy="2776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مربع نص 32">
            <a:extLst>
              <a:ext uri="{FF2B5EF4-FFF2-40B4-BE49-F238E27FC236}">
                <a16:creationId xmlns:a16="http://schemas.microsoft.com/office/drawing/2014/main" id="{66026F88-D1A5-4387-86A2-C843B05ED4B4}"/>
              </a:ext>
            </a:extLst>
          </p:cNvPr>
          <p:cNvSpPr txBox="1"/>
          <p:nvPr/>
        </p:nvSpPr>
        <p:spPr>
          <a:xfrm>
            <a:off x="3752617" y="836736"/>
            <a:ext cx="2661314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b="1" dirty="0"/>
              <a:t>صديقتنا كانت تعاني من مشكلة </a:t>
            </a:r>
          </a:p>
          <a:p>
            <a:pPr algn="r"/>
            <a:r>
              <a:rPr lang="ar-SA" b="1" dirty="0"/>
              <a:t>- فماهي هذه المشكلة ؟</a:t>
            </a:r>
          </a:p>
          <a:p>
            <a:pPr algn="r"/>
            <a:r>
              <a:rPr lang="ar-SA" b="1" dirty="0"/>
              <a:t>وكيف تغلبت عليها ؟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CF2F2290-479B-409D-9404-D9226078055D}"/>
              </a:ext>
            </a:extLst>
          </p:cNvPr>
          <p:cNvSpPr txBox="1"/>
          <p:nvPr/>
        </p:nvSpPr>
        <p:spPr>
          <a:xfrm>
            <a:off x="9509306" y="1853642"/>
            <a:ext cx="71374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قبل </a:t>
            </a: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D463085C-604C-413D-AD8D-3036FF165B05}"/>
              </a:ext>
            </a:extLst>
          </p:cNvPr>
          <p:cNvSpPr txBox="1"/>
          <p:nvPr/>
        </p:nvSpPr>
        <p:spPr>
          <a:xfrm>
            <a:off x="5829494" y="1730227"/>
            <a:ext cx="71374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بعد</a:t>
            </a:r>
          </a:p>
        </p:txBody>
      </p:sp>
    </p:spTree>
    <p:extLst>
      <p:ext uri="{BB962C8B-B14F-4D97-AF65-F5344CB8AC3E}">
        <p14:creationId xmlns:p14="http://schemas.microsoft.com/office/powerpoint/2010/main" val="3761107413"/>
      </p:ext>
    </p:extLst>
  </p:cSld>
  <p:clrMapOvr>
    <a:masterClrMapping/>
  </p:clrMapOvr>
  <p:transition spd="med">
    <p:pull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BF79011D-4421-4826-9604-D75D013FA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8445AB20-7AEB-4068-AE70-49DEC2A62B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863752" y="304342"/>
            <a:ext cx="8069639" cy="4836547"/>
          </a:xfrm>
          <a:prstGeom prst="rect">
            <a:avLst/>
          </a:prstGeom>
        </p:spPr>
      </p:pic>
      <p:pic>
        <p:nvPicPr>
          <p:cNvPr id="11" name="Picture 4" descr="نتيجة بحث الصور عن قراءة صورة كرتون">
            <a:extLst>
              <a:ext uri="{FF2B5EF4-FFF2-40B4-BE49-F238E27FC236}">
                <a16:creationId xmlns:a16="http://schemas.microsoft.com/office/drawing/2014/main" id="{755125E6-924E-4C33-A9E9-3D0DBE893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778" y="2182105"/>
            <a:ext cx="1905000" cy="190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3AA0D576-8916-4775-B049-4A998677FEC2}"/>
              </a:ext>
            </a:extLst>
          </p:cNvPr>
          <p:cNvSpPr txBox="1"/>
          <p:nvPr/>
        </p:nvSpPr>
        <p:spPr>
          <a:xfrm>
            <a:off x="6360265" y="1792645"/>
            <a:ext cx="4383916" cy="234218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sz="3200" dirty="0"/>
          </a:p>
          <a:p>
            <a:pPr algn="r"/>
            <a:r>
              <a:rPr lang="ar-SA" sz="1600" b="1" dirty="0">
                <a:solidFill>
                  <a:srgbClr val="7030A0"/>
                </a:solidFill>
                <a:cs typeface="W1 SHUROOQ 36 030" pitchFamily="2" charset="-78"/>
              </a:rPr>
              <a:t>من خلال هذا المكون يتوقع من التلميذ تحقيق الأهداف التالية :</a:t>
            </a:r>
          </a:p>
          <a:p>
            <a:pPr marL="228600" algn="ctr" rtl="1">
              <a:lnSpc>
                <a:spcPct val="115000"/>
              </a:lnSpc>
              <a:spcAft>
                <a:spcPts val="1000"/>
              </a:spcAft>
            </a:pPr>
            <a:endParaRPr lang="ar-SA" sz="1600" dirty="0"/>
          </a:p>
          <a:p>
            <a:pPr marL="228600" algn="ctr" rtl="1">
              <a:lnSpc>
                <a:spcPct val="115000"/>
              </a:lnSpc>
              <a:spcAft>
                <a:spcPts val="1000"/>
              </a:spcAft>
            </a:pPr>
            <a:r>
              <a:rPr lang="ar-SA" sz="16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- تتحدث التلميذة عن مضمون الصور.</a:t>
            </a:r>
          </a:p>
          <a:p>
            <a:pPr marL="228600" algn="ctr" rtl="1">
              <a:lnSpc>
                <a:spcPct val="115000"/>
              </a:lnSpc>
              <a:spcAft>
                <a:spcPts val="1000"/>
              </a:spcAft>
            </a:pPr>
            <a:r>
              <a:rPr lang="ar-SA" sz="16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   - تطبق آداب الاستماع أثناء استماعها للنص. </a:t>
            </a:r>
            <a:endParaRPr lang="en-US" sz="12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ar-SA" dirty="0"/>
          </a:p>
        </p:txBody>
      </p:sp>
      <p:pic>
        <p:nvPicPr>
          <p:cNvPr id="20" name="Picture 2" descr="علم السعودية - ويكيبيديا">
            <a:extLst>
              <a:ext uri="{FF2B5EF4-FFF2-40B4-BE49-F238E27FC236}">
                <a16:creationId xmlns:a16="http://schemas.microsoft.com/office/drawing/2014/main" id="{FB35DD9A-6C90-49FE-A963-448AD6CC9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92596AF9-2F60-4454-9EBB-D4B44A7C97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FF6A1B54-4779-4657-A9A8-39D3C7E4FD8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26" y="713273"/>
            <a:ext cx="979749" cy="4045152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1DCDCB85-878A-40A9-9065-9485CBB8AB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3" name="عنصر نائب للمحتوى 4">
            <a:extLst>
              <a:ext uri="{FF2B5EF4-FFF2-40B4-BE49-F238E27FC236}">
                <a16:creationId xmlns:a16="http://schemas.microsoft.com/office/drawing/2014/main" id="{F259F3B7-B27B-4022-843A-1C6ADAC3A7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608EA1EE-9DA1-4EF4-9083-91981EE5E75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C6DEBDE-CEBD-499D-8FCC-44FE35C6625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BB9C84A-BAA0-4DFD-858C-21FA7C82F52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72D9FBE4-F37F-44C7-9FE4-946AA94240E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8450" t="33913" r="54441" b="59638"/>
          <a:stretch/>
        </p:blipFill>
        <p:spPr>
          <a:xfrm>
            <a:off x="7728759" y="1043615"/>
            <a:ext cx="3453004" cy="73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506196"/>
      </p:ext>
    </p:extLst>
  </p:cSld>
  <p:clrMapOvr>
    <a:masterClrMapping/>
  </p:clrMapOvr>
  <p:transition spd="med">
    <p:pull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A3DB2D6F-627F-43CA-8449-43A4D98A0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E8FDD70-CAC7-4F6F-897B-046E055B50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863752" y="304342"/>
            <a:ext cx="8069639" cy="4836547"/>
          </a:xfrm>
          <a:prstGeom prst="rect">
            <a:avLst/>
          </a:prstGeom>
        </p:spPr>
      </p:pic>
      <p:pic>
        <p:nvPicPr>
          <p:cNvPr id="19458" name="صورة 2">
            <a:extLst>
              <a:ext uri="{FF2B5EF4-FFF2-40B4-BE49-F238E27FC236}">
                <a16:creationId xmlns:a16="http://schemas.microsoft.com/office/drawing/2014/main" id="{71696FDA-A7E2-4BC6-AF17-5D77BF12D1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4" t="10805" r="21651" b="10779"/>
          <a:stretch/>
        </p:blipFill>
        <p:spPr bwMode="auto">
          <a:xfrm>
            <a:off x="5948169" y="3269202"/>
            <a:ext cx="1515446" cy="9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صورة 3">
            <a:extLst>
              <a:ext uri="{FF2B5EF4-FFF2-40B4-BE49-F238E27FC236}">
                <a16:creationId xmlns:a16="http://schemas.microsoft.com/office/drawing/2014/main" id="{26A403CE-9463-4B83-BDA5-98BB11C9DE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t="10780" r="21651" b="12183"/>
          <a:stretch>
            <a:fillRect/>
          </a:stretch>
        </p:blipFill>
        <p:spPr bwMode="auto">
          <a:xfrm>
            <a:off x="5905009" y="1842426"/>
            <a:ext cx="1601766" cy="1057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صورة 5">
            <a:extLst>
              <a:ext uri="{FF2B5EF4-FFF2-40B4-BE49-F238E27FC236}">
                <a16:creationId xmlns:a16="http://schemas.microsoft.com/office/drawing/2014/main" id="{B84140C6-44E4-4A62-8CF4-8AC6841680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t="14984" r="20863" b="9380"/>
          <a:stretch>
            <a:fillRect/>
          </a:stretch>
        </p:blipFill>
        <p:spPr bwMode="auto">
          <a:xfrm>
            <a:off x="8369718" y="1915759"/>
            <a:ext cx="1401845" cy="1011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صورة 7">
            <a:extLst>
              <a:ext uri="{FF2B5EF4-FFF2-40B4-BE49-F238E27FC236}">
                <a16:creationId xmlns:a16="http://schemas.microsoft.com/office/drawing/2014/main" id="{1E5C690B-19FD-4FAC-9623-34BC35E030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t="14984" r="21651" b="10782"/>
          <a:stretch>
            <a:fillRect/>
          </a:stretch>
        </p:blipFill>
        <p:spPr bwMode="auto">
          <a:xfrm>
            <a:off x="8256240" y="3269203"/>
            <a:ext cx="1406633" cy="9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رسم تخطيطي 3">
            <a:extLst>
              <a:ext uri="{FF2B5EF4-FFF2-40B4-BE49-F238E27FC236}">
                <a16:creationId xmlns:a16="http://schemas.microsoft.com/office/drawing/2014/main" id="{50DE55B1-A596-4CCD-9EEC-8A668419D38C}"/>
              </a:ext>
            </a:extLst>
          </p:cNvPr>
          <p:cNvGraphicFramePr/>
          <p:nvPr/>
        </p:nvGraphicFramePr>
        <p:xfrm>
          <a:off x="6580450" y="981232"/>
          <a:ext cx="2651825" cy="495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24" name="Picture 2" descr="علم السعودية - ويكيبيديا">
            <a:extLst>
              <a:ext uri="{FF2B5EF4-FFF2-40B4-BE49-F238E27FC236}">
                <a16:creationId xmlns:a16="http://schemas.microsoft.com/office/drawing/2014/main" id="{BEB825C2-FE30-4F6A-BC8D-01ECF975F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8972EDA7-21CA-4359-9B5F-5C6AEE73586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FDAAC5C7-14D2-42A6-B7BB-D8F7B1904AA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26" y="713273"/>
            <a:ext cx="979749" cy="404515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AB438BF-096B-44E3-A347-4A624321021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6" name="عنصر نائب للمحتوى 4">
            <a:extLst>
              <a:ext uri="{FF2B5EF4-FFF2-40B4-BE49-F238E27FC236}">
                <a16:creationId xmlns:a16="http://schemas.microsoft.com/office/drawing/2014/main" id="{A0242B23-BB4B-4A4C-B893-B45B5069C89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30E9A94-DD94-4314-B47E-7E3BBDA3831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426B256F-4FDD-4280-B431-4D9CE40745C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37FDAF4A-5CAC-4EE6-82EC-AF14D225E0E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733303"/>
      </p:ext>
    </p:extLst>
  </p:cSld>
  <p:clrMapOvr>
    <a:masterClrMapping/>
  </p:clrMapOvr>
  <p:transition spd="med">
    <p:pull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759207E3-AC5C-428D-B08B-7305556BF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1716FA93-F76B-47B2-BBDA-5947F4D163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719736" y="188640"/>
            <a:ext cx="8069639" cy="4836547"/>
          </a:xfrm>
          <a:prstGeom prst="rect">
            <a:avLst/>
          </a:prstGeom>
        </p:spPr>
      </p:pic>
      <p:pic>
        <p:nvPicPr>
          <p:cNvPr id="9" name="صورة 8" descr="نتيجة بحث الصور عن الوان كرتون">
            <a:extLst>
              <a:ext uri="{FF2B5EF4-FFF2-40B4-BE49-F238E27FC236}">
                <a16:creationId xmlns:a16="http://schemas.microsoft.com/office/drawing/2014/main" id="{D0C24A49-85AB-47FD-BC4D-86429229192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0438" y="2038276"/>
            <a:ext cx="921837" cy="55749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صورة 9" descr="صورة ذات صلة">
            <a:extLst>
              <a:ext uri="{FF2B5EF4-FFF2-40B4-BE49-F238E27FC236}">
                <a16:creationId xmlns:a16="http://schemas.microsoft.com/office/drawing/2014/main" id="{249641C2-8222-4531-98B0-AE115BFA95C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258" y="2005681"/>
            <a:ext cx="1107015" cy="77644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صورة 10" descr="نتيجة بحث الصور عن عائله كرتون">
            <a:extLst>
              <a:ext uri="{FF2B5EF4-FFF2-40B4-BE49-F238E27FC236}">
                <a16:creationId xmlns:a16="http://schemas.microsoft.com/office/drawing/2014/main" id="{FC939978-DA69-4A49-BC33-D69CDBE40FE9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001" y="1929521"/>
            <a:ext cx="1023829" cy="77746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صورة 11" descr="نتيجة بحث الصور عن تعليم الارقام بالعربي">
            <a:extLst>
              <a:ext uri="{FF2B5EF4-FFF2-40B4-BE49-F238E27FC236}">
                <a16:creationId xmlns:a16="http://schemas.microsoft.com/office/drawing/2014/main" id="{A6093DA3-330F-4495-91F9-7257089BDB7F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7104" y="3319179"/>
            <a:ext cx="1158206" cy="64603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FA395C84-9D8F-411C-B8D8-033A52C057F6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129" y="3530390"/>
            <a:ext cx="934244" cy="64501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صورة 10">
            <a:extLst>
              <a:ext uri="{FF2B5EF4-FFF2-40B4-BE49-F238E27FC236}">
                <a16:creationId xmlns:a16="http://schemas.microsoft.com/office/drawing/2014/main" id="{92753CF8-D2C4-4A2B-BCEF-0E974D696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8" t="13583" r="22438" b="14983"/>
          <a:stretch>
            <a:fillRect/>
          </a:stretch>
        </p:blipFill>
        <p:spPr bwMode="auto">
          <a:xfrm>
            <a:off x="5033145" y="3378981"/>
            <a:ext cx="1042860" cy="78243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مربع نص 11">
            <a:extLst>
              <a:ext uri="{FF2B5EF4-FFF2-40B4-BE49-F238E27FC236}">
                <a16:creationId xmlns:a16="http://schemas.microsoft.com/office/drawing/2014/main" id="{B0F2D00A-8E24-471D-AB05-A36B548C7C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7719" y="1420151"/>
            <a:ext cx="989274" cy="509370"/>
          </a:xfrm>
          <a:prstGeom prst="rect">
            <a:avLst/>
          </a:prstGeom>
          <a:noFill/>
          <a:ln w="9525" cmpd="dbl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defRPr/>
            </a:pPr>
            <a:r>
              <a:rPr lang="ar-SA" altLang="ar-SA" sz="1355" dirty="0"/>
              <a:t>للسؤال عن الألوان</a:t>
            </a:r>
          </a:p>
        </p:txBody>
      </p:sp>
      <p:sp>
        <p:nvSpPr>
          <p:cNvPr id="16" name="مربع نص 12">
            <a:extLst>
              <a:ext uri="{FF2B5EF4-FFF2-40B4-BE49-F238E27FC236}">
                <a16:creationId xmlns:a16="http://schemas.microsoft.com/office/drawing/2014/main" id="{E3241169-F05F-4EF9-B718-33E2BF308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3519" y="1420151"/>
            <a:ext cx="1077580" cy="509370"/>
          </a:xfrm>
          <a:prstGeom prst="rect">
            <a:avLst/>
          </a:prstGeom>
          <a:noFill/>
          <a:ln w="9525" cmpd="dbl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defRPr/>
            </a:pPr>
            <a:r>
              <a:rPr lang="ar-SA" altLang="ar-SA" sz="1355" dirty="0"/>
              <a:t>للسؤال عن الصوت</a:t>
            </a:r>
          </a:p>
        </p:txBody>
      </p:sp>
      <p:sp>
        <p:nvSpPr>
          <p:cNvPr id="22" name="مربع نص 13">
            <a:extLst>
              <a:ext uri="{FF2B5EF4-FFF2-40B4-BE49-F238E27FC236}">
                <a16:creationId xmlns:a16="http://schemas.microsoft.com/office/drawing/2014/main" id="{9E0A7ABD-B98C-42AF-A278-E0DEBFB850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6987" y="1330519"/>
            <a:ext cx="1168445" cy="509370"/>
          </a:xfrm>
          <a:prstGeom prst="rect">
            <a:avLst/>
          </a:prstGeom>
          <a:noFill/>
          <a:ln w="9525" cmpd="dbl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defRPr/>
            </a:pPr>
            <a:r>
              <a:rPr lang="ar-SA" altLang="ar-SA" sz="1355" dirty="0"/>
              <a:t>للسؤال عن الأشخاص</a:t>
            </a:r>
          </a:p>
        </p:txBody>
      </p:sp>
      <p:sp>
        <p:nvSpPr>
          <p:cNvPr id="24" name="مربع نص 14">
            <a:extLst>
              <a:ext uri="{FF2B5EF4-FFF2-40B4-BE49-F238E27FC236}">
                <a16:creationId xmlns:a16="http://schemas.microsoft.com/office/drawing/2014/main" id="{858C130E-902B-4FCA-A29A-D06A8364B3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1370" y="2782129"/>
            <a:ext cx="1121093" cy="509370"/>
          </a:xfrm>
          <a:prstGeom prst="rect">
            <a:avLst/>
          </a:prstGeom>
          <a:noFill/>
          <a:ln w="9525" cmpd="dbl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defRPr/>
            </a:pPr>
            <a:r>
              <a:rPr lang="ar-SA" altLang="ar-SA" sz="1355" dirty="0"/>
              <a:t>للسؤال عن المكان</a:t>
            </a:r>
          </a:p>
        </p:txBody>
      </p:sp>
      <p:sp>
        <p:nvSpPr>
          <p:cNvPr id="26" name="مربع نص 15">
            <a:extLst>
              <a:ext uri="{FF2B5EF4-FFF2-40B4-BE49-F238E27FC236}">
                <a16:creationId xmlns:a16="http://schemas.microsoft.com/office/drawing/2014/main" id="{F4E12ACD-5943-41F2-BD9C-E491A7830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4097" y="3021020"/>
            <a:ext cx="990554" cy="509370"/>
          </a:xfrm>
          <a:prstGeom prst="rect">
            <a:avLst/>
          </a:prstGeom>
          <a:noFill/>
          <a:ln w="9525" cmpd="dbl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defRPr/>
            </a:pPr>
            <a:r>
              <a:rPr lang="ar-SA" altLang="ar-SA" sz="1355" dirty="0"/>
              <a:t>للسؤال عن الزمن</a:t>
            </a:r>
          </a:p>
        </p:txBody>
      </p:sp>
      <p:sp>
        <p:nvSpPr>
          <p:cNvPr id="28" name="مربع نص 16">
            <a:extLst>
              <a:ext uri="{FF2B5EF4-FFF2-40B4-BE49-F238E27FC236}">
                <a16:creationId xmlns:a16="http://schemas.microsoft.com/office/drawing/2014/main" id="{D68C00A1-5DE5-4F3D-90B8-65F8A74749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6079" y="2672482"/>
            <a:ext cx="990554" cy="509370"/>
          </a:xfrm>
          <a:prstGeom prst="rect">
            <a:avLst/>
          </a:prstGeom>
          <a:noFill/>
          <a:ln w="9525" cmpd="dbl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defRPr/>
            </a:pPr>
            <a:r>
              <a:rPr lang="ar-SA" altLang="ar-SA" sz="1355" dirty="0"/>
              <a:t>للسؤال عن العدد</a:t>
            </a:r>
          </a:p>
        </p:txBody>
      </p:sp>
      <p:sp>
        <p:nvSpPr>
          <p:cNvPr id="30" name="مربع نص 17">
            <a:extLst>
              <a:ext uri="{FF2B5EF4-FFF2-40B4-BE49-F238E27FC236}">
                <a16:creationId xmlns:a16="http://schemas.microsoft.com/office/drawing/2014/main" id="{C7692E6C-C200-439A-8A21-11FC419E6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0235" y="870813"/>
            <a:ext cx="1700523" cy="369332"/>
          </a:xfrm>
          <a:prstGeom prst="rect">
            <a:avLst/>
          </a:prstGeom>
          <a:noFill/>
          <a:ln w="9525" cmpd="dbl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defRPr/>
            </a:pPr>
            <a:r>
              <a:rPr lang="ar-SA" altLang="ar-SA" dirty="0">
                <a:solidFill>
                  <a:srgbClr val="FF0000"/>
                </a:solidFill>
              </a:rPr>
              <a:t>عناصر الصورة </a:t>
            </a:r>
          </a:p>
        </p:txBody>
      </p:sp>
      <p:pic>
        <p:nvPicPr>
          <p:cNvPr id="21513" name="Picture 2" descr="علم السعودية - ويكيبيديا">
            <a:extLst>
              <a:ext uri="{FF2B5EF4-FFF2-40B4-BE49-F238E27FC236}">
                <a16:creationId xmlns:a16="http://schemas.microsoft.com/office/drawing/2014/main" id="{F7433B73-AC20-4DB9-B101-62B7D1009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صورة 21513">
            <a:extLst>
              <a:ext uri="{FF2B5EF4-FFF2-40B4-BE49-F238E27FC236}">
                <a16:creationId xmlns:a16="http://schemas.microsoft.com/office/drawing/2014/main" id="{62972F4C-495B-4CD9-92CE-F7C689E538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pic>
        <p:nvPicPr>
          <p:cNvPr id="21515" name="صورة 21514">
            <a:extLst>
              <a:ext uri="{FF2B5EF4-FFF2-40B4-BE49-F238E27FC236}">
                <a16:creationId xmlns:a16="http://schemas.microsoft.com/office/drawing/2014/main" id="{ADFAF947-87AE-4285-A6D3-25120C02877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26" y="713273"/>
            <a:ext cx="979749" cy="404515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5B8E3D8-493B-4DAA-8B07-13529268EC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4" name="عنصر نائب للمحتوى 4">
            <a:extLst>
              <a:ext uri="{FF2B5EF4-FFF2-40B4-BE49-F238E27FC236}">
                <a16:creationId xmlns:a16="http://schemas.microsoft.com/office/drawing/2014/main" id="{94BF9F24-FD72-4E41-9DBA-359E132AD87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403DC0B-E846-40F6-B329-42C50DEDECA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18C14FA4-581F-41EE-94F3-F50DE21FE71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B7BADEDB-F71A-4081-8A90-0CD8DB10D8C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81A4DD95-585C-4D11-9385-6E3FF60173C0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28450" t="33913" r="54441" b="59638"/>
          <a:stretch/>
        </p:blipFill>
        <p:spPr>
          <a:xfrm>
            <a:off x="7997116" y="646882"/>
            <a:ext cx="2818589" cy="597642"/>
          </a:xfrm>
          <a:prstGeom prst="rect">
            <a:avLst/>
          </a:prstGeom>
        </p:spPr>
      </p:pic>
    </p:spTree>
  </p:cSld>
  <p:clrMapOvr>
    <a:masterClrMapping/>
  </p:clrMapOvr>
  <p:transition spd="med">
    <p:pull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6022EFE9-65E0-4404-8509-44977AF61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797410" y="152881"/>
            <a:ext cx="5797165" cy="1143000"/>
          </a:xfrm>
        </p:spPr>
        <p:txBody>
          <a:bodyPr/>
          <a:lstStyle/>
          <a:p>
            <a:pPr algn="r"/>
            <a:r>
              <a:rPr lang="ar-SA" b="1" dirty="0">
                <a:ln w="19050"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dobe نسخ Medium" panose="01010101010101010101" pitchFamily="50" charset="-78"/>
                <a:cs typeface="PT Bold Heading" pitchFamily="2" charset="-78"/>
              </a:rPr>
              <a:t>           أدوات الاستفهام </a:t>
            </a:r>
          </a:p>
        </p:txBody>
      </p:sp>
      <p:grpSp>
        <p:nvGrpSpPr>
          <p:cNvPr id="6" name="مجموعة 5"/>
          <p:cNvGrpSpPr/>
          <p:nvPr/>
        </p:nvGrpSpPr>
        <p:grpSpPr>
          <a:xfrm>
            <a:off x="4606606" y="1409332"/>
            <a:ext cx="3187955" cy="1690507"/>
            <a:chOff x="3270585" y="2194790"/>
            <a:chExt cx="3187955" cy="1690507"/>
          </a:xfrm>
        </p:grpSpPr>
        <p:pic>
          <p:nvPicPr>
            <p:cNvPr id="2058" name="Picture 10" descr="http://gclipart.com/wp-content/uploads/2017/03/Key-clip-art-vector-key-graphics-image-2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946720" flipV="1">
              <a:off x="3270585" y="2194790"/>
              <a:ext cx="3187955" cy="1690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مستطيل 3"/>
            <p:cNvSpPr/>
            <p:nvPr/>
          </p:nvSpPr>
          <p:spPr>
            <a:xfrm rot="20607455">
              <a:off x="3781920" y="2583981"/>
              <a:ext cx="1093395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7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DecoType Naskh" pitchFamily="2" charset="-78"/>
                </a:rPr>
                <a:t>متى</a:t>
              </a:r>
            </a:p>
          </p:txBody>
        </p:sp>
      </p:grpSp>
      <p:grpSp>
        <p:nvGrpSpPr>
          <p:cNvPr id="5" name="مجموعة 4"/>
          <p:cNvGrpSpPr/>
          <p:nvPr/>
        </p:nvGrpSpPr>
        <p:grpSpPr>
          <a:xfrm>
            <a:off x="7189321" y="3810421"/>
            <a:ext cx="3165476" cy="1657011"/>
            <a:chOff x="5858071" y="2319308"/>
            <a:chExt cx="3165476" cy="1657011"/>
          </a:xfrm>
        </p:grpSpPr>
        <p:pic>
          <p:nvPicPr>
            <p:cNvPr id="2061" name="Picture 13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915125" flipV="1">
              <a:off x="5858071" y="2319308"/>
              <a:ext cx="3165476" cy="15439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مستطيل 14"/>
            <p:cNvSpPr/>
            <p:nvPr/>
          </p:nvSpPr>
          <p:spPr>
            <a:xfrm rot="19905576">
              <a:off x="6190401" y="3052989"/>
              <a:ext cx="1612930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5400" b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006600"/>
                  </a:solidFill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DecoType Naskh" pitchFamily="2" charset="-78"/>
                </a:rPr>
                <a:t>كيف</a:t>
              </a:r>
            </a:p>
          </p:txBody>
        </p:sp>
      </p:grpSp>
      <p:grpSp>
        <p:nvGrpSpPr>
          <p:cNvPr id="7" name="مجموعة 6"/>
          <p:cNvGrpSpPr/>
          <p:nvPr/>
        </p:nvGrpSpPr>
        <p:grpSpPr>
          <a:xfrm>
            <a:off x="1562959" y="1606010"/>
            <a:ext cx="3312368" cy="1726042"/>
            <a:chOff x="172695" y="2330439"/>
            <a:chExt cx="3312368" cy="1726042"/>
          </a:xfrm>
        </p:grpSpPr>
        <p:pic>
          <p:nvPicPr>
            <p:cNvPr id="2063" name="Picture 15" descr="صورة ذات صلة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59646" flipV="1">
              <a:off x="172695" y="2330439"/>
              <a:ext cx="3312368" cy="1617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مستطيل 15"/>
            <p:cNvSpPr/>
            <p:nvPr/>
          </p:nvSpPr>
          <p:spPr>
            <a:xfrm rot="20306923">
              <a:off x="746269" y="2948485"/>
              <a:ext cx="1093395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6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DecoType Naskh" pitchFamily="2" charset="-78"/>
                </a:rPr>
                <a:t>لماذا</a:t>
              </a:r>
            </a:p>
          </p:txBody>
        </p:sp>
      </p:grpSp>
      <p:grpSp>
        <p:nvGrpSpPr>
          <p:cNvPr id="10" name="مجموعة 9"/>
          <p:cNvGrpSpPr/>
          <p:nvPr/>
        </p:nvGrpSpPr>
        <p:grpSpPr>
          <a:xfrm>
            <a:off x="7546273" y="1201417"/>
            <a:ext cx="3150388" cy="1651681"/>
            <a:chOff x="5785461" y="4401165"/>
            <a:chExt cx="3150388" cy="1651681"/>
          </a:xfrm>
        </p:grpSpPr>
        <p:pic>
          <p:nvPicPr>
            <p:cNvPr id="2060" name="Picture 12" descr="http://images.clipshrine.com/download/wheel/large-Key-Gold--33.3-4748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38954" flipV="1">
              <a:off x="5785461" y="4401165"/>
              <a:ext cx="3150388" cy="1491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مستطيل 16"/>
            <p:cNvSpPr/>
            <p:nvPr/>
          </p:nvSpPr>
          <p:spPr>
            <a:xfrm rot="20659416">
              <a:off x="6280754" y="4944850"/>
              <a:ext cx="1093395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6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01600">
                      <a:schemeClr val="accent6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cs typeface="DecoType Naskh" pitchFamily="2" charset="-78"/>
                </a:rPr>
                <a:t>ماذا</a:t>
              </a:r>
            </a:p>
          </p:txBody>
        </p:sp>
      </p:grpSp>
      <p:grpSp>
        <p:nvGrpSpPr>
          <p:cNvPr id="9" name="مجموعة 8"/>
          <p:cNvGrpSpPr/>
          <p:nvPr/>
        </p:nvGrpSpPr>
        <p:grpSpPr>
          <a:xfrm>
            <a:off x="4289007" y="3366702"/>
            <a:ext cx="3156330" cy="1641449"/>
            <a:chOff x="2784461" y="4620482"/>
            <a:chExt cx="3156330" cy="1641449"/>
          </a:xfrm>
        </p:grpSpPr>
        <p:pic>
          <p:nvPicPr>
            <p:cNvPr id="2052" name="Picture 4" descr="http://clipartix.com/wp-content/uploads/2016/08/Key-clip-art-vector-key-graphics-image-3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08106" flipV="1">
              <a:off x="2784461" y="4620482"/>
              <a:ext cx="3156330" cy="1482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مستطيل 17"/>
            <p:cNvSpPr/>
            <p:nvPr/>
          </p:nvSpPr>
          <p:spPr>
            <a:xfrm rot="20105995">
              <a:off x="3189736" y="5153935"/>
              <a:ext cx="1093395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6600" dirty="0">
                  <a:ln w="18415" cmpd="sng">
                    <a:solidFill>
                      <a:srgbClr val="CC0066"/>
                    </a:solidFill>
                    <a:prstDash val="solid"/>
                  </a:ln>
                  <a:solidFill>
                    <a:srgbClr val="CC0066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cs typeface="DecoType Naskh" pitchFamily="2" charset="-78"/>
                </a:rPr>
                <a:t>أين</a:t>
              </a:r>
            </a:p>
          </p:txBody>
        </p:sp>
      </p:grpSp>
      <p:grpSp>
        <p:nvGrpSpPr>
          <p:cNvPr id="8" name="مجموعة 7"/>
          <p:cNvGrpSpPr/>
          <p:nvPr/>
        </p:nvGrpSpPr>
        <p:grpSpPr>
          <a:xfrm>
            <a:off x="1916205" y="2768905"/>
            <a:ext cx="2343458" cy="2919419"/>
            <a:chOff x="585031" y="3687325"/>
            <a:chExt cx="2343458" cy="2919419"/>
          </a:xfrm>
        </p:grpSpPr>
        <p:pic>
          <p:nvPicPr>
            <p:cNvPr id="2065" name="Picture 17" descr="نتيجة بحث الصور عن ‪keys clipart silver‬‏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027503" flipH="1">
              <a:off x="297050" y="3975306"/>
              <a:ext cx="2919419" cy="23434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مستطيل 18"/>
            <p:cNvSpPr/>
            <p:nvPr/>
          </p:nvSpPr>
          <p:spPr>
            <a:xfrm rot="20659416">
              <a:off x="707715" y="5075640"/>
              <a:ext cx="1234668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6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39700">
                      <a:schemeClr val="accent6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DecoType Naskh" pitchFamily="2" charset="-78"/>
                </a:rPr>
                <a:t>كم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3332549"/>
      </p:ext>
    </p:extLst>
  </p:cSld>
  <p:clrMapOvr>
    <a:masterClrMapping/>
  </p:clrMapOvr>
  <p:transition spd="med">
    <p:pull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2057A16F-D6C1-46A4-867F-3657E3285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03084C9-BA98-4617-BC62-ABCBFC660A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2614478" y="304342"/>
            <a:ext cx="9318913" cy="5585301"/>
          </a:xfrm>
          <a:prstGeom prst="rect">
            <a:avLst/>
          </a:prstGeom>
        </p:spPr>
      </p:pic>
      <p:pic>
        <p:nvPicPr>
          <p:cNvPr id="5" name="Picture 2" descr="علم السعودية - ويكيبيديا">
            <a:extLst>
              <a:ext uri="{FF2B5EF4-FFF2-40B4-BE49-F238E27FC236}">
                <a16:creationId xmlns:a16="http://schemas.microsoft.com/office/drawing/2014/main" id="{3CB9C973-7B9C-476B-B25B-7BAF88D3E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12D8435F-957C-48E3-9E11-40CC8DB02F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83407319-D41E-4ECF-9293-890DD07B24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20" name="عنصر نائب للمحتوى 4">
            <a:extLst>
              <a:ext uri="{FF2B5EF4-FFF2-40B4-BE49-F238E27FC236}">
                <a16:creationId xmlns:a16="http://schemas.microsoft.com/office/drawing/2014/main" id="{BB784442-C2ED-4193-818A-4CE8C85F9C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CD49E2B9-FD59-4B92-84CD-5E7CBD9FA3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FABEDF02-3325-4101-88DD-0188542B0D8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59E13128-92EB-4FDC-8ADD-9443E39CEC8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2B7403D5-30F7-4BC5-86F4-0A5829FAA2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382" y="851663"/>
            <a:ext cx="2053761" cy="1815216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ED11D0FA-522A-4D79-AE6A-D4A905B739A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979" y="851663"/>
            <a:ext cx="2170819" cy="1869401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D5ACC8C6-586C-4DC6-9FDD-0D544D5882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971" y="864347"/>
            <a:ext cx="2143424" cy="1856717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81582FE0-E659-4522-B20C-2BBC458677F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388" y="2794920"/>
            <a:ext cx="1880121" cy="1856717"/>
          </a:xfrm>
          <a:prstGeom prst="rect">
            <a:avLst/>
          </a:prstGeom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3A371460-E2EB-4BB3-AB9F-4E014D6772E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840" y="2826205"/>
            <a:ext cx="1964277" cy="1866875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F3A42DA0-9A67-44FA-A8FC-19098B6BF71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700" y="2794920"/>
            <a:ext cx="1797908" cy="1856717"/>
          </a:xfrm>
          <a:prstGeom prst="rect">
            <a:avLst/>
          </a:prstGeom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650F1860-E601-47D4-8533-4BE5E1167DC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612" y="2794920"/>
            <a:ext cx="1810056" cy="18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2350"/>
      </p:ext>
    </p:extLst>
  </p:cSld>
  <p:clrMapOvr>
    <a:masterClrMapping/>
  </p:clrMapOvr>
  <p:transition spd="med">
    <p:pull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C749692D-555A-4389-8930-B27B1770A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35CAF01-1FF0-46E7-9F23-1E4F48F6EF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863752" y="304342"/>
            <a:ext cx="8069639" cy="4836547"/>
          </a:xfrm>
          <a:prstGeom prst="rect">
            <a:avLst/>
          </a:prstGeom>
        </p:spPr>
      </p:pic>
      <p:pic>
        <p:nvPicPr>
          <p:cNvPr id="6" name="Picture 2" descr="علم السعودية - ويكيبيديا">
            <a:extLst>
              <a:ext uri="{FF2B5EF4-FFF2-40B4-BE49-F238E27FC236}">
                <a16:creationId xmlns:a16="http://schemas.microsoft.com/office/drawing/2014/main" id="{DE437830-D542-482B-997A-01071031C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CEBBFC6-B06E-4273-985F-AE6628AB7B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FA839BD6-6D0F-452D-932A-BA64875519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26" y="713273"/>
            <a:ext cx="979749" cy="4045152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5F26C6C3-6513-4EE5-9F10-CD09395079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22" name="عنصر نائب للمحتوى 4">
            <a:extLst>
              <a:ext uri="{FF2B5EF4-FFF2-40B4-BE49-F238E27FC236}">
                <a16:creationId xmlns:a16="http://schemas.microsoft.com/office/drawing/2014/main" id="{3DC792DD-6D4D-4EA3-A30C-C7021F70BD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0373C63D-FB41-446D-83EF-63455C13E46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97DE81D4-6420-4F2E-BFDD-005891E828E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5FFC1FA0-8D08-4B11-A2C5-8D81A60BA66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  <p:pic>
        <p:nvPicPr>
          <p:cNvPr id="25" name="صورة 24" descr="صورة تحتوي على طائر&#10;&#10;تم إنشاء الوصف تلقائياً">
            <a:extLst>
              <a:ext uri="{FF2B5EF4-FFF2-40B4-BE49-F238E27FC236}">
                <a16:creationId xmlns:a16="http://schemas.microsoft.com/office/drawing/2014/main" id="{B47C2EF0-C4ED-422E-A898-D12B15F00E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477" y="765138"/>
            <a:ext cx="2557630" cy="52694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 4">
            <a:extLst>
              <a:ext uri="{FF2B5EF4-FFF2-40B4-BE49-F238E27FC236}">
                <a16:creationId xmlns:a16="http://schemas.microsoft.com/office/drawing/2014/main" id="{E4A44E92-73E0-40E6-814E-662EFB329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5911" y="850559"/>
            <a:ext cx="3210558" cy="4001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ar-SA" sz="2000" b="1" dirty="0">
                <a:ea typeface="Calibri" pitchFamily="34" charset="0"/>
                <a:cs typeface="Akhbar MT" pitchFamily="2" charset="-78"/>
              </a:rPr>
              <a:t>ماذا نشاهد في الصورة؟ </a:t>
            </a:r>
            <a:endParaRPr lang="ar-SA" sz="2800" b="1" dirty="0">
              <a:ea typeface="Calibri" pitchFamily="34" charset="0"/>
              <a:cs typeface="Akhbar MT" pitchFamily="2" charset="-78"/>
            </a:endParaRPr>
          </a:p>
        </p:txBody>
      </p:sp>
      <p:sp>
        <p:nvSpPr>
          <p:cNvPr id="27" name="Rectangle 4">
            <a:extLst>
              <a:ext uri="{FF2B5EF4-FFF2-40B4-BE49-F238E27FC236}">
                <a16:creationId xmlns:a16="http://schemas.microsoft.com/office/drawing/2014/main" id="{DC54D3EB-E736-4E9E-AB1F-13F40A7040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6063" y="1354956"/>
            <a:ext cx="2736850" cy="4001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ar-SA" sz="2000" b="1" dirty="0">
                <a:ea typeface="Calibri" pitchFamily="34" charset="0"/>
                <a:cs typeface="Akhbar MT" pitchFamily="2" charset="-78"/>
              </a:rPr>
              <a:t>ماذا يرتدي الولد؟</a:t>
            </a:r>
            <a:endParaRPr lang="ar-SA" sz="2000" b="1" dirty="0">
              <a:latin typeface="Calibri" pitchFamily="34" charset="0"/>
              <a:ea typeface="Calibri" pitchFamily="34" charset="0"/>
              <a:cs typeface="Akhbar MT" pitchFamily="2" charset="-78"/>
            </a:endParaRPr>
          </a:p>
        </p:txBody>
      </p:sp>
      <p:sp>
        <p:nvSpPr>
          <p:cNvPr id="29" name="Rectangle 4">
            <a:extLst>
              <a:ext uri="{FF2B5EF4-FFF2-40B4-BE49-F238E27FC236}">
                <a16:creationId xmlns:a16="http://schemas.microsoft.com/office/drawing/2014/main" id="{E1DF39FE-5D17-457F-9328-406798B26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6341" y="1851548"/>
            <a:ext cx="2613304" cy="36933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ar-SA" b="1" dirty="0">
                <a:ea typeface="Calibri" pitchFamily="34" charset="0"/>
                <a:cs typeface="Akhbar MT" pitchFamily="2" charset="-78"/>
              </a:rPr>
              <a:t>مالون الـملابس  التي يرتديها ؟</a:t>
            </a:r>
          </a:p>
        </p:txBody>
      </p:sp>
      <p:sp>
        <p:nvSpPr>
          <p:cNvPr id="30" name="Rectangle 4">
            <a:extLst>
              <a:ext uri="{FF2B5EF4-FFF2-40B4-BE49-F238E27FC236}">
                <a16:creationId xmlns:a16="http://schemas.microsoft.com/office/drawing/2014/main" id="{190AC6A1-E24E-456A-8DBE-05D50CCDC5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2825" y="2355022"/>
            <a:ext cx="3296730" cy="4001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ar-SA" sz="2000" dirty="0">
                <a:ea typeface="Calibri" pitchFamily="34" charset="0"/>
                <a:cs typeface="Akhbar MT" pitchFamily="2" charset="-78"/>
              </a:rPr>
              <a:t>ما الرياضة التي يمارسها ؟</a:t>
            </a:r>
          </a:p>
        </p:txBody>
      </p:sp>
      <p:pic>
        <p:nvPicPr>
          <p:cNvPr id="31" name="صورة 30">
            <a:extLst>
              <a:ext uri="{FF2B5EF4-FFF2-40B4-BE49-F238E27FC236}">
                <a16:creationId xmlns:a16="http://schemas.microsoft.com/office/drawing/2014/main" id="{846BDA0F-439D-4A7F-B0D2-DF11A6C84C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703" y="1496594"/>
            <a:ext cx="2557630" cy="2656001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مستطيل 31">
            <a:extLst>
              <a:ext uri="{FF2B5EF4-FFF2-40B4-BE49-F238E27FC236}">
                <a16:creationId xmlns:a16="http://schemas.microsoft.com/office/drawing/2014/main" id="{D8214847-64BE-4993-9FCC-C30FCD5058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3840" y="2889274"/>
            <a:ext cx="3455995" cy="646331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SA" b="1" dirty="0">
                <a:ea typeface="Calibri" pitchFamily="34" charset="0"/>
                <a:cs typeface="Akhbar MT" pitchFamily="2" charset="-78"/>
              </a:rPr>
              <a:t>أذكر أكبر عدد من أنواع</a:t>
            </a:r>
          </a:p>
          <a:p>
            <a:pPr algn="ctr"/>
            <a:r>
              <a:rPr lang="ar-SA" b="1" dirty="0">
                <a:ea typeface="Calibri" pitchFamily="34" charset="0"/>
                <a:cs typeface="Akhbar MT" pitchFamily="2" charset="-78"/>
              </a:rPr>
              <a:t> الألعاب الرياضية ؟</a:t>
            </a:r>
          </a:p>
        </p:txBody>
      </p:sp>
      <p:sp>
        <p:nvSpPr>
          <p:cNvPr id="33" name="Rectangle 4">
            <a:extLst>
              <a:ext uri="{FF2B5EF4-FFF2-40B4-BE49-F238E27FC236}">
                <a16:creationId xmlns:a16="http://schemas.microsoft.com/office/drawing/2014/main" id="{4B04A33B-0B74-490E-A52C-862575FFC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4530" y="3738082"/>
            <a:ext cx="3714614" cy="4001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ar-SA" sz="2000" dirty="0">
                <a:solidFill>
                  <a:schemeClr val="tx1"/>
                </a:solidFill>
                <a:ea typeface="Calibri" pitchFamily="34" charset="0"/>
                <a:cs typeface="Akhbar MT" pitchFamily="2" charset="-78"/>
              </a:rPr>
              <a:t>ما فائدة الرياضة للجسم ؟ </a:t>
            </a: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7" grpId="0" animBg="1"/>
      <p:bldP spid="27" grpId="1" animBg="1"/>
      <p:bldP spid="29" grpId="0" animBg="1"/>
      <p:bldP spid="29" grpId="1" animBg="1"/>
      <p:bldP spid="30" grpId="0" animBg="1"/>
      <p:bldP spid="30" grpId="1" animBg="1"/>
      <p:bldP spid="32" grpId="0" animBg="1"/>
      <p:bldP spid="32" grpId="1" animBg="1"/>
      <p:bldP spid="3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52CCBDEC-C328-49A5-A997-5281C9BDD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4C429E0E-1A55-4200-A2AE-F10B1241CC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863752" y="304342"/>
            <a:ext cx="8069639" cy="4836547"/>
          </a:xfrm>
          <a:prstGeom prst="rect">
            <a:avLst/>
          </a:prstGeom>
        </p:spPr>
      </p:pic>
      <p:pic>
        <p:nvPicPr>
          <p:cNvPr id="10" name="Picture 2" descr="علم السعودية - ويكيبيديا">
            <a:extLst>
              <a:ext uri="{FF2B5EF4-FFF2-40B4-BE49-F238E27FC236}">
                <a16:creationId xmlns:a16="http://schemas.microsoft.com/office/drawing/2014/main" id="{8F29AFDC-D515-4C17-8805-8FBD768DF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43EA8EDD-94F9-4C5E-A8D7-1BDB8CFA5C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8263B8AA-A028-4345-A8D7-91C0BE323F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26" y="713273"/>
            <a:ext cx="979749" cy="4045152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020AEF45-4DDD-4D53-ACD9-0F5AFC5855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22" name="عنصر نائب للمحتوى 4">
            <a:extLst>
              <a:ext uri="{FF2B5EF4-FFF2-40B4-BE49-F238E27FC236}">
                <a16:creationId xmlns:a16="http://schemas.microsoft.com/office/drawing/2014/main" id="{161AE2EF-75CA-406A-9EA5-AF931E50693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0D1D57E5-358E-4ABF-94AB-6C01229A7FA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FDEB2A7D-26B5-472D-A89C-12269D95F0B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456360AF-7EF8-48EB-BC63-C18BAD61157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  <p:pic>
        <p:nvPicPr>
          <p:cNvPr id="29" name="صورة 28" descr="صورة تحتوي على طائر&#10;&#10;تم إنشاء الوصف تلقائياً">
            <a:extLst>
              <a:ext uri="{FF2B5EF4-FFF2-40B4-BE49-F238E27FC236}">
                <a16:creationId xmlns:a16="http://schemas.microsoft.com/office/drawing/2014/main" id="{8DE6E780-8DFD-48E0-9013-1A8D58D5C0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427" y="889779"/>
            <a:ext cx="3238457" cy="66722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 4">
            <a:extLst>
              <a:ext uri="{FF2B5EF4-FFF2-40B4-BE49-F238E27FC236}">
                <a16:creationId xmlns:a16="http://schemas.microsoft.com/office/drawing/2014/main" id="{6B9E6E97-4836-43FB-9CAC-7377D843F5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8691" y="1156889"/>
            <a:ext cx="2239716" cy="4001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/>
            <a:r>
              <a:rPr lang="ar-SA" sz="2000" b="1" dirty="0">
                <a:solidFill>
                  <a:schemeClr val="tx1"/>
                </a:solidFill>
                <a:ea typeface="Calibri" pitchFamily="34" charset="0"/>
              </a:rPr>
              <a:t>ماذا يرتدي فواز؟ ولماذا؟</a:t>
            </a:r>
          </a:p>
        </p:txBody>
      </p:sp>
      <p:sp>
        <p:nvSpPr>
          <p:cNvPr id="27" name="Rectangle 4">
            <a:extLst>
              <a:ext uri="{FF2B5EF4-FFF2-40B4-BE49-F238E27FC236}">
                <a16:creationId xmlns:a16="http://schemas.microsoft.com/office/drawing/2014/main" id="{334F23E7-6D2F-4356-AFE3-833097F7F9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4373" y="3181849"/>
            <a:ext cx="2548890" cy="4001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ar-SA" sz="2000" b="1" dirty="0">
                <a:solidFill>
                  <a:schemeClr val="tx1"/>
                </a:solidFill>
                <a:ea typeface="Calibri" pitchFamily="34" charset="0"/>
              </a:rPr>
              <a:t>أين يقف فواز؟ </a:t>
            </a: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7E03C519-C273-4BBF-9ADB-E8FF3994C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9230" y="1727665"/>
            <a:ext cx="2379177" cy="4001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ar-SA" sz="2000" b="1" dirty="0">
                <a:solidFill>
                  <a:schemeClr val="tx1"/>
                </a:solidFill>
                <a:ea typeface="Calibri" pitchFamily="34" charset="0"/>
              </a:rPr>
              <a:t>كيف يبدو فواز في الصورة</a:t>
            </a:r>
          </a:p>
        </p:txBody>
      </p:sp>
      <p:sp>
        <p:nvSpPr>
          <p:cNvPr id="31" name="Rectangle 4">
            <a:extLst>
              <a:ext uri="{FF2B5EF4-FFF2-40B4-BE49-F238E27FC236}">
                <a16:creationId xmlns:a16="http://schemas.microsoft.com/office/drawing/2014/main" id="{59EF8E0B-F84A-4A47-8253-EB26132F0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0009" y="2278444"/>
            <a:ext cx="3081671" cy="707886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ar-SA" sz="2000" b="1" dirty="0">
                <a:solidFill>
                  <a:schemeClr val="tx1"/>
                </a:solidFill>
                <a:ea typeface="Calibri" pitchFamily="34" charset="0"/>
              </a:rPr>
              <a:t>ما الأضرار التي تحدث لمن يؤدي الرياضة في الشارع ؟</a:t>
            </a:r>
          </a:p>
        </p:txBody>
      </p:sp>
      <p:pic>
        <p:nvPicPr>
          <p:cNvPr id="32" name="صورة 31">
            <a:extLst>
              <a:ext uri="{FF2B5EF4-FFF2-40B4-BE49-F238E27FC236}">
                <a16:creationId xmlns:a16="http://schemas.microsoft.com/office/drawing/2014/main" id="{AF897F7F-F739-4787-925D-36634327893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115" y="1700978"/>
            <a:ext cx="2242503" cy="2282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27" grpId="0" animBg="1"/>
      <p:bldP spid="27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523514" y="617120"/>
            <a:ext cx="8069639" cy="4836547"/>
          </a:xfrm>
          <a:prstGeom prst="rect">
            <a:avLst/>
          </a:prstGeom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113" y="165300"/>
            <a:ext cx="836079" cy="83023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CE7D843-7D70-47C1-B0D0-E8E86FCA1F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t="12790" r="-279" b="62767"/>
          <a:stretch/>
        </p:blipFill>
        <p:spPr bwMode="auto">
          <a:xfrm>
            <a:off x="4655840" y="5927"/>
            <a:ext cx="6050852" cy="82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B4153C28-C603-4CD5-993B-003B3B711836}"/>
              </a:ext>
            </a:extLst>
          </p:cNvPr>
          <p:cNvSpPr/>
          <p:nvPr/>
        </p:nvSpPr>
        <p:spPr>
          <a:xfrm>
            <a:off x="4410351" y="3845983"/>
            <a:ext cx="602502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22225">
                  <a:solidFill>
                    <a:srgbClr val="00B050"/>
                  </a:solidFill>
                  <a:prstDash val="solid"/>
                </a:ln>
              </a:rPr>
              <a:t>أحبك يا وطني </a:t>
            </a:r>
          </a:p>
        </p:txBody>
      </p:sp>
      <p:pic>
        <p:nvPicPr>
          <p:cNvPr id="3074" name="Picture 2" descr="صور علم السعودية متحرك 2017 | علم السعودية متحرك GIF 2017">
            <a:extLst>
              <a:ext uri="{FF2B5EF4-FFF2-40B4-BE49-F238E27FC236}">
                <a16:creationId xmlns:a16="http://schemas.microsoft.com/office/drawing/2014/main" id="{3229CB78-7A18-4E9E-A822-D079A0EE2C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663" y="1128389"/>
            <a:ext cx="3791339" cy="272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الملك سلمان يدخل المستشفى لإجراء بعض الفحوصات جراء وجود التهاب في المرارة -  أخبار السعودية | صحيفة عكاظ">
            <a:extLst>
              <a:ext uri="{FF2B5EF4-FFF2-40B4-BE49-F238E27FC236}">
                <a16:creationId xmlns:a16="http://schemas.microsoft.com/office/drawing/2014/main" id="{601DA5AF-035E-43CB-AA44-555B9F976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749" y="613010"/>
            <a:ext cx="1524780" cy="126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جريدة الرياض | ولي العهد يتلقى اتصالاً هاتفياً من ولي العهد بدولة الكويت">
            <a:extLst>
              <a:ext uri="{FF2B5EF4-FFF2-40B4-BE49-F238E27FC236}">
                <a16:creationId xmlns:a16="http://schemas.microsoft.com/office/drawing/2014/main" id="{85C908F6-BBF1-4E49-909D-E520C3B45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77" y="588687"/>
            <a:ext cx="1370994" cy="1287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C368EB8-A2B6-4638-9EEE-A27FC52AA3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180" y="5729611"/>
            <a:ext cx="3455187" cy="119407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9B47813-E393-4712-B4C7-4DB5F68E08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48" y="2331781"/>
            <a:ext cx="2733322" cy="2194438"/>
          </a:xfrm>
          <a:prstGeom prst="rect">
            <a:avLst/>
          </a:prstGeom>
        </p:spPr>
      </p:pic>
      <p:pic>
        <p:nvPicPr>
          <p:cNvPr id="6" name="عنصر نائب للمحتوى 4">
            <a:extLst>
              <a:ext uri="{FF2B5EF4-FFF2-40B4-BE49-F238E27FC236}">
                <a16:creationId xmlns:a16="http://schemas.microsoft.com/office/drawing/2014/main" id="{C52A4C25-6554-4758-AD5F-A079A83C925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6840" y="2691057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35EABD86-B38F-4F90-8EC0-9D5362D9D23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59" y="2691057"/>
            <a:ext cx="1059633" cy="737943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B6836920-D306-49DF-AB07-26872CB49C5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94" y="3449708"/>
            <a:ext cx="1060517" cy="737943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E66A42DC-9454-4D6D-8AAC-F7011CADE46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36" y="3449707"/>
            <a:ext cx="1059635" cy="73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358884"/>
      </p:ext>
    </p:extLst>
  </p:cSld>
  <p:clrMapOvr>
    <a:masterClrMapping/>
  </p:clrMapOvr>
  <p:transition spd="med">
    <p:pull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61B4857C-7024-47DA-8D56-E1B685FC7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FE6514E-7352-4DA3-9987-F64B9B8C38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863752" y="304342"/>
            <a:ext cx="8069639" cy="4836547"/>
          </a:xfrm>
          <a:prstGeom prst="rect">
            <a:avLst/>
          </a:prstGeom>
        </p:spPr>
      </p:pic>
      <p:pic>
        <p:nvPicPr>
          <p:cNvPr id="5" name="Picture 2" descr="علم السعودية - ويكيبيديا">
            <a:extLst>
              <a:ext uri="{FF2B5EF4-FFF2-40B4-BE49-F238E27FC236}">
                <a16:creationId xmlns:a16="http://schemas.microsoft.com/office/drawing/2014/main" id="{AD4E6468-E1D3-4293-B5C9-0A654856C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67E3F7A9-987E-4812-9EA9-BCE8DED3D4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9C96D6C-966A-47BE-8489-738DF6643F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26" y="713273"/>
            <a:ext cx="979749" cy="4045152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D55085F6-161A-4CDF-9224-0865917847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23" name="عنصر نائب للمحتوى 4">
            <a:extLst>
              <a:ext uri="{FF2B5EF4-FFF2-40B4-BE49-F238E27FC236}">
                <a16:creationId xmlns:a16="http://schemas.microsoft.com/office/drawing/2014/main" id="{38F292B4-A8E5-461F-A57F-EB91131DE7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B8C079BB-AB15-4C3A-A4CE-88F55C2050A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A01539DE-8914-4924-92BA-6B01B9F9631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9B0C2F63-5068-4688-9337-8928900325B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  <p:pic>
        <p:nvPicPr>
          <p:cNvPr id="30" name="صورة 29" descr="صورة تحتوي على طائر&#10;&#10;تم إنشاء الوصف تلقائياً">
            <a:extLst>
              <a:ext uri="{FF2B5EF4-FFF2-40B4-BE49-F238E27FC236}">
                <a16:creationId xmlns:a16="http://schemas.microsoft.com/office/drawing/2014/main" id="{D4BC02E3-1B97-4B4B-B3FD-432D5F8E49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739" y="837784"/>
            <a:ext cx="2499556" cy="51498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 4">
            <a:extLst>
              <a:ext uri="{FF2B5EF4-FFF2-40B4-BE49-F238E27FC236}">
                <a16:creationId xmlns:a16="http://schemas.microsoft.com/office/drawing/2014/main" id="{94468761-5642-4093-9E3E-5186D7E20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1774" y="905604"/>
            <a:ext cx="1850185" cy="646331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/>
            <a:r>
              <a:rPr lang="ar-SA" b="1" dirty="0">
                <a:ea typeface="Calibri" pitchFamily="34" charset="0"/>
              </a:rPr>
              <a:t>ألاحظ الصورة وأصف </a:t>
            </a:r>
          </a:p>
          <a:p>
            <a:pPr algn="ctr"/>
            <a:r>
              <a:rPr lang="ar-SA" b="1" dirty="0">
                <a:ea typeface="Calibri" pitchFamily="34" charset="0"/>
              </a:rPr>
              <a:t>شعور فواز وأبيه؟</a:t>
            </a: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BD92E421-EB93-427D-91D4-032D6A7D5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2846" y="1671611"/>
            <a:ext cx="4074141" cy="36933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ar-SA" b="1" dirty="0">
                <a:ea typeface="Calibri" pitchFamily="34" charset="0"/>
              </a:rPr>
              <a:t>ما الجملة التي كتبت على اللوحة؟</a:t>
            </a:r>
            <a:endParaRPr lang="ar-SA" b="1" dirty="0">
              <a:latin typeface="Calibri" pitchFamily="34" charset="0"/>
              <a:ea typeface="Calibri" pitchFamily="34" charset="0"/>
            </a:endParaRPr>
          </a:p>
        </p:txBody>
      </p:sp>
      <p:sp>
        <p:nvSpPr>
          <p:cNvPr id="24" name="Rectangle 4">
            <a:extLst>
              <a:ext uri="{FF2B5EF4-FFF2-40B4-BE49-F238E27FC236}">
                <a16:creationId xmlns:a16="http://schemas.microsoft.com/office/drawing/2014/main" id="{6EF10A30-0953-4CF4-AEBC-3DC9BEA7EE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9157" y="2160619"/>
            <a:ext cx="1851789" cy="36933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/>
            <a:r>
              <a:rPr lang="ar-SA" b="1" dirty="0">
                <a:ea typeface="Calibri" pitchFamily="34" charset="0"/>
              </a:rPr>
              <a:t>ما معنى نادي رياضي؟</a:t>
            </a:r>
          </a:p>
        </p:txBody>
      </p:sp>
      <p:sp>
        <p:nvSpPr>
          <p:cNvPr id="26" name="Rectangle 4">
            <a:extLst>
              <a:ext uri="{FF2B5EF4-FFF2-40B4-BE49-F238E27FC236}">
                <a16:creationId xmlns:a16="http://schemas.microsoft.com/office/drawing/2014/main" id="{E595BC87-E4A9-4CD3-9772-0684B95772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3367" y="2649627"/>
            <a:ext cx="3609483" cy="646331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ar-SA" b="1" dirty="0">
                <a:ea typeface="Calibri" pitchFamily="34" charset="0"/>
              </a:rPr>
              <a:t> أعدد الأشياء </a:t>
            </a:r>
          </a:p>
          <a:p>
            <a:pPr algn="ctr"/>
            <a:r>
              <a:rPr lang="ar-SA" b="1" dirty="0">
                <a:ea typeface="Calibri" pitchFamily="34" charset="0"/>
              </a:rPr>
              <a:t>الموجودة داخل النادي الرياضي؟</a:t>
            </a:r>
          </a:p>
        </p:txBody>
      </p:sp>
      <p:sp>
        <p:nvSpPr>
          <p:cNvPr id="28" name="Rectangle 4">
            <a:extLst>
              <a:ext uri="{FF2B5EF4-FFF2-40B4-BE49-F238E27FC236}">
                <a16:creationId xmlns:a16="http://schemas.microsoft.com/office/drawing/2014/main" id="{C3FE3145-1B9A-4363-A1CD-26805E014F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9726" y="3993718"/>
            <a:ext cx="3020379" cy="36933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/>
            <a:r>
              <a:rPr lang="ar-SA" b="1" dirty="0">
                <a:solidFill>
                  <a:schemeClr val="tx1"/>
                </a:solidFill>
                <a:ea typeface="Calibri" pitchFamily="34" charset="0"/>
              </a:rPr>
              <a:t>لماذا يسجل فواز في النادي الرياضي؟ </a:t>
            </a: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0C03A75F-B257-4852-83DE-F70F597DD2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5217" y="3516299"/>
            <a:ext cx="2483372" cy="36933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ar-SA" b="1" dirty="0">
                <a:ea typeface="Calibri" pitchFamily="34" charset="0"/>
              </a:rPr>
              <a:t>مع  من يذهب فواز إلى النادي؟</a:t>
            </a:r>
          </a:p>
        </p:txBody>
      </p:sp>
      <p:pic>
        <p:nvPicPr>
          <p:cNvPr id="32" name="صورة 31">
            <a:extLst>
              <a:ext uri="{FF2B5EF4-FFF2-40B4-BE49-F238E27FC236}">
                <a16:creationId xmlns:a16="http://schemas.microsoft.com/office/drawing/2014/main" id="{C7D0357B-D288-40A4-B506-D2E8D997BDB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596" y="1502284"/>
            <a:ext cx="2277935" cy="24951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3641484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8" grpId="1" animBg="1"/>
      <p:bldP spid="24" grpId="0" animBg="1"/>
      <p:bldP spid="24" grpId="1" animBg="1"/>
      <p:bldP spid="26" grpId="0" animBg="1"/>
      <p:bldP spid="26" grpId="1" animBg="1"/>
      <p:bldP spid="28" grpId="0" animBg="1"/>
      <p:bldP spid="28" grpId="1" animBg="1"/>
      <p:bldP spid="31" grpId="0" animBg="1"/>
      <p:bldP spid="3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0A367606-FF8E-4391-AE03-6896FC163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4F2FFF4-258F-419C-ACDE-1886DB8566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863752" y="304342"/>
            <a:ext cx="8069639" cy="4836547"/>
          </a:xfrm>
          <a:prstGeom prst="rect">
            <a:avLst/>
          </a:prstGeom>
        </p:spPr>
      </p:pic>
      <p:pic>
        <p:nvPicPr>
          <p:cNvPr id="6" name="Picture 2" descr="علم السعودية - ويكيبيديا">
            <a:extLst>
              <a:ext uri="{FF2B5EF4-FFF2-40B4-BE49-F238E27FC236}">
                <a16:creationId xmlns:a16="http://schemas.microsoft.com/office/drawing/2014/main" id="{2837BE30-0359-4189-9805-56559C3DF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B811D5A6-E802-4A72-8F73-89D756B071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BF35753C-6901-4141-A379-FF10348BD8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26" y="713273"/>
            <a:ext cx="979749" cy="4045152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67EB577-0608-47EE-9D22-0599D25343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21" name="عنصر نائب للمحتوى 4">
            <a:extLst>
              <a:ext uri="{FF2B5EF4-FFF2-40B4-BE49-F238E27FC236}">
                <a16:creationId xmlns:a16="http://schemas.microsoft.com/office/drawing/2014/main" id="{A8E5E313-4E1C-4679-8EE3-FC37A2CF7A1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A8CA5837-3310-4D7E-BA0B-4895D0EA230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5C9AB93C-EEAA-4004-927A-9028A944688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AEC6BB80-CEF8-4138-BACD-17268D628AB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  <p:pic>
        <p:nvPicPr>
          <p:cNvPr id="33" name="صورة 32" descr="صورة تحتوي على طائر&#10;&#10;تم إنشاء الوصف تلقائياً">
            <a:extLst>
              <a:ext uri="{FF2B5EF4-FFF2-40B4-BE49-F238E27FC236}">
                <a16:creationId xmlns:a16="http://schemas.microsoft.com/office/drawing/2014/main" id="{689C4D1D-A99C-45B7-BD09-9C140386E0D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652" y="855229"/>
            <a:ext cx="2672605" cy="550637"/>
          </a:xfrm>
          <a:prstGeom prst="rect">
            <a:avLst/>
          </a:prstGeom>
        </p:spPr>
      </p:pic>
      <p:sp>
        <p:nvSpPr>
          <p:cNvPr id="26" name="Rectangle 4">
            <a:extLst>
              <a:ext uri="{FF2B5EF4-FFF2-40B4-BE49-F238E27FC236}">
                <a16:creationId xmlns:a16="http://schemas.microsoft.com/office/drawing/2014/main" id="{8EA58151-2A61-4F73-8790-CDEE4EABD0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9845" y="2283043"/>
            <a:ext cx="3600449" cy="4001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ar-SA" sz="2000" b="1" dirty="0">
                <a:ea typeface="Calibri" pitchFamily="34" charset="0"/>
              </a:rPr>
              <a:t>ما فائدة السباحة للجسم ؟</a:t>
            </a:r>
          </a:p>
        </p:txBody>
      </p:sp>
      <p:sp>
        <p:nvSpPr>
          <p:cNvPr id="28" name="Rectangle 4">
            <a:extLst>
              <a:ext uri="{FF2B5EF4-FFF2-40B4-BE49-F238E27FC236}">
                <a16:creationId xmlns:a16="http://schemas.microsoft.com/office/drawing/2014/main" id="{FC272947-2BE2-47FF-B842-6BA83FDD5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1520" y="1670876"/>
            <a:ext cx="3357098" cy="4001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ar-SA" sz="2000" b="1" dirty="0">
                <a:ea typeface="Calibri" pitchFamily="34" charset="0"/>
              </a:rPr>
              <a:t>من يحب السباحة ؟</a:t>
            </a:r>
          </a:p>
        </p:txBody>
      </p:sp>
      <p:sp>
        <p:nvSpPr>
          <p:cNvPr id="29" name="Rectangle 6">
            <a:extLst>
              <a:ext uri="{FF2B5EF4-FFF2-40B4-BE49-F238E27FC236}">
                <a16:creationId xmlns:a16="http://schemas.microsoft.com/office/drawing/2014/main" id="{078C419C-17C4-4178-9EB9-EA882B01EC9B}"/>
              </a:ext>
            </a:extLst>
          </p:cNvPr>
          <p:cNvSpPr/>
          <p:nvPr/>
        </p:nvSpPr>
        <p:spPr>
          <a:xfrm>
            <a:off x="4675990" y="2835324"/>
            <a:ext cx="3066757" cy="4001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ar-SA" altLang="ar-SA" sz="2000" b="1" dirty="0">
                <a:cs typeface="+mn-cs"/>
              </a:rPr>
              <a:t>ما مخاطر السباحة لمن لا يجيدها ؟ </a:t>
            </a:r>
            <a:endParaRPr lang="ar-SA" altLang="ar-SA" sz="2000" dirty="0">
              <a:solidFill>
                <a:srgbClr val="000000"/>
              </a:solidFill>
              <a:latin typeface="Calibri" panose="020F0502020204030204" pitchFamily="34" charset="0"/>
              <a:cs typeface="+mn-cs"/>
            </a:endParaRPr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A046F825-1166-4E7D-B9B1-62935D3EE06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652" y="1543506"/>
            <a:ext cx="2372969" cy="26313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0239873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8" grpId="0" animBg="1"/>
      <p:bldP spid="28" grpId="1" animBg="1"/>
      <p:bldP spid="29" grpId="0" animBg="1" autoUpdateAnimBg="0"/>
      <p:bldP spid="29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0A367606-FF8E-4391-AE03-6896FC163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4F2FFF4-258F-419C-ACDE-1886DB8566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863752" y="304342"/>
            <a:ext cx="8069639" cy="4836547"/>
          </a:xfrm>
          <a:prstGeom prst="rect">
            <a:avLst/>
          </a:prstGeom>
        </p:spPr>
      </p:pic>
      <p:pic>
        <p:nvPicPr>
          <p:cNvPr id="6" name="Picture 2" descr="علم السعودية - ويكيبيديا">
            <a:extLst>
              <a:ext uri="{FF2B5EF4-FFF2-40B4-BE49-F238E27FC236}">
                <a16:creationId xmlns:a16="http://schemas.microsoft.com/office/drawing/2014/main" id="{2837BE30-0359-4189-9805-56559C3DF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B811D5A6-E802-4A72-8F73-89D756B071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BF35753C-6901-4141-A379-FF10348BD8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26" y="713273"/>
            <a:ext cx="979749" cy="4045152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67EB577-0608-47EE-9D22-0599D25343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21" name="عنصر نائب للمحتوى 4">
            <a:extLst>
              <a:ext uri="{FF2B5EF4-FFF2-40B4-BE49-F238E27FC236}">
                <a16:creationId xmlns:a16="http://schemas.microsoft.com/office/drawing/2014/main" id="{A8E5E313-4E1C-4679-8EE3-FC37A2CF7A1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A8CA5837-3310-4D7E-BA0B-4895D0EA230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5C9AB93C-EEAA-4004-927A-9028A944688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AEC6BB80-CEF8-4138-BACD-17268D628AB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  <p:sp>
        <p:nvSpPr>
          <p:cNvPr id="14" name="Rectangle 6">
            <a:extLst>
              <a:ext uri="{FF2B5EF4-FFF2-40B4-BE49-F238E27FC236}">
                <a16:creationId xmlns:a16="http://schemas.microsoft.com/office/drawing/2014/main" id="{30118F70-6485-4457-819B-679F5EF8469B}"/>
              </a:ext>
            </a:extLst>
          </p:cNvPr>
          <p:cNvSpPr/>
          <p:nvPr/>
        </p:nvSpPr>
        <p:spPr>
          <a:xfrm>
            <a:off x="4927019" y="1006831"/>
            <a:ext cx="2945449" cy="70788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000" b="1" dirty="0"/>
              <a:t>من الذي يقف مع فواز في الصورة ؟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684B9746-CB91-45A1-94CF-F0394EB6BE28}"/>
              </a:ext>
            </a:extLst>
          </p:cNvPr>
          <p:cNvSpPr/>
          <p:nvPr/>
        </p:nvSpPr>
        <p:spPr>
          <a:xfrm>
            <a:off x="4683071" y="2086941"/>
            <a:ext cx="3477110" cy="4001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000" b="1" dirty="0"/>
              <a:t>  لماذا يقف فواز معه ؟ 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19CA89D6-43D5-47DF-8287-99D2F3B20F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6180" y="2932606"/>
            <a:ext cx="3710891" cy="58477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SA" sz="3200" b="1" dirty="0">
                <a:ea typeface="Calibri" pitchFamily="34" charset="0"/>
              </a:rPr>
              <a:t> </a:t>
            </a:r>
            <a:r>
              <a:rPr lang="ar-SA" sz="2000" b="1" dirty="0">
                <a:ea typeface="Calibri" pitchFamily="34" charset="0"/>
              </a:rPr>
              <a:t>برأيك لماذا يضع المدرب بيده ساعة ؟</a:t>
            </a:r>
            <a:endParaRPr lang="ar-SA" sz="3200" b="1" dirty="0">
              <a:ea typeface="Calibri" pitchFamily="34" charset="0"/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CA91C7FA-F5A4-44D8-ACF7-D9A0A56C0E9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144" y="1543505"/>
            <a:ext cx="2425279" cy="2511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D1D784F6-252D-41C2-ADBE-3CC9D7F3312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578" y="916026"/>
            <a:ext cx="2533047" cy="5138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3370517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0A367606-FF8E-4391-AE03-6896FC163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4F2FFF4-258F-419C-ACDE-1886DB8566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863752" y="304342"/>
            <a:ext cx="8069639" cy="4836547"/>
          </a:xfrm>
          <a:prstGeom prst="rect">
            <a:avLst/>
          </a:prstGeom>
        </p:spPr>
      </p:pic>
      <p:pic>
        <p:nvPicPr>
          <p:cNvPr id="6" name="Picture 2" descr="علم السعودية - ويكيبيديا">
            <a:extLst>
              <a:ext uri="{FF2B5EF4-FFF2-40B4-BE49-F238E27FC236}">
                <a16:creationId xmlns:a16="http://schemas.microsoft.com/office/drawing/2014/main" id="{2837BE30-0359-4189-9805-56559C3DF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B811D5A6-E802-4A72-8F73-89D756B071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BF35753C-6901-4141-A379-FF10348BD8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26" y="713273"/>
            <a:ext cx="979749" cy="4045152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67EB577-0608-47EE-9D22-0599D25343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21" name="عنصر نائب للمحتوى 4">
            <a:extLst>
              <a:ext uri="{FF2B5EF4-FFF2-40B4-BE49-F238E27FC236}">
                <a16:creationId xmlns:a16="http://schemas.microsoft.com/office/drawing/2014/main" id="{A8E5E313-4E1C-4679-8EE3-FC37A2CF7A1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A8CA5837-3310-4D7E-BA0B-4895D0EA230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5C9AB93C-EEAA-4004-927A-9028A944688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AEC6BB80-CEF8-4138-BACD-17268D628AB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  <p:sp>
        <p:nvSpPr>
          <p:cNvPr id="18" name="Rectangle 4">
            <a:extLst>
              <a:ext uri="{FF2B5EF4-FFF2-40B4-BE49-F238E27FC236}">
                <a16:creationId xmlns:a16="http://schemas.microsoft.com/office/drawing/2014/main" id="{1C82CD9F-1E10-4067-AAF7-A67F52595A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9652" y="1415264"/>
            <a:ext cx="2736850" cy="4001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/>
            <a:r>
              <a:rPr lang="ar-SA" sz="2000" b="1" dirty="0">
                <a:ea typeface="Calibri" pitchFamily="34" charset="0"/>
              </a:rPr>
              <a:t>كيف يقفز فواز؟</a:t>
            </a:r>
            <a:endParaRPr lang="ar-SA" sz="2000" b="1" dirty="0">
              <a:latin typeface="Calibri" pitchFamily="34" charset="0"/>
              <a:ea typeface="Calibri" pitchFamily="34" charset="0"/>
            </a:endParaRPr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id="{C7F8711B-839F-4E63-9DFD-AF033FFFA1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1977" y="2047903"/>
            <a:ext cx="2374368" cy="707886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/>
            <a:r>
              <a:rPr lang="ar-SA" sz="2000" b="1" dirty="0">
                <a:ea typeface="Calibri" pitchFamily="34" charset="0"/>
              </a:rPr>
              <a:t>ما رأيك بمن يؤدي رياضة </a:t>
            </a:r>
          </a:p>
          <a:p>
            <a:pPr algn="ctr"/>
            <a:r>
              <a:rPr lang="ar-SA" sz="2000" b="1" dirty="0">
                <a:ea typeface="Calibri" pitchFamily="34" charset="0"/>
              </a:rPr>
              <a:t>لا تناسب سنة وعمره؟؟</a:t>
            </a:r>
          </a:p>
        </p:txBody>
      </p:sp>
      <p:sp>
        <p:nvSpPr>
          <p:cNvPr id="22" name="Rectangle 4">
            <a:extLst>
              <a:ext uri="{FF2B5EF4-FFF2-40B4-BE49-F238E27FC236}">
                <a16:creationId xmlns:a16="http://schemas.microsoft.com/office/drawing/2014/main" id="{E03AB2AE-3EFE-44D9-A984-D895E012E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4107" y="2984970"/>
            <a:ext cx="3423376" cy="4001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ar-SA" sz="2000" b="1" dirty="0">
                <a:ea typeface="Calibri" pitchFamily="34" charset="0"/>
              </a:rPr>
              <a:t>أي أنواع الرياضة تفضلين ؟</a:t>
            </a:r>
          </a:p>
        </p:txBody>
      </p:sp>
      <p:pic>
        <p:nvPicPr>
          <p:cNvPr id="31" name="صورة 30">
            <a:extLst>
              <a:ext uri="{FF2B5EF4-FFF2-40B4-BE49-F238E27FC236}">
                <a16:creationId xmlns:a16="http://schemas.microsoft.com/office/drawing/2014/main" id="{CA42882F-9422-462E-9BAE-B3CFDCA804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443" y="1506050"/>
            <a:ext cx="2443502" cy="2506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7164BEAD-643B-48C4-B701-2C5459D15F6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580" y="867137"/>
            <a:ext cx="2489157" cy="5049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5476129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0" grpId="0" animBg="1"/>
      <p:bldP spid="20" grpId="1" animBg="1"/>
      <p:bldP spid="22" grpId="0" animBg="1"/>
      <p:bldP spid="2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0A367606-FF8E-4391-AE03-6896FC163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4F2FFF4-258F-419C-ACDE-1886DB8566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863752" y="304342"/>
            <a:ext cx="8069639" cy="4836547"/>
          </a:xfrm>
          <a:prstGeom prst="rect">
            <a:avLst/>
          </a:prstGeom>
        </p:spPr>
      </p:pic>
      <p:pic>
        <p:nvPicPr>
          <p:cNvPr id="6" name="Picture 2" descr="علم السعودية - ويكيبيديا">
            <a:extLst>
              <a:ext uri="{FF2B5EF4-FFF2-40B4-BE49-F238E27FC236}">
                <a16:creationId xmlns:a16="http://schemas.microsoft.com/office/drawing/2014/main" id="{2837BE30-0359-4189-9805-56559C3DF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B811D5A6-E802-4A72-8F73-89D756B071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BF35753C-6901-4141-A379-FF10348BD8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26" y="713273"/>
            <a:ext cx="979749" cy="4045152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67EB577-0608-47EE-9D22-0599D25343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21" name="عنصر نائب للمحتوى 4">
            <a:extLst>
              <a:ext uri="{FF2B5EF4-FFF2-40B4-BE49-F238E27FC236}">
                <a16:creationId xmlns:a16="http://schemas.microsoft.com/office/drawing/2014/main" id="{A8E5E313-4E1C-4679-8EE3-FC37A2CF7A1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A8CA5837-3310-4D7E-BA0B-4895D0EA230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5C9AB93C-EEAA-4004-927A-9028A944688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AEC6BB80-CEF8-4138-BACD-17268D628AB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7164BEAD-643B-48C4-B701-2C5459D15F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580" y="867137"/>
            <a:ext cx="2489157" cy="504943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مستطيل مستدير الزوايا 9">
            <a:extLst>
              <a:ext uri="{FF2B5EF4-FFF2-40B4-BE49-F238E27FC236}">
                <a16:creationId xmlns:a16="http://schemas.microsoft.com/office/drawing/2014/main" id="{37AF8981-A6FA-4B25-9DC8-F442F58A974A}"/>
              </a:ext>
            </a:extLst>
          </p:cNvPr>
          <p:cNvSpPr/>
          <p:nvPr/>
        </p:nvSpPr>
        <p:spPr>
          <a:xfrm>
            <a:off x="4872208" y="2335407"/>
            <a:ext cx="2823679" cy="7191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000" dirty="0">
                <a:solidFill>
                  <a:schemeClr val="tx1"/>
                </a:solidFill>
              </a:rPr>
              <a:t> </a:t>
            </a:r>
            <a:r>
              <a:rPr lang="ar-SA" sz="2000" b="1" dirty="0">
                <a:solidFill>
                  <a:schemeClr val="tx1"/>
                </a:solidFill>
              </a:rPr>
              <a:t>كيف يبدو وجه فواز؟</a:t>
            </a:r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F6C2007B-5471-4006-A07E-C44E3076520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347" y="1502138"/>
            <a:ext cx="2627806" cy="238567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Rectangle 6">
            <a:extLst>
              <a:ext uri="{FF2B5EF4-FFF2-40B4-BE49-F238E27FC236}">
                <a16:creationId xmlns:a16="http://schemas.microsoft.com/office/drawing/2014/main" id="{C6EC50F8-2BFB-43C3-87E7-CBF44EEB9721}"/>
              </a:ext>
            </a:extLst>
          </p:cNvPr>
          <p:cNvSpPr/>
          <p:nvPr/>
        </p:nvSpPr>
        <p:spPr>
          <a:xfrm>
            <a:off x="4835121" y="1436384"/>
            <a:ext cx="2823679" cy="70788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000" b="1" dirty="0"/>
              <a:t>ما نوع التمرين الذي يقوم به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000" b="1" dirty="0"/>
              <a:t>فواز في هذه الصورة؟ </a:t>
            </a:r>
            <a:endParaRPr lang="ar-SA" sz="2000" dirty="0"/>
          </a:p>
        </p:txBody>
      </p:sp>
      <p:sp>
        <p:nvSpPr>
          <p:cNvPr id="29" name="Rectangle 4">
            <a:extLst>
              <a:ext uri="{FF2B5EF4-FFF2-40B4-BE49-F238E27FC236}">
                <a16:creationId xmlns:a16="http://schemas.microsoft.com/office/drawing/2014/main" id="{8CCDEFF5-6734-4834-B00B-70F39291B9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2228" y="3179929"/>
            <a:ext cx="2696572" cy="707886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/>
            <a:r>
              <a:rPr lang="ar-SA" sz="2000" b="1" dirty="0">
                <a:solidFill>
                  <a:schemeClr val="tx1"/>
                </a:solidFill>
                <a:ea typeface="Calibri" pitchFamily="34" charset="0"/>
              </a:rPr>
              <a:t>ما واجبنا نحو من أنعم </a:t>
            </a:r>
          </a:p>
          <a:p>
            <a:pPr algn="ctr"/>
            <a:r>
              <a:rPr lang="ar-SA" sz="2000" b="1" dirty="0">
                <a:solidFill>
                  <a:schemeClr val="tx1"/>
                </a:solidFill>
                <a:ea typeface="Calibri" pitchFamily="34" charset="0"/>
              </a:rPr>
              <a:t>علينا بالصحة والجسم السليم ؟</a:t>
            </a:r>
            <a:endParaRPr lang="ar-SA" sz="2800" b="1" dirty="0">
              <a:solidFill>
                <a:schemeClr val="tx1"/>
              </a:solidFill>
              <a:ea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06050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5C6D6604-AD3D-4C61-8E09-E36BB3E06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E1AF83B6-A9ED-46DE-AD66-CEE3819EE7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863752" y="304342"/>
            <a:ext cx="8069639" cy="4836547"/>
          </a:xfrm>
          <a:prstGeom prst="rect">
            <a:avLst/>
          </a:prstGeom>
        </p:spPr>
      </p:pic>
      <p:pic>
        <p:nvPicPr>
          <p:cNvPr id="12" name="Picture 2" descr="علم السعودية - ويكيبيديا">
            <a:extLst>
              <a:ext uri="{FF2B5EF4-FFF2-40B4-BE49-F238E27FC236}">
                <a16:creationId xmlns:a16="http://schemas.microsoft.com/office/drawing/2014/main" id="{38702219-99D4-4648-BE15-0F74F0A53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886D4D05-CC98-4ECD-9F11-F578561E60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F63A49E9-4E74-46B8-8516-BDA05D5513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26" y="713273"/>
            <a:ext cx="979749" cy="4045152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BF9733FB-B2FF-41A2-9539-C74D739918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20" name="عنصر نائب للمحتوى 4">
            <a:extLst>
              <a:ext uri="{FF2B5EF4-FFF2-40B4-BE49-F238E27FC236}">
                <a16:creationId xmlns:a16="http://schemas.microsoft.com/office/drawing/2014/main" id="{D769DF4E-2A33-4075-A575-360A89C570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2CE28391-FA07-42D6-B922-DD798C8F292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79FC38CD-1844-426F-8C17-7E583FAF2A3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914DBDA2-F730-4B33-A2E7-9145E845CD3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  <p:sp>
        <p:nvSpPr>
          <p:cNvPr id="3" name="مربع نص 2"/>
          <p:cNvSpPr txBox="1">
            <a:spLocks/>
          </p:cNvSpPr>
          <p:nvPr/>
        </p:nvSpPr>
        <p:spPr>
          <a:xfrm>
            <a:off x="4541121" y="2068883"/>
            <a:ext cx="6486138" cy="15742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ar-SA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Mudir MT" pitchFamily="2" charset="-78"/>
              </a:rPr>
              <a:t>من خلال هذا المكون يتوقع من التلميذ -ة تحقيق الأهداف التالية :</a:t>
            </a:r>
            <a:endParaRPr lang="en-US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Mudir MT" pitchFamily="2" charset="-78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ar-SA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Mudir MT" pitchFamily="2" charset="-78"/>
              </a:rPr>
              <a:t>قراءة النص مقترنًا بالصور قراءة </a:t>
            </a:r>
            <a:r>
              <a:rPr lang="ar-SA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Mudir MT" pitchFamily="2" charset="-78"/>
              </a:rPr>
              <a:t>تردادية</a:t>
            </a:r>
            <a:r>
              <a:rPr lang="ar-SA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Mudir MT" pitchFamily="2" charset="-78"/>
              </a:rPr>
              <a:t> مع المعلم.</a:t>
            </a: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ar-SA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Mudir MT" pitchFamily="2" charset="-78"/>
              </a:rPr>
              <a:t>قراءة  كلمات الدرس المبرزة قراءة بصرية .</a:t>
            </a:r>
            <a:endParaRPr lang="ar-SA" b="1" dirty="0">
              <a:solidFill>
                <a:srgbClr val="FF0066"/>
              </a:solidFill>
              <a:latin typeface="Calibri" panose="020F0502020204030204" pitchFamily="34" charset="0"/>
              <a:ea typeface="Calibri" panose="020F0502020204030204" pitchFamily="34" charset="0"/>
              <a:cs typeface="Mudir MT" pitchFamily="2" charset="-78"/>
            </a:endParaRPr>
          </a:p>
          <a:p>
            <a:pPr marL="457200" indent="-457200" algn="r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endParaRPr lang="ar-SA" sz="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Mudir MT" pitchFamily="2" charset="-78"/>
            </a:endParaRPr>
          </a:p>
        </p:txBody>
      </p:sp>
      <p:pic>
        <p:nvPicPr>
          <p:cNvPr id="7" name="Picture 2" descr="https://encrypted-tbn1.gstatic.com/images?q=tbn:ANd9GcTg_GGSM8sIIdH3cibV6uyN-u-Z6o38VK6wDrUBAWaOUg5Jm0UekRTgqN5s">
            <a:extLst>
              <a:ext uri="{FF2B5EF4-FFF2-40B4-BE49-F238E27FC236}">
                <a16:creationId xmlns:a16="http://schemas.microsoft.com/office/drawing/2014/main" id="{651E6CF7-E426-4569-A418-3EADAB9C9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469" y="2729662"/>
            <a:ext cx="1282928" cy="14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7A60102F-CB1B-4B5C-8F03-D7ACBAB3E36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41" y="947216"/>
            <a:ext cx="3021404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726277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2175331D-378C-4F87-9BD6-6363A03D3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9E220F51-3EE1-4A59-8891-D18EDB67D9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0" y="0"/>
            <a:ext cx="12030079" cy="6519712"/>
          </a:xfrm>
          <a:prstGeom prst="rect">
            <a:avLst/>
          </a:prstGeom>
        </p:spPr>
      </p:pic>
      <p:pic>
        <p:nvPicPr>
          <p:cNvPr id="4" name="5ي">
            <a:hlinkClick r:id="" action="ppaction://media"/>
            <a:extLst>
              <a:ext uri="{FF2B5EF4-FFF2-40B4-BE49-F238E27FC236}">
                <a16:creationId xmlns:a16="http://schemas.microsoft.com/office/drawing/2014/main" id="{A34E2CEB-0ED4-4FF7-A5E5-AB83152962D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47184" y="666936"/>
            <a:ext cx="8350363" cy="4697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32182835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C5626AA8-71D0-4BC6-BBDD-6FC811D6E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26793BBB-F052-4386-971F-DF332995E0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863752" y="304342"/>
            <a:ext cx="8069639" cy="4836547"/>
          </a:xfrm>
          <a:prstGeom prst="rect">
            <a:avLst/>
          </a:prstGeom>
        </p:spPr>
      </p:pic>
      <p:pic>
        <p:nvPicPr>
          <p:cNvPr id="16" name="Picture 2" descr="علم السعودية - ويكيبيديا">
            <a:extLst>
              <a:ext uri="{FF2B5EF4-FFF2-40B4-BE49-F238E27FC236}">
                <a16:creationId xmlns:a16="http://schemas.microsoft.com/office/drawing/2014/main" id="{34A3E560-4A09-4788-8686-0E301DCB0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0C970CEB-A381-42B1-987D-8DAD04E46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451AFC9E-E8EA-4FEB-ABEB-82D91BA019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26" y="713273"/>
            <a:ext cx="979749" cy="4045152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1C900050-CB69-468B-A3B3-74EDACED2C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34" name="عنصر نائب للمحتوى 4">
            <a:extLst>
              <a:ext uri="{FF2B5EF4-FFF2-40B4-BE49-F238E27FC236}">
                <a16:creationId xmlns:a16="http://schemas.microsoft.com/office/drawing/2014/main" id="{481DB481-2E78-43AF-B920-13C0AD3604B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93ADF8F-02AC-453D-BD5B-D88D7FE4896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2ABA7B4E-C263-4A8C-B186-F3AE1A02182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40" name="صورة 39">
            <a:extLst>
              <a:ext uri="{FF2B5EF4-FFF2-40B4-BE49-F238E27FC236}">
                <a16:creationId xmlns:a16="http://schemas.microsoft.com/office/drawing/2014/main" id="{E1CDE220-6596-4D79-8C3B-C7E424AFBF2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461C618D-B947-42A7-801A-4628E399C61C}"/>
              </a:ext>
            </a:extLst>
          </p:cNvPr>
          <p:cNvSpPr/>
          <p:nvPr/>
        </p:nvSpPr>
        <p:spPr>
          <a:xfrm>
            <a:off x="4742624" y="3241508"/>
            <a:ext cx="6392897" cy="67182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rtl="1">
              <a:lnSpc>
                <a:spcPct val="115000"/>
              </a:lnSpc>
              <a:spcAft>
                <a:spcPts val="1000"/>
              </a:spcAft>
            </a:pPr>
            <a:r>
              <a:rPr lang="ar-SA" sz="100" b="1" dirty="0">
                <a:effectLst/>
                <a:latin typeface="Adobe Hebrew" panose="02040503050201020203" pitchFamily="18" charset="-79"/>
                <a:ea typeface="Calibri" panose="020F0502020204030204" pitchFamily="34" charset="0"/>
                <a:cs typeface="ABO SLMAN Alomar النسخ4" pitchFamily="2" charset="-78"/>
              </a:rPr>
              <a:t> </a:t>
            </a:r>
            <a:endParaRPr lang="en-US" sz="1100" dirty="0">
              <a:effectLst/>
              <a:latin typeface="Arial" panose="020B0604020202020204" pitchFamily="34" charset="0"/>
              <a:ea typeface="Calibri" panose="020F0502020204030204" pitchFamily="34" charset="0"/>
              <a:cs typeface="Traditional Arabic" panose="02020603050405020304" pitchFamily="18" charset="-78"/>
            </a:endParaRPr>
          </a:p>
          <a:p>
            <a:pPr algn="r" rtl="1">
              <a:lnSpc>
                <a:spcPct val="115000"/>
              </a:lnSpc>
              <a:spcAft>
                <a:spcPts val="1000"/>
              </a:spcAft>
            </a:pPr>
            <a:r>
              <a:rPr lang="ar-SA" sz="100" b="1" dirty="0">
                <a:effectLst/>
                <a:latin typeface="Adobe Hebrew" panose="02040503050201020203" pitchFamily="18" charset="-79"/>
                <a:ea typeface="Calibri" panose="020F0502020204030204" pitchFamily="34" charset="0"/>
                <a:cs typeface="ABO SLMAN Alomar النسخ4" pitchFamily="2" charset="-78"/>
              </a:rPr>
              <a:t>  </a:t>
            </a:r>
            <a:r>
              <a:rPr lang="ar-SA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raditional Arabic" panose="02020603050405020304" pitchFamily="18" charset="-78"/>
              </a:rPr>
              <a:t>................................................................................................................................................................</a:t>
            </a:r>
            <a:endParaRPr lang="en-US" sz="1100" dirty="0">
              <a:effectLst/>
              <a:latin typeface="Arial" panose="020B0604020202020204" pitchFamily="34" charset="0"/>
              <a:ea typeface="Calibri" panose="020F0502020204030204" pitchFamily="34" charset="0"/>
              <a:cs typeface="Traditional Arabic" panose="02020603050405020304" pitchFamily="18" charset="-78"/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E0A5768C-8973-44CD-BD9F-080318355305}"/>
              </a:ext>
            </a:extLst>
          </p:cNvPr>
          <p:cNvSpPr/>
          <p:nvPr/>
        </p:nvSpPr>
        <p:spPr>
          <a:xfrm>
            <a:off x="6788419" y="895402"/>
            <a:ext cx="4319252" cy="835628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rtl="1">
              <a:lnSpc>
                <a:spcPct val="115000"/>
              </a:lnSpc>
              <a:spcAft>
                <a:spcPts val="1000"/>
              </a:spcAft>
            </a:pPr>
            <a:r>
              <a:rPr lang="ar-SA" sz="2400" dirty="0">
                <a:solidFill>
                  <a:srgbClr val="0070C0"/>
                </a:solidFill>
                <a:effectLst/>
                <a:latin typeface="AL-Mohanad Bold" pitchFamily="2" charset="-78"/>
                <a:ea typeface="Calibri" panose="020F0502020204030204" pitchFamily="34" charset="0"/>
              </a:rPr>
              <a:t>أُرَتِّبُ الْكَلِمَاتِ الآتِيَةَ لِتُصْبِحَ جُمْلَة ً مُفِيدَةً.</a:t>
            </a:r>
            <a:endParaRPr lang="en-US" sz="11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44" name="صورة 43" descr="صورة تحتوي على ساعة حائط&#10;&#10;تم إنشاء الوصف تلقائياً">
            <a:extLst>
              <a:ext uri="{FF2B5EF4-FFF2-40B4-BE49-F238E27FC236}">
                <a16:creationId xmlns:a16="http://schemas.microsoft.com/office/drawing/2014/main" id="{E674E1EF-4B29-4E7D-8532-2050D48ECDD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5" t="-1545" r="59093" b="16560"/>
          <a:stretch/>
        </p:blipFill>
        <p:spPr>
          <a:xfrm>
            <a:off x="8870190" y="1886556"/>
            <a:ext cx="1288809" cy="1155831"/>
          </a:xfrm>
          <a:prstGeom prst="rect">
            <a:avLst/>
          </a:prstGeom>
          <a:ln w="19050">
            <a:noFill/>
          </a:ln>
        </p:spPr>
      </p:pic>
      <p:pic>
        <p:nvPicPr>
          <p:cNvPr id="45" name="صورة 44" descr="صورة تحتوي على ساعة حائط&#10;&#10;تم إنشاء الوصف تلقائياً">
            <a:extLst>
              <a:ext uri="{FF2B5EF4-FFF2-40B4-BE49-F238E27FC236}">
                <a16:creationId xmlns:a16="http://schemas.microsoft.com/office/drawing/2014/main" id="{5033A5DB-E36E-4682-B260-6B57126E7E9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45" r="34386" b="15016"/>
          <a:stretch/>
        </p:blipFill>
        <p:spPr>
          <a:xfrm>
            <a:off x="7556780" y="1886555"/>
            <a:ext cx="1108696" cy="1155831"/>
          </a:xfrm>
          <a:prstGeom prst="rect">
            <a:avLst/>
          </a:prstGeom>
          <a:ln w="19050">
            <a:noFill/>
          </a:ln>
        </p:spPr>
      </p:pic>
      <p:pic>
        <p:nvPicPr>
          <p:cNvPr id="46" name="صورة 45" descr="صورة تحتوي على ساعة حائط&#10;&#10;تم إنشاء الوصف تلقائياً">
            <a:extLst>
              <a:ext uri="{FF2B5EF4-FFF2-40B4-BE49-F238E27FC236}">
                <a16:creationId xmlns:a16="http://schemas.microsoft.com/office/drawing/2014/main" id="{D850021F-EF96-4B5D-A741-20837ED544C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90" r="5003" b="15016"/>
          <a:stretch/>
        </p:blipFill>
        <p:spPr>
          <a:xfrm>
            <a:off x="5968990" y="1908123"/>
            <a:ext cx="1398194" cy="1155830"/>
          </a:xfrm>
          <a:prstGeom prst="rect">
            <a:avLst/>
          </a:prstGeom>
          <a:ln w="19050">
            <a:noFill/>
          </a:ln>
        </p:spPr>
      </p:pic>
    </p:spTree>
    <p:extLst>
      <p:ext uri="{BB962C8B-B14F-4D97-AF65-F5344CB8AC3E}">
        <p14:creationId xmlns:p14="http://schemas.microsoft.com/office/powerpoint/2010/main" val="4165227520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5.55112E-17 L 0.24284 0.1685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35" y="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40741E-7 L 0.00482 0.1685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40741E-7 L -0.23985 0.1685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92" y="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E794B519-0671-435C-AB6D-388AA43A9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675DA48-085F-4EE9-AF94-4E0DD7583F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863752" y="304342"/>
            <a:ext cx="8069639" cy="4836547"/>
          </a:xfrm>
          <a:prstGeom prst="rect">
            <a:avLst/>
          </a:prstGeom>
        </p:spPr>
      </p:pic>
      <p:pic>
        <p:nvPicPr>
          <p:cNvPr id="6" name="Picture 2" descr="علم السعودية - ويكيبيديا">
            <a:extLst>
              <a:ext uri="{FF2B5EF4-FFF2-40B4-BE49-F238E27FC236}">
                <a16:creationId xmlns:a16="http://schemas.microsoft.com/office/drawing/2014/main" id="{F00707D0-08BA-4A76-B561-2C849F73A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1193423F-990B-4EC8-9FAF-9F98B3206A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273B0808-C6A8-4224-B457-16EA6AD25A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26" y="713273"/>
            <a:ext cx="979749" cy="4045152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F3FF4C4D-3995-4A00-99E4-7ACBB23FF4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14" name="عنصر نائب للمحتوى 4">
            <a:extLst>
              <a:ext uri="{FF2B5EF4-FFF2-40B4-BE49-F238E27FC236}">
                <a16:creationId xmlns:a16="http://schemas.microsoft.com/office/drawing/2014/main" id="{22C78F71-9DC2-40D2-9CB6-BF40076DE1F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D87FFFAA-0C94-487C-8287-13F9857D35D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D1E59B87-B1D4-4CA5-A625-B061932B459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9C5D10D2-3EDF-4E55-8F6B-ED94BE3EE5F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9BD2E394-3AAB-436C-B12F-E94E45B565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200" y="838833"/>
            <a:ext cx="1157752" cy="881470"/>
          </a:xfrm>
          <a:prstGeom prst="rect">
            <a:avLst/>
          </a:prstGeom>
        </p:spPr>
      </p:pic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49631E18-258B-455C-99D8-E2D584AB4712}"/>
              </a:ext>
            </a:extLst>
          </p:cNvPr>
          <p:cNvGrpSpPr/>
          <p:nvPr/>
        </p:nvGrpSpPr>
        <p:grpSpPr>
          <a:xfrm>
            <a:off x="4856259" y="859740"/>
            <a:ext cx="2247873" cy="1720639"/>
            <a:chOff x="4830096" y="2516861"/>
            <a:chExt cx="3008672" cy="2173126"/>
          </a:xfrm>
        </p:grpSpPr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4A817703-D568-4EFD-991C-58BD12245E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98" r="10998" b="26443"/>
            <a:stretch/>
          </p:blipFill>
          <p:spPr>
            <a:xfrm>
              <a:off x="5316792" y="3067633"/>
              <a:ext cx="2183955" cy="1183885"/>
            </a:xfrm>
            <a:prstGeom prst="rect">
              <a:avLst/>
            </a:prstGeom>
          </p:spPr>
        </p:pic>
        <p:sp>
          <p:nvSpPr>
            <p:cNvPr id="20" name="نجمة: 5 نقاط 19">
              <a:extLst>
                <a:ext uri="{FF2B5EF4-FFF2-40B4-BE49-F238E27FC236}">
                  <a16:creationId xmlns:a16="http://schemas.microsoft.com/office/drawing/2014/main" id="{D0CF3F74-0FA8-42F2-A8F5-5D63B60F8D93}"/>
                </a:ext>
              </a:extLst>
            </p:cNvPr>
            <p:cNvSpPr/>
            <p:nvPr/>
          </p:nvSpPr>
          <p:spPr>
            <a:xfrm>
              <a:off x="4830096" y="2516861"/>
              <a:ext cx="3008672" cy="2173126"/>
            </a:xfrm>
            <a:prstGeom prst="star5">
              <a:avLst>
                <a:gd name="adj" fmla="val 32741"/>
                <a:gd name="hf" fmla="val 105146"/>
                <a:gd name="vf" fmla="val 11055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0974A13C-27FD-4C8B-B799-A41C43EB46C1}"/>
              </a:ext>
            </a:extLst>
          </p:cNvPr>
          <p:cNvGrpSpPr/>
          <p:nvPr/>
        </p:nvGrpSpPr>
        <p:grpSpPr>
          <a:xfrm>
            <a:off x="7335741" y="939516"/>
            <a:ext cx="2069480" cy="1720639"/>
            <a:chOff x="5729769" y="1116040"/>
            <a:chExt cx="2893439" cy="2139219"/>
          </a:xfrm>
        </p:grpSpPr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1C1B120C-EC14-4A0E-A0BA-6647E6399A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93" t="4915" r="14229" b="26442"/>
            <a:stretch/>
          </p:blipFill>
          <p:spPr>
            <a:xfrm>
              <a:off x="6447790" y="1682711"/>
              <a:ext cx="1576251" cy="1104797"/>
            </a:xfrm>
            <a:prstGeom prst="rect">
              <a:avLst/>
            </a:prstGeom>
          </p:spPr>
        </p:pic>
        <p:sp>
          <p:nvSpPr>
            <p:cNvPr id="23" name="نجمة: 5 نقاط 22">
              <a:extLst>
                <a:ext uri="{FF2B5EF4-FFF2-40B4-BE49-F238E27FC236}">
                  <a16:creationId xmlns:a16="http://schemas.microsoft.com/office/drawing/2014/main" id="{B67EB28C-9E7E-42FE-9970-21B5010ED778}"/>
                </a:ext>
              </a:extLst>
            </p:cNvPr>
            <p:cNvSpPr/>
            <p:nvPr/>
          </p:nvSpPr>
          <p:spPr>
            <a:xfrm>
              <a:off x="5729769" y="1116040"/>
              <a:ext cx="2893439" cy="2139219"/>
            </a:xfrm>
            <a:prstGeom prst="star5">
              <a:avLst>
                <a:gd name="adj" fmla="val 32940"/>
                <a:gd name="hf" fmla="val 105146"/>
                <a:gd name="vf" fmla="val 11055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49EFD936-5859-4AAD-BBCB-B6B26945D24C}"/>
              </a:ext>
            </a:extLst>
          </p:cNvPr>
          <p:cNvGrpSpPr/>
          <p:nvPr/>
        </p:nvGrpSpPr>
        <p:grpSpPr>
          <a:xfrm>
            <a:off x="4878834" y="2733014"/>
            <a:ext cx="2115476" cy="1630767"/>
            <a:chOff x="-164212" y="2681534"/>
            <a:chExt cx="2893439" cy="2139219"/>
          </a:xfrm>
        </p:grpSpPr>
        <p:pic>
          <p:nvPicPr>
            <p:cNvPr id="27" name="صورة 26">
              <a:extLst>
                <a:ext uri="{FF2B5EF4-FFF2-40B4-BE49-F238E27FC236}">
                  <a16:creationId xmlns:a16="http://schemas.microsoft.com/office/drawing/2014/main" id="{87672B87-BF93-4A80-99A8-E3E07A5559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86" t="8778" r="12846" b="22579"/>
            <a:stretch/>
          </p:blipFill>
          <p:spPr>
            <a:xfrm>
              <a:off x="415830" y="3335728"/>
              <a:ext cx="1735046" cy="1104797"/>
            </a:xfrm>
            <a:prstGeom prst="rect">
              <a:avLst/>
            </a:prstGeom>
          </p:spPr>
        </p:pic>
        <p:sp>
          <p:nvSpPr>
            <p:cNvPr id="28" name="نجمة: 5 نقاط 27">
              <a:extLst>
                <a:ext uri="{FF2B5EF4-FFF2-40B4-BE49-F238E27FC236}">
                  <a16:creationId xmlns:a16="http://schemas.microsoft.com/office/drawing/2014/main" id="{C3253FFC-82FC-4F0A-B635-60A33316FBF7}"/>
                </a:ext>
              </a:extLst>
            </p:cNvPr>
            <p:cNvSpPr/>
            <p:nvPr/>
          </p:nvSpPr>
          <p:spPr>
            <a:xfrm>
              <a:off x="-164212" y="2681534"/>
              <a:ext cx="2893439" cy="2139219"/>
            </a:xfrm>
            <a:prstGeom prst="star5">
              <a:avLst>
                <a:gd name="adj" fmla="val 32940"/>
                <a:gd name="hf" fmla="val 105146"/>
                <a:gd name="vf" fmla="val 11055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3F0246AA-AFC6-4394-A4AC-DB9514310C34}"/>
              </a:ext>
            </a:extLst>
          </p:cNvPr>
          <p:cNvGrpSpPr/>
          <p:nvPr/>
        </p:nvGrpSpPr>
        <p:grpSpPr>
          <a:xfrm>
            <a:off x="7196631" y="2765112"/>
            <a:ext cx="2204499" cy="1598669"/>
            <a:chOff x="3521336" y="2620456"/>
            <a:chExt cx="2893439" cy="2139219"/>
          </a:xfrm>
        </p:grpSpPr>
        <p:pic>
          <p:nvPicPr>
            <p:cNvPr id="34" name="صورة 33">
              <a:extLst>
                <a:ext uri="{FF2B5EF4-FFF2-40B4-BE49-F238E27FC236}">
                  <a16:creationId xmlns:a16="http://schemas.microsoft.com/office/drawing/2014/main" id="{150E7E4B-79F6-4A08-9D1D-C7B076661C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53" t="9841" r="10786" b="25264"/>
            <a:stretch/>
          </p:blipFill>
          <p:spPr>
            <a:xfrm>
              <a:off x="4111175" y="3195159"/>
              <a:ext cx="1785257" cy="1044479"/>
            </a:xfrm>
            <a:prstGeom prst="rect">
              <a:avLst/>
            </a:prstGeom>
          </p:spPr>
        </p:pic>
        <p:sp>
          <p:nvSpPr>
            <p:cNvPr id="35" name="نجمة: 5 نقاط 34">
              <a:extLst>
                <a:ext uri="{FF2B5EF4-FFF2-40B4-BE49-F238E27FC236}">
                  <a16:creationId xmlns:a16="http://schemas.microsoft.com/office/drawing/2014/main" id="{1DEE8063-9234-4ACC-A004-3721303F969A}"/>
                </a:ext>
              </a:extLst>
            </p:cNvPr>
            <p:cNvSpPr/>
            <p:nvPr/>
          </p:nvSpPr>
          <p:spPr>
            <a:xfrm>
              <a:off x="3521336" y="2620456"/>
              <a:ext cx="2893439" cy="2139219"/>
            </a:xfrm>
            <a:prstGeom prst="star5">
              <a:avLst>
                <a:gd name="adj" fmla="val 32940"/>
                <a:gd name="hf" fmla="val 105146"/>
                <a:gd name="vf" fmla="val 11055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870853002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E794B519-0671-435C-AB6D-388AA43A9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675DA48-085F-4EE9-AF94-4E0DD7583F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863752" y="304342"/>
            <a:ext cx="8069639" cy="4836547"/>
          </a:xfrm>
          <a:prstGeom prst="rect">
            <a:avLst/>
          </a:prstGeom>
        </p:spPr>
      </p:pic>
      <p:pic>
        <p:nvPicPr>
          <p:cNvPr id="6" name="Picture 2" descr="علم السعودية - ويكيبيديا">
            <a:extLst>
              <a:ext uri="{FF2B5EF4-FFF2-40B4-BE49-F238E27FC236}">
                <a16:creationId xmlns:a16="http://schemas.microsoft.com/office/drawing/2014/main" id="{F00707D0-08BA-4A76-B561-2C849F73A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1193423F-990B-4EC8-9FAF-9F98B3206A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273B0808-C6A8-4224-B457-16EA6AD25A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26" y="713273"/>
            <a:ext cx="979749" cy="4045152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F3FF4C4D-3995-4A00-99E4-7ACBB23FF4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14" name="عنصر نائب للمحتوى 4">
            <a:extLst>
              <a:ext uri="{FF2B5EF4-FFF2-40B4-BE49-F238E27FC236}">
                <a16:creationId xmlns:a16="http://schemas.microsoft.com/office/drawing/2014/main" id="{22C78F71-9DC2-40D2-9CB6-BF40076DE1F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D87FFFAA-0C94-487C-8287-13F9857D35D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D1E59B87-B1D4-4CA5-A625-B061932B459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9C5D10D2-3EDF-4E55-8F6B-ED94BE3EE5F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9BD2E394-3AAB-436C-B12F-E94E45B565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200" y="838833"/>
            <a:ext cx="1157752" cy="881470"/>
          </a:xfrm>
          <a:prstGeom prst="rect">
            <a:avLst/>
          </a:prstGeom>
        </p:spPr>
      </p:pic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7297F12A-D19A-4827-89BB-901F985B9C63}"/>
              </a:ext>
            </a:extLst>
          </p:cNvPr>
          <p:cNvGrpSpPr/>
          <p:nvPr/>
        </p:nvGrpSpPr>
        <p:grpSpPr>
          <a:xfrm>
            <a:off x="7084396" y="2500362"/>
            <a:ext cx="1862760" cy="1574681"/>
            <a:chOff x="2623392" y="385136"/>
            <a:chExt cx="2893439" cy="2139219"/>
          </a:xfrm>
        </p:grpSpPr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E0D46F5C-2B3B-45DD-869D-49F729B0F8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68" t="36624" r="12247" b="14826"/>
            <a:stretch/>
          </p:blipFill>
          <p:spPr>
            <a:xfrm>
              <a:off x="3157619" y="843683"/>
              <a:ext cx="1599521" cy="1225397"/>
            </a:xfrm>
            <a:prstGeom prst="rect">
              <a:avLst/>
            </a:prstGeom>
          </p:spPr>
        </p:pic>
        <p:sp>
          <p:nvSpPr>
            <p:cNvPr id="22" name="نجمة: 5 نقاط 21">
              <a:extLst>
                <a:ext uri="{FF2B5EF4-FFF2-40B4-BE49-F238E27FC236}">
                  <a16:creationId xmlns:a16="http://schemas.microsoft.com/office/drawing/2014/main" id="{85DC28CF-9175-4471-A6CF-A421D403B460}"/>
                </a:ext>
              </a:extLst>
            </p:cNvPr>
            <p:cNvSpPr/>
            <p:nvPr/>
          </p:nvSpPr>
          <p:spPr>
            <a:xfrm>
              <a:off x="2623392" y="385136"/>
              <a:ext cx="2893439" cy="2139219"/>
            </a:xfrm>
            <a:prstGeom prst="star5">
              <a:avLst>
                <a:gd name="adj" fmla="val 32940"/>
                <a:gd name="hf" fmla="val 105146"/>
                <a:gd name="vf" fmla="val 11055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5ACF2091-1B08-4F86-BCB0-8F700FD9CC39}"/>
              </a:ext>
            </a:extLst>
          </p:cNvPr>
          <p:cNvGrpSpPr/>
          <p:nvPr/>
        </p:nvGrpSpPr>
        <p:grpSpPr>
          <a:xfrm>
            <a:off x="7898571" y="1031179"/>
            <a:ext cx="1997125" cy="1413487"/>
            <a:chOff x="6002901" y="3549207"/>
            <a:chExt cx="2893439" cy="2139219"/>
          </a:xfrm>
        </p:grpSpPr>
        <p:pic>
          <p:nvPicPr>
            <p:cNvPr id="27" name="صورة 26">
              <a:extLst>
                <a:ext uri="{FF2B5EF4-FFF2-40B4-BE49-F238E27FC236}">
                  <a16:creationId xmlns:a16="http://schemas.microsoft.com/office/drawing/2014/main" id="{AF562812-0595-41EA-A329-2ED19C2AFF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72" t="4189" r="22706" b="15459"/>
            <a:stretch/>
          </p:blipFill>
          <p:spPr>
            <a:xfrm>
              <a:off x="6610968" y="4115500"/>
              <a:ext cx="1724297" cy="1288350"/>
            </a:xfrm>
            <a:prstGeom prst="rect">
              <a:avLst/>
            </a:prstGeom>
          </p:spPr>
        </p:pic>
        <p:sp>
          <p:nvSpPr>
            <p:cNvPr id="29" name="نجمة: 5 نقاط 28">
              <a:extLst>
                <a:ext uri="{FF2B5EF4-FFF2-40B4-BE49-F238E27FC236}">
                  <a16:creationId xmlns:a16="http://schemas.microsoft.com/office/drawing/2014/main" id="{66BAE822-D2D7-4388-BBEE-22A0CDF36551}"/>
                </a:ext>
              </a:extLst>
            </p:cNvPr>
            <p:cNvSpPr/>
            <p:nvPr/>
          </p:nvSpPr>
          <p:spPr>
            <a:xfrm>
              <a:off x="6002901" y="3549207"/>
              <a:ext cx="2893439" cy="2139219"/>
            </a:xfrm>
            <a:prstGeom prst="star5">
              <a:avLst>
                <a:gd name="adj" fmla="val 32940"/>
                <a:gd name="hf" fmla="val 105146"/>
                <a:gd name="vf" fmla="val 11055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10A264AB-5A26-4D53-9B3F-8DDDDF84D3A5}"/>
              </a:ext>
            </a:extLst>
          </p:cNvPr>
          <p:cNvGrpSpPr/>
          <p:nvPr/>
        </p:nvGrpSpPr>
        <p:grpSpPr>
          <a:xfrm>
            <a:off x="5528721" y="1047976"/>
            <a:ext cx="1758705" cy="1379891"/>
            <a:chOff x="4382593" y="2635373"/>
            <a:chExt cx="2893439" cy="2139219"/>
          </a:xfrm>
        </p:grpSpPr>
        <p:pic>
          <p:nvPicPr>
            <p:cNvPr id="31" name="صورة 30">
              <a:extLst>
                <a:ext uri="{FF2B5EF4-FFF2-40B4-BE49-F238E27FC236}">
                  <a16:creationId xmlns:a16="http://schemas.microsoft.com/office/drawing/2014/main" id="{5897AD11-50E5-4D54-8CC7-D99AE69C3B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8" r="10452" b="25264"/>
            <a:stretch/>
          </p:blipFill>
          <p:spPr>
            <a:xfrm>
              <a:off x="4859889" y="3167846"/>
              <a:ext cx="1785257" cy="1202864"/>
            </a:xfrm>
            <a:prstGeom prst="rect">
              <a:avLst/>
            </a:prstGeom>
          </p:spPr>
        </p:pic>
        <p:sp>
          <p:nvSpPr>
            <p:cNvPr id="32" name="نجمة: 5 نقاط 31">
              <a:extLst>
                <a:ext uri="{FF2B5EF4-FFF2-40B4-BE49-F238E27FC236}">
                  <a16:creationId xmlns:a16="http://schemas.microsoft.com/office/drawing/2014/main" id="{18561AD9-C9A0-4877-97D8-E2D1B1F107AE}"/>
                </a:ext>
              </a:extLst>
            </p:cNvPr>
            <p:cNvSpPr/>
            <p:nvPr/>
          </p:nvSpPr>
          <p:spPr>
            <a:xfrm>
              <a:off x="4382593" y="2635373"/>
              <a:ext cx="2893439" cy="2139219"/>
            </a:xfrm>
            <a:prstGeom prst="star5">
              <a:avLst>
                <a:gd name="adj" fmla="val 32940"/>
                <a:gd name="hf" fmla="val 105146"/>
                <a:gd name="vf" fmla="val 11055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33" name="مجموعة 32">
            <a:extLst>
              <a:ext uri="{FF2B5EF4-FFF2-40B4-BE49-F238E27FC236}">
                <a16:creationId xmlns:a16="http://schemas.microsoft.com/office/drawing/2014/main" id="{6965C5DD-69FE-4C5F-8FD1-20B5816D3CF4}"/>
              </a:ext>
            </a:extLst>
          </p:cNvPr>
          <p:cNvGrpSpPr/>
          <p:nvPr/>
        </p:nvGrpSpPr>
        <p:grpSpPr>
          <a:xfrm>
            <a:off x="9286980" y="2363383"/>
            <a:ext cx="1798972" cy="1413487"/>
            <a:chOff x="5729769" y="1116040"/>
            <a:chExt cx="2893439" cy="2139219"/>
          </a:xfrm>
        </p:grpSpPr>
        <p:pic>
          <p:nvPicPr>
            <p:cNvPr id="34" name="صورة 33">
              <a:extLst>
                <a:ext uri="{FF2B5EF4-FFF2-40B4-BE49-F238E27FC236}">
                  <a16:creationId xmlns:a16="http://schemas.microsoft.com/office/drawing/2014/main" id="{52B14E24-5F2B-4D57-9E2E-1390823D4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0151" y="1522963"/>
              <a:ext cx="2184794" cy="1202864"/>
            </a:xfrm>
            <a:prstGeom prst="rect">
              <a:avLst/>
            </a:prstGeom>
          </p:spPr>
        </p:pic>
        <p:sp>
          <p:nvSpPr>
            <p:cNvPr id="35" name="نجمة: 5 نقاط 34">
              <a:extLst>
                <a:ext uri="{FF2B5EF4-FFF2-40B4-BE49-F238E27FC236}">
                  <a16:creationId xmlns:a16="http://schemas.microsoft.com/office/drawing/2014/main" id="{F99F59D5-DED0-4CE2-BF5B-DD5A4A99D01D}"/>
                </a:ext>
              </a:extLst>
            </p:cNvPr>
            <p:cNvSpPr/>
            <p:nvPr/>
          </p:nvSpPr>
          <p:spPr>
            <a:xfrm>
              <a:off x="5729769" y="1116040"/>
              <a:ext cx="2893439" cy="2139219"/>
            </a:xfrm>
            <a:prstGeom prst="star5">
              <a:avLst>
                <a:gd name="adj" fmla="val 32940"/>
                <a:gd name="hf" fmla="val 105146"/>
                <a:gd name="vf" fmla="val 11055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47BC36CD-CA8C-4728-97B2-6840F4172AA9}"/>
              </a:ext>
            </a:extLst>
          </p:cNvPr>
          <p:cNvGrpSpPr/>
          <p:nvPr/>
        </p:nvGrpSpPr>
        <p:grpSpPr>
          <a:xfrm>
            <a:off x="4887944" y="2632257"/>
            <a:ext cx="1862760" cy="1574681"/>
            <a:chOff x="3617711" y="4214585"/>
            <a:chExt cx="2893439" cy="2139219"/>
          </a:xfrm>
        </p:grpSpPr>
        <p:pic>
          <p:nvPicPr>
            <p:cNvPr id="37" name="صورة 36">
              <a:extLst>
                <a:ext uri="{FF2B5EF4-FFF2-40B4-BE49-F238E27FC236}">
                  <a16:creationId xmlns:a16="http://schemas.microsoft.com/office/drawing/2014/main" id="{CD4AE731-BA10-4DE9-A77E-5CBF694B64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80" t="43110" r="8412" b="13011"/>
            <a:stretch/>
          </p:blipFill>
          <p:spPr>
            <a:xfrm>
              <a:off x="4153572" y="5054757"/>
              <a:ext cx="1931936" cy="1104797"/>
            </a:xfrm>
            <a:prstGeom prst="rect">
              <a:avLst/>
            </a:prstGeom>
          </p:spPr>
        </p:pic>
        <p:sp>
          <p:nvSpPr>
            <p:cNvPr id="38" name="نجمة: 5 نقاط 37">
              <a:extLst>
                <a:ext uri="{FF2B5EF4-FFF2-40B4-BE49-F238E27FC236}">
                  <a16:creationId xmlns:a16="http://schemas.microsoft.com/office/drawing/2014/main" id="{8D726C28-3CBC-4A4E-A543-0D2D53027CCB}"/>
                </a:ext>
              </a:extLst>
            </p:cNvPr>
            <p:cNvSpPr/>
            <p:nvPr/>
          </p:nvSpPr>
          <p:spPr>
            <a:xfrm>
              <a:off x="3617711" y="4214585"/>
              <a:ext cx="2893439" cy="2139219"/>
            </a:xfrm>
            <a:prstGeom prst="star5">
              <a:avLst>
                <a:gd name="adj" fmla="val 32940"/>
                <a:gd name="hf" fmla="val 105146"/>
                <a:gd name="vf" fmla="val 11055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2191967794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B6F3B246-C6A5-4759-8BA3-A9E4CA89E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63EEE68B-4616-495E-9E08-D40FEFF808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863752" y="548680"/>
            <a:ext cx="8069639" cy="4592209"/>
          </a:xfrm>
          <a:prstGeom prst="rect">
            <a:avLst/>
          </a:prstGeom>
        </p:spPr>
      </p:pic>
      <p:pic>
        <p:nvPicPr>
          <p:cNvPr id="15" name="Picture 2" descr="علم السعودية - ويكيبيديا">
            <a:extLst>
              <a:ext uri="{FF2B5EF4-FFF2-40B4-BE49-F238E27FC236}">
                <a16:creationId xmlns:a16="http://schemas.microsoft.com/office/drawing/2014/main" id="{1B0FD4DF-E562-4FA6-8F1E-5969430B4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id="{3B168D88-92A0-43D1-8448-85B5AD0BC0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6EECB88D-2585-404C-A706-61791CD3B2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26" y="713273"/>
            <a:ext cx="979749" cy="4045152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6F130944-8DF3-4D27-8F37-D75A126457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t="12790" r="-279" b="62767"/>
          <a:stretch/>
        </p:blipFill>
        <p:spPr bwMode="auto">
          <a:xfrm>
            <a:off x="4655840" y="5927"/>
            <a:ext cx="6050852" cy="82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F971FB53-8C5C-423D-B561-D67AE969C48F}"/>
              </a:ext>
            </a:extLst>
          </p:cNvPr>
          <p:cNvSpPr txBox="1"/>
          <p:nvPr/>
        </p:nvSpPr>
        <p:spPr>
          <a:xfrm>
            <a:off x="6869305" y="1107227"/>
            <a:ext cx="196299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/>
              <a:t>قوانين التعلم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ABC4E4B-CAF7-4769-BD7A-4311BCD355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4" name="عنصر نائب للمحتوى 4">
            <a:extLst>
              <a:ext uri="{FF2B5EF4-FFF2-40B4-BE49-F238E27FC236}">
                <a16:creationId xmlns:a16="http://schemas.microsoft.com/office/drawing/2014/main" id="{B47EF870-7E7A-4B1A-B494-4010738A42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6D686B97-14B5-40CC-8D88-6FDD765D82E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4272BE2E-CE6C-4C36-B6D6-9AA86FB5425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88C531E6-AB8B-4F76-9DF9-C2DDE3663F8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  <p:pic>
        <p:nvPicPr>
          <p:cNvPr id="28" name="عنصر نائب للمحتوى 4">
            <a:extLst>
              <a:ext uri="{FF2B5EF4-FFF2-40B4-BE49-F238E27FC236}">
                <a16:creationId xmlns:a16="http://schemas.microsoft.com/office/drawing/2014/main" id="{93393280-EEA8-4755-97F8-F6EDD0638EA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86258" y="1692002"/>
            <a:ext cx="1927645" cy="134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0E84BA18-FBBC-473C-A522-867F19726B4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765" y="1692002"/>
            <a:ext cx="1927645" cy="1342439"/>
          </a:xfrm>
          <a:prstGeom prst="rect">
            <a:avLst/>
          </a:prstGeom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EAD57CE7-7C28-40CE-B412-4A5CED00A2B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912" y="3055150"/>
            <a:ext cx="1929255" cy="1342440"/>
          </a:xfrm>
          <a:prstGeom prst="rect">
            <a:avLst/>
          </a:prstGeom>
        </p:spPr>
      </p:pic>
      <p:pic>
        <p:nvPicPr>
          <p:cNvPr id="34" name="صورة 33">
            <a:extLst>
              <a:ext uri="{FF2B5EF4-FFF2-40B4-BE49-F238E27FC236}">
                <a16:creationId xmlns:a16="http://schemas.microsoft.com/office/drawing/2014/main" id="{7A4BD01C-BC8D-40DF-9912-36DB7A24830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434" y="3055147"/>
            <a:ext cx="1929255" cy="134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720287"/>
      </p:ext>
    </p:extLst>
  </p:cSld>
  <p:clrMapOvr>
    <a:masterClrMapping/>
  </p:clrMapOvr>
  <p:transition spd="med">
    <p:pull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E10DC67B-90E9-41F4-9A9D-18F4657ED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8391E10-CA6A-4DD5-8588-E39D486EDA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863752" y="304342"/>
            <a:ext cx="8069639" cy="4836547"/>
          </a:xfrm>
          <a:prstGeom prst="rect">
            <a:avLst/>
          </a:prstGeom>
        </p:spPr>
      </p:pic>
      <p:pic>
        <p:nvPicPr>
          <p:cNvPr id="12" name="Picture 2" descr="علم السعودية - ويكيبيديا">
            <a:extLst>
              <a:ext uri="{FF2B5EF4-FFF2-40B4-BE49-F238E27FC236}">
                <a16:creationId xmlns:a16="http://schemas.microsoft.com/office/drawing/2014/main" id="{55ED7131-98E1-4482-B9BB-C76449FEE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0B4EC518-03A5-4979-82D2-446DD1C4FA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E2EFCEFE-ED57-482D-83B3-0A6E45E0DE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26" y="713273"/>
            <a:ext cx="979749" cy="4045152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2DF78BF9-5DC2-46B2-8DB7-BCCE01C8D4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20" name="عنصر نائب للمحتوى 4">
            <a:extLst>
              <a:ext uri="{FF2B5EF4-FFF2-40B4-BE49-F238E27FC236}">
                <a16:creationId xmlns:a16="http://schemas.microsoft.com/office/drawing/2014/main" id="{1EECA857-2861-40F0-94E0-6EBB00C0C8A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346460CC-DC7F-442C-9B72-0F3575E8B85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7F0EF02D-4494-4E7A-8265-2913DE9A4CD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6D3AE044-1635-485E-BD90-ADC8FA7CDD9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  <p:sp>
        <p:nvSpPr>
          <p:cNvPr id="3" name="مربع نص 2"/>
          <p:cNvSpPr txBox="1">
            <a:spLocks/>
          </p:cNvSpPr>
          <p:nvPr/>
        </p:nvSpPr>
        <p:spPr>
          <a:xfrm>
            <a:off x="4655502" y="1606516"/>
            <a:ext cx="6486138" cy="21852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 defTabSz="457200"/>
            <a:r>
              <a:rPr lang="ar-SA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Mudir MT" pitchFamily="2" charset="-78"/>
              </a:rPr>
              <a:t>يتوقع من التلميذ - ة تحقيق الأهداف التالية :</a:t>
            </a:r>
            <a:endParaRPr lang="ar-SA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Mudir MT" pitchFamily="2" charset="-78"/>
            </a:endParaRPr>
          </a:p>
          <a:p>
            <a:pPr algn="r" defTabSz="457200"/>
            <a:endParaRPr lang="ar-SA" sz="2800" b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Mudir MT" pitchFamily="2" charset="-78"/>
            </a:endParaRPr>
          </a:p>
          <a:p>
            <a:pPr algn="r" defTabSz="457200"/>
            <a:r>
              <a:rPr lang="ar-SA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Mudir MT" pitchFamily="2" charset="-78"/>
              </a:rPr>
              <a:t>قراءة الكلمات التي تحوي الحرف ( </a:t>
            </a:r>
            <a:r>
              <a:rPr lang="ar-SA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Mudir MT" pitchFamily="2" charset="-78"/>
              </a:rPr>
              <a:t>ي </a:t>
            </a:r>
            <a:r>
              <a:rPr lang="ar-SA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Mudir MT" pitchFamily="2" charset="-78"/>
              </a:rPr>
              <a:t>) بأوضاعه.</a:t>
            </a:r>
          </a:p>
          <a:p>
            <a:pPr algn="r" defTabSz="457200"/>
            <a:endParaRPr lang="ar-SA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Mudir MT" pitchFamily="2" charset="-78"/>
            </a:endParaRPr>
          </a:p>
          <a:p>
            <a:pPr algn="r" defTabSz="457200"/>
            <a:r>
              <a:rPr lang="ar-SA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Mudir MT" pitchFamily="2" charset="-78"/>
              </a:rPr>
              <a:t>نطق الحرف (  </a:t>
            </a:r>
            <a:r>
              <a:rPr lang="ar-SA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Mudir MT" pitchFamily="2" charset="-78"/>
              </a:rPr>
              <a:t>ي</a:t>
            </a:r>
            <a:r>
              <a:rPr lang="ar-SA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Mudir MT" pitchFamily="2" charset="-78"/>
              </a:rPr>
              <a:t> ) بحركاته القصيرة .</a:t>
            </a:r>
          </a:p>
          <a:p>
            <a:pPr algn="r" defTabSz="457200"/>
            <a:endParaRPr lang="ar-SA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Mudir MT" pitchFamily="2" charset="-78"/>
            </a:endParaRPr>
          </a:p>
          <a:p>
            <a:pPr algn="r" defTabSz="457200"/>
            <a:r>
              <a:rPr lang="ar-SA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Mudir MT" pitchFamily="2" charset="-78"/>
              </a:rPr>
              <a:t>معرفة الحركات القصيرة وتسميها .</a:t>
            </a:r>
            <a:endParaRPr lang="ar-SA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Mudir MT" pitchFamily="2" charset="-78"/>
            </a:endParaRPr>
          </a:p>
        </p:txBody>
      </p:sp>
      <p:pic>
        <p:nvPicPr>
          <p:cNvPr id="7" name="Picture 2" descr="ÙØªÙØ¬Ø© Ø¨Ø­Ø« Ø§ÙØµÙØ± Ø¹Ù ÙØªØ­Ø© ÙÙØ³Ø±Ø© ÙØ¶ÙØ©">
            <a:extLst>
              <a:ext uri="{FF2B5EF4-FFF2-40B4-BE49-F238E27FC236}">
                <a16:creationId xmlns:a16="http://schemas.microsoft.com/office/drawing/2014/main" id="{6D15AD58-CB90-4F93-ADDA-CB33130CD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669" y="2676998"/>
            <a:ext cx="2554377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صورة 16" descr="صورة تحتوي على لقطة شاشة&#10;&#10;تم إنشاء الوصف تلقائياً">
            <a:extLst>
              <a:ext uri="{FF2B5EF4-FFF2-40B4-BE49-F238E27FC236}">
                <a16:creationId xmlns:a16="http://schemas.microsoft.com/office/drawing/2014/main" id="{C13C8E57-6AE1-4CD3-90CC-73FBC5F550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509" y="922348"/>
            <a:ext cx="2631381" cy="53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13389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EDB676C8-4E48-43D9-AC6E-7476FC15E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B00E61A2-C1BB-4133-8AE6-EF524DC661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863752" y="304342"/>
            <a:ext cx="8069639" cy="4836547"/>
          </a:xfrm>
          <a:prstGeom prst="rect">
            <a:avLst/>
          </a:prstGeom>
        </p:spPr>
      </p:pic>
      <p:pic>
        <p:nvPicPr>
          <p:cNvPr id="5" name="Picture 2" descr="علم السعودية - ويكيبيديا">
            <a:extLst>
              <a:ext uri="{FF2B5EF4-FFF2-40B4-BE49-F238E27FC236}">
                <a16:creationId xmlns:a16="http://schemas.microsoft.com/office/drawing/2014/main" id="{6FDE8DDF-80C3-4AE4-A6EB-7D3C7F6AD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AD385C42-94D7-4E52-83FC-B6CB91906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20EF5FDB-B4E2-40E7-8635-8D84B8DFA2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26" y="713273"/>
            <a:ext cx="979749" cy="4045152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EA26FE2F-A48B-4B02-839C-91A9BA56E7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21" name="عنصر نائب للمحتوى 4">
            <a:extLst>
              <a:ext uri="{FF2B5EF4-FFF2-40B4-BE49-F238E27FC236}">
                <a16:creationId xmlns:a16="http://schemas.microsoft.com/office/drawing/2014/main" id="{B77B4B0E-9583-4613-BAAE-F23975996EB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C1C570E9-00B4-4167-9987-D961AEB3AF6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8DFDBFDB-7804-467F-9042-E9971FFDDD8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ABCE938-C9E4-4227-8247-8AD32000BA5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03C5DA0A-9D16-400B-82CD-C7E4491A95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743" y="1537681"/>
            <a:ext cx="2047498" cy="223304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7F26BA0D-2CFB-4F48-ADC9-8A36973ECEE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6797" t="26087" r="54511" b="67439"/>
          <a:stretch/>
        </p:blipFill>
        <p:spPr>
          <a:xfrm>
            <a:off x="7615691" y="857503"/>
            <a:ext cx="3469629" cy="67596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AAAD6139-3C83-4FED-8367-C5D937E6097C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9727" t="54983" r="51087" b="23623"/>
          <a:stretch/>
        </p:blipFill>
        <p:spPr>
          <a:xfrm>
            <a:off x="8011410" y="1598232"/>
            <a:ext cx="1820886" cy="238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758331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236D6FF-5E7B-4238-B96E-ACBB2CDCE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555B453D-EAF6-4D24-BCC2-74B9004670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863752" y="304342"/>
            <a:ext cx="8069639" cy="4836547"/>
          </a:xfrm>
          <a:prstGeom prst="rect">
            <a:avLst/>
          </a:prstGeom>
        </p:spPr>
      </p:pic>
      <p:pic>
        <p:nvPicPr>
          <p:cNvPr id="4" name="Picture 2" descr="علم السعودية - ويكيبيديا">
            <a:extLst>
              <a:ext uri="{FF2B5EF4-FFF2-40B4-BE49-F238E27FC236}">
                <a16:creationId xmlns:a16="http://schemas.microsoft.com/office/drawing/2014/main" id="{FD2661F3-8143-48D4-B397-0B62C63FD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FC49591E-11FC-45C5-B970-673D820BC9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F703785E-4455-4381-86C6-3FFFFE2931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26" y="713273"/>
            <a:ext cx="979749" cy="4045152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DAC66456-AB0D-43C5-99C9-5FC303D335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21" name="عنصر نائب للمحتوى 4">
            <a:extLst>
              <a:ext uri="{FF2B5EF4-FFF2-40B4-BE49-F238E27FC236}">
                <a16:creationId xmlns:a16="http://schemas.microsoft.com/office/drawing/2014/main" id="{8603AED4-1243-487E-AA15-BDA764277B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EEFE4815-4BC7-43A9-96D0-D665B21FC96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26BA4D03-D046-4DBF-AD2A-2AE9A4835E3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CF4E4FE9-CE91-4523-B391-FA5748604DB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58C5E46A-F0A8-4A01-AFED-5E3A94D8B6C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931" y="1681859"/>
            <a:ext cx="1942399" cy="2511145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5430DB07-9C0F-486D-8136-2D0938DE8CA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6797" t="26087" r="54511" b="67439"/>
          <a:stretch/>
        </p:blipFill>
        <p:spPr>
          <a:xfrm>
            <a:off x="7615691" y="857503"/>
            <a:ext cx="3469629" cy="675963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B8A30CFE-5169-476B-9B34-B4168C87EFC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3152" t="55212" r="76351" b="23623"/>
          <a:stretch/>
        </p:blipFill>
        <p:spPr>
          <a:xfrm>
            <a:off x="7898571" y="1688062"/>
            <a:ext cx="2059502" cy="233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193786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A7E8F29C-F609-40C5-B7ED-9881275C6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ED69C211-8DEF-40D8-82B1-47A1B1B632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863752" y="304342"/>
            <a:ext cx="8069639" cy="4836547"/>
          </a:xfrm>
          <a:prstGeom prst="rect">
            <a:avLst/>
          </a:prstGeom>
        </p:spPr>
      </p:pic>
      <p:pic>
        <p:nvPicPr>
          <p:cNvPr id="4" name="Picture 2" descr="علم السعودية - ويكيبيديا">
            <a:extLst>
              <a:ext uri="{FF2B5EF4-FFF2-40B4-BE49-F238E27FC236}">
                <a16:creationId xmlns:a16="http://schemas.microsoft.com/office/drawing/2014/main" id="{1ABBA4EC-9480-4D95-BB68-807487724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855A364-CBE9-454F-9325-DDBD25AEE2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A4D55026-D185-450A-8014-576AC0D7A3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26" y="713273"/>
            <a:ext cx="979749" cy="4045152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D22DD2AD-169D-4C47-8052-BD0C99355D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21" name="عنصر نائب للمحتوى 4">
            <a:extLst>
              <a:ext uri="{FF2B5EF4-FFF2-40B4-BE49-F238E27FC236}">
                <a16:creationId xmlns:a16="http://schemas.microsoft.com/office/drawing/2014/main" id="{1BFEE9C4-3D51-4F60-BA87-DEF180B23E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3C43CA31-A13B-40DA-B9FC-29E5E21BC3B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E4877D58-1BCC-4BFA-B343-4B8A8260A7F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6D525E1E-CEE3-4F10-AEA9-8EC39DCC606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265E4FE1-11F2-47D3-A92F-15815076F45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631" y="1878271"/>
            <a:ext cx="2390061" cy="1908162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E39D6081-3766-45A7-A052-25E42E35E97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6797" t="26087" r="54511" b="67439"/>
          <a:stretch/>
        </p:blipFill>
        <p:spPr>
          <a:xfrm>
            <a:off x="7615691" y="857503"/>
            <a:ext cx="3469629" cy="675963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41EF4A2D-1766-4E8F-B33D-D2DB1F0EA347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7280" t="55362" r="63071" b="24652"/>
          <a:stretch/>
        </p:blipFill>
        <p:spPr>
          <a:xfrm>
            <a:off x="8282724" y="1700814"/>
            <a:ext cx="1942398" cy="226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020764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A5B466F4-D985-4C6A-996F-9CC7BF42A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1F124AD-153B-4454-9FE3-DC677684C8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863752" y="304342"/>
            <a:ext cx="8069639" cy="4836547"/>
          </a:xfrm>
          <a:prstGeom prst="rect">
            <a:avLst/>
          </a:prstGeom>
        </p:spPr>
      </p:pic>
      <p:pic>
        <p:nvPicPr>
          <p:cNvPr id="6" name="Picture 2" descr="علم السعودية - ويكيبيديا">
            <a:extLst>
              <a:ext uri="{FF2B5EF4-FFF2-40B4-BE49-F238E27FC236}">
                <a16:creationId xmlns:a16="http://schemas.microsoft.com/office/drawing/2014/main" id="{05C719D3-AC7F-46FD-A42B-FB9441EA3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9443D7ED-3663-4BBF-977F-FBDD76ABE7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29535D58-A6D8-41C0-BF98-E2ED1D7965F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26" y="713273"/>
            <a:ext cx="979749" cy="404515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81FDDAC1-DCBF-4C05-81B2-4248F71319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10" name="عنصر نائب للمحتوى 4">
            <a:extLst>
              <a:ext uri="{FF2B5EF4-FFF2-40B4-BE49-F238E27FC236}">
                <a16:creationId xmlns:a16="http://schemas.microsoft.com/office/drawing/2014/main" id="{9CDA57AA-936C-4EA7-AB99-967CBFE9226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FA9B946B-2301-4BED-BBEF-9DC16DB4259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7E5026C7-89B8-4D8A-A348-0A3575C76C4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B60180F7-A622-4414-9937-872488A54DB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  <p:pic>
        <p:nvPicPr>
          <p:cNvPr id="37" name="Picture 11">
            <a:extLst>
              <a:ext uri="{FF2B5EF4-FFF2-40B4-BE49-F238E27FC236}">
                <a16:creationId xmlns:a16="http://schemas.microsoft.com/office/drawing/2014/main" id="{AA5968AD-4B64-4F2B-8F50-3FD437E9F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247" y="841037"/>
            <a:ext cx="692944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2">
            <a:extLst>
              <a:ext uri="{FF2B5EF4-FFF2-40B4-BE49-F238E27FC236}">
                <a16:creationId xmlns:a16="http://schemas.microsoft.com/office/drawing/2014/main" id="{4B247850-CC94-4874-B65A-618D90D5E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303" y="1542316"/>
            <a:ext cx="692944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3">
            <a:extLst>
              <a:ext uri="{FF2B5EF4-FFF2-40B4-BE49-F238E27FC236}">
                <a16:creationId xmlns:a16="http://schemas.microsoft.com/office/drawing/2014/main" id="{9CD2AD64-633F-43D2-90F2-931BAB7F7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270" y="1002962"/>
            <a:ext cx="328613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4">
            <a:extLst>
              <a:ext uri="{FF2B5EF4-FFF2-40B4-BE49-F238E27FC236}">
                <a16:creationId xmlns:a16="http://schemas.microsoft.com/office/drawing/2014/main" id="{50336BD0-F914-4FCB-B347-6290D19D3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635" y="841040"/>
            <a:ext cx="328613" cy="507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1" name="رابط مستقيم 40">
            <a:extLst>
              <a:ext uri="{FF2B5EF4-FFF2-40B4-BE49-F238E27FC236}">
                <a16:creationId xmlns:a16="http://schemas.microsoft.com/office/drawing/2014/main" id="{130074C2-2B26-4643-B71A-2016CDEAD671}"/>
              </a:ext>
            </a:extLst>
          </p:cNvPr>
          <p:cNvCxnSpPr/>
          <p:nvPr/>
        </p:nvCxnSpPr>
        <p:spPr>
          <a:xfrm rot="10800000">
            <a:off x="4811842" y="1435160"/>
            <a:ext cx="604837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10">
            <a:extLst>
              <a:ext uri="{FF2B5EF4-FFF2-40B4-BE49-F238E27FC236}">
                <a16:creationId xmlns:a16="http://schemas.microsoft.com/office/drawing/2014/main" id="{32E446F4-17D4-4DF1-8413-100E9A9D9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6580" y="885955"/>
            <a:ext cx="1089223" cy="1241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8">
            <a:extLst>
              <a:ext uri="{FF2B5EF4-FFF2-40B4-BE49-F238E27FC236}">
                <a16:creationId xmlns:a16="http://schemas.microsoft.com/office/drawing/2014/main" id="{AC238D18-1FC4-47B2-AC4C-E751E3D2C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420" y="948196"/>
            <a:ext cx="1137047" cy="1241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9">
            <a:extLst>
              <a:ext uri="{FF2B5EF4-FFF2-40B4-BE49-F238E27FC236}">
                <a16:creationId xmlns:a16="http://schemas.microsoft.com/office/drawing/2014/main" id="{8B0ED1E3-BDDF-4D8A-B9D6-5C70806A3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957" y="1002963"/>
            <a:ext cx="1259681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15">
            <a:extLst>
              <a:ext uri="{FF2B5EF4-FFF2-40B4-BE49-F238E27FC236}">
                <a16:creationId xmlns:a16="http://schemas.microsoft.com/office/drawing/2014/main" id="{1736A695-F2E9-4737-80E1-3EB2DE009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863" y="894616"/>
            <a:ext cx="1197769" cy="1241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مستطيل 24">
            <a:extLst>
              <a:ext uri="{FF2B5EF4-FFF2-40B4-BE49-F238E27FC236}">
                <a16:creationId xmlns:a16="http://schemas.microsoft.com/office/drawing/2014/main" id="{15E483FA-57B2-4433-B9CB-082C4F0BBF74}"/>
              </a:ext>
            </a:extLst>
          </p:cNvPr>
          <p:cNvSpPr/>
          <p:nvPr/>
        </p:nvSpPr>
        <p:spPr>
          <a:xfrm>
            <a:off x="9780527" y="2506567"/>
            <a:ext cx="863775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itchFamily="2" charset="-78"/>
                <a:cs typeface="Sakkal Majalla" pitchFamily="2" charset="-78"/>
              </a:rPr>
              <a:t>يَ</a:t>
            </a: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B273D7F6-7DBD-414F-B55F-DE02FEFB9356}"/>
              </a:ext>
            </a:extLst>
          </p:cNvPr>
          <p:cNvSpPr/>
          <p:nvPr/>
        </p:nvSpPr>
        <p:spPr>
          <a:xfrm>
            <a:off x="6714495" y="2506567"/>
            <a:ext cx="969137" cy="156966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9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itchFamily="2" charset="-78"/>
                <a:cs typeface="Sakkal Majalla" pitchFamily="2" charset="-78"/>
              </a:rPr>
              <a:t>يُ</a:t>
            </a: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D69A1DBE-4BC9-4956-8336-6672BECC22FB}"/>
              </a:ext>
            </a:extLst>
          </p:cNvPr>
          <p:cNvSpPr/>
          <p:nvPr/>
        </p:nvSpPr>
        <p:spPr>
          <a:xfrm>
            <a:off x="4557162" y="2722615"/>
            <a:ext cx="1800225" cy="14465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8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itchFamily="2" charset="-78"/>
                <a:cs typeface="Sakkal Majalla" pitchFamily="2" charset="-78"/>
              </a:rPr>
              <a:t>أَيْ</a:t>
            </a:r>
            <a:endParaRPr lang="ar-SA" sz="9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842475F8-2D4E-48A9-B54F-492F9B806F8A}"/>
              </a:ext>
            </a:extLst>
          </p:cNvPr>
          <p:cNvSpPr txBox="1"/>
          <p:nvPr/>
        </p:nvSpPr>
        <p:spPr>
          <a:xfrm>
            <a:off x="7498386" y="2474118"/>
            <a:ext cx="1692362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/>
          <a:p>
            <a:r>
              <a:rPr lang="ar-SA" sz="88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-Saber" panose="02000000000000000000" pitchFamily="2" charset="-78"/>
                <a:cs typeface="M-Saber" panose="02000000000000000000" pitchFamily="2" charset="-78"/>
              </a:rPr>
              <a:t>يِ</a:t>
            </a:r>
            <a:endParaRPr lang="ar-SA" sz="960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8" grpId="0" animBg="1"/>
      <p:bldP spid="2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F7ED3ED4-F440-433A-AD7D-2FBC05310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C51CB97-78C5-48F1-B489-72F84007E0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863752" y="304342"/>
            <a:ext cx="8069639" cy="4836547"/>
          </a:xfrm>
          <a:prstGeom prst="rect">
            <a:avLst/>
          </a:prstGeom>
        </p:spPr>
      </p:pic>
      <p:pic>
        <p:nvPicPr>
          <p:cNvPr id="5" name="Picture 2" descr="علم السعودية - ويكيبيديا">
            <a:extLst>
              <a:ext uri="{FF2B5EF4-FFF2-40B4-BE49-F238E27FC236}">
                <a16:creationId xmlns:a16="http://schemas.microsoft.com/office/drawing/2014/main" id="{C58F2BC1-0812-4C2B-8A5D-C66A520E9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150A73C7-EBAD-4E22-B5E6-4A5AAE1CA0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CEE0BA5-BA73-4B35-8077-EF9787784C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26" y="713273"/>
            <a:ext cx="979749" cy="404515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53AAC53-502B-4118-8826-96974B2825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18" name="عنصر نائب للمحتوى 4">
            <a:extLst>
              <a:ext uri="{FF2B5EF4-FFF2-40B4-BE49-F238E27FC236}">
                <a16:creationId xmlns:a16="http://schemas.microsoft.com/office/drawing/2014/main" id="{DD750DCE-A38E-48CB-83BE-19C8F094D13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275F5524-AF7C-4291-9D43-ABD272F602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0462CE07-72BF-4DA7-8955-F7791C0131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D3D2AAD5-CE52-4559-85A3-DB30CFDB82D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009A9DDF-8209-41D1-846B-9080122A4FDE}"/>
              </a:ext>
            </a:extLst>
          </p:cNvPr>
          <p:cNvSpPr/>
          <p:nvPr/>
        </p:nvSpPr>
        <p:spPr>
          <a:xfrm>
            <a:off x="3225054" y="1873481"/>
            <a:ext cx="793049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A" sz="2000" b="1" dirty="0">
                <a:solidFill>
                  <a:srgbClr val="7030A0"/>
                </a:solidFill>
                <a:cs typeface="W1 SHUROOQ 36 030" pitchFamily="2" charset="-78"/>
              </a:rPr>
              <a:t>من خلال هذا المكون يتوقع من التلميذ – ة تحقيق الأهداف التالية :</a:t>
            </a:r>
          </a:p>
          <a:p>
            <a:pPr algn="r"/>
            <a:endParaRPr lang="ar-SA" sz="2000" dirty="0">
              <a:solidFill>
                <a:srgbClr val="7030A0"/>
              </a:solidFill>
            </a:endParaRPr>
          </a:p>
          <a:p>
            <a:pPr algn="r"/>
            <a:r>
              <a:rPr lang="ar-SA" sz="2000" dirty="0">
                <a:cs typeface="AL-Mohanad Bold" pitchFamily="2" charset="-78"/>
              </a:rPr>
              <a:t>1-</a:t>
            </a:r>
            <a:r>
              <a:rPr lang="ar-SA" sz="2000" dirty="0">
                <a:cs typeface="+mn-cs"/>
              </a:rPr>
              <a:t>  تميز بين الحركة القصيرة والمد </a:t>
            </a:r>
            <a:r>
              <a:rPr lang="ar-SA" sz="1400" dirty="0">
                <a:cs typeface="+mn-cs"/>
              </a:rPr>
              <a:t>.</a:t>
            </a:r>
          </a:p>
        </p:txBody>
      </p:sp>
      <p:pic>
        <p:nvPicPr>
          <p:cNvPr id="4098" name="Picture 2" descr="http://2.bp.blogspot.com/-pmPYuAVfSgc/Vg71ExaWyzI/AAAAAAAAAhs/m_Uvxph7Qws/s1600/download%2B%25281%2529.jpg">
            <a:extLst>
              <a:ext uri="{FF2B5EF4-FFF2-40B4-BE49-F238E27FC236}">
                <a16:creationId xmlns:a16="http://schemas.microsoft.com/office/drawing/2014/main" id="{0FD442D5-6E20-4882-A7B8-BC1E0CBA4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458" y="2654615"/>
            <a:ext cx="2050068" cy="1548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1373B05-194C-4178-ABBA-0538489283E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2093" t="48091" r="53532" b="44348"/>
          <a:stretch/>
        </p:blipFill>
        <p:spPr>
          <a:xfrm>
            <a:off x="6888223" y="848036"/>
            <a:ext cx="4396227" cy="7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323312"/>
      </p:ext>
    </p:extLst>
  </p:cSld>
  <p:clrMapOvr>
    <a:masterClrMapping/>
  </p:clrMapOvr>
  <p:transition spd="med">
    <p:pull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61EC294B-B0A6-475A-9373-4ADC1A3E9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120AFF4-919A-4140-8CCE-9555699706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863752" y="304342"/>
            <a:ext cx="8069639" cy="4836547"/>
          </a:xfrm>
          <a:prstGeom prst="rect">
            <a:avLst/>
          </a:prstGeom>
        </p:spPr>
      </p:pic>
      <p:pic>
        <p:nvPicPr>
          <p:cNvPr id="5" name="Picture 2" descr="علم السعودية - ويكيبيديا">
            <a:extLst>
              <a:ext uri="{FF2B5EF4-FFF2-40B4-BE49-F238E27FC236}">
                <a16:creationId xmlns:a16="http://schemas.microsoft.com/office/drawing/2014/main" id="{6E838468-8626-4D75-B955-342041BDA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A9C6D540-9869-4046-81C3-9874765762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69EE8B6B-5794-47B0-B05F-23F6AD1BF87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26" y="713273"/>
            <a:ext cx="979749" cy="404515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94AA22C0-3B44-45D3-94E6-88758BC397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13" name="عنصر نائب للمحتوى 4">
            <a:extLst>
              <a:ext uri="{FF2B5EF4-FFF2-40B4-BE49-F238E27FC236}">
                <a16:creationId xmlns:a16="http://schemas.microsoft.com/office/drawing/2014/main" id="{78289C2C-1EB9-405D-870F-BE740AFBB21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4EC7A97F-4C81-4335-80E9-4B6A9D1F71A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7F110DA7-4132-4E3A-84C7-ABDE632D70C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CC7E4BA7-8F55-44A2-A5F1-421D92F5B3F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9DCE9C37-AB90-4218-9222-079FF98A31F7}"/>
              </a:ext>
            </a:extLst>
          </p:cNvPr>
          <p:cNvSpPr/>
          <p:nvPr/>
        </p:nvSpPr>
        <p:spPr>
          <a:xfrm>
            <a:off x="4940151" y="2187690"/>
            <a:ext cx="1584325" cy="186204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115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itchFamily="2" charset="-78"/>
                <a:cs typeface="Sakkal Majalla" pitchFamily="2" charset="-78"/>
              </a:rPr>
              <a:t>يًا</a:t>
            </a:r>
            <a:endParaRPr lang="ar-SA" sz="9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0D7A4786-1041-40DE-BBC5-1F2614293C4B}"/>
              </a:ext>
            </a:extLst>
          </p:cNvPr>
          <p:cNvSpPr/>
          <p:nvPr/>
        </p:nvSpPr>
        <p:spPr>
          <a:xfrm>
            <a:off x="6788418" y="2045013"/>
            <a:ext cx="2181434" cy="186204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11500" b="1" dirty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itchFamily="2" charset="-78"/>
                <a:cs typeface="Sakkal Majalla" pitchFamily="2" charset="-78"/>
              </a:rPr>
              <a:t>يٍ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1C28677C-482E-4255-A5C1-F134C1EE725B}"/>
              </a:ext>
            </a:extLst>
          </p:cNvPr>
          <p:cNvSpPr/>
          <p:nvPr/>
        </p:nvSpPr>
        <p:spPr>
          <a:xfrm>
            <a:off x="8969852" y="2006816"/>
            <a:ext cx="1883365" cy="186204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1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itchFamily="2" charset="-78"/>
                <a:cs typeface="Sakkal Majalla" pitchFamily="2" charset="-78"/>
              </a:rPr>
              <a:t>ي</a:t>
            </a:r>
            <a:endParaRPr lang="ar-SA" sz="9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itchFamily="2" charset="-78"/>
              <a:cs typeface="Sakkal Majalla" pitchFamily="2" charset="-78"/>
            </a:endParaRPr>
          </a:p>
        </p:txBody>
      </p:sp>
      <p:pic>
        <p:nvPicPr>
          <p:cNvPr id="23" name="Picture 14">
            <a:extLst>
              <a:ext uri="{FF2B5EF4-FFF2-40B4-BE49-F238E27FC236}">
                <a16:creationId xmlns:a16="http://schemas.microsoft.com/office/drawing/2014/main" id="{966A783F-C665-4A02-BE09-F2807F361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307" y="1720084"/>
            <a:ext cx="438150" cy="448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4">
            <a:extLst>
              <a:ext uri="{FF2B5EF4-FFF2-40B4-BE49-F238E27FC236}">
                <a16:creationId xmlns:a16="http://schemas.microsoft.com/office/drawing/2014/main" id="{63199A2C-B1A6-4CFF-912C-31960DF40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0991" y="1651190"/>
            <a:ext cx="335288" cy="51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مربع نص 29">
            <a:extLst>
              <a:ext uri="{FF2B5EF4-FFF2-40B4-BE49-F238E27FC236}">
                <a16:creationId xmlns:a16="http://schemas.microsoft.com/office/drawing/2014/main" id="{388B05E1-659A-47D5-AB70-FA7D28C6AF17}"/>
              </a:ext>
            </a:extLst>
          </p:cNvPr>
          <p:cNvSpPr txBox="1"/>
          <p:nvPr/>
        </p:nvSpPr>
        <p:spPr>
          <a:xfrm>
            <a:off x="5416600" y="783978"/>
            <a:ext cx="487203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كم نوعًا من أنواع التنوين </a:t>
            </a:r>
          </a:p>
        </p:txBody>
      </p:sp>
    </p:spTree>
    <p:extLst>
      <p:ext uri="{BB962C8B-B14F-4D97-AF65-F5344CB8AC3E}">
        <p14:creationId xmlns:p14="http://schemas.microsoft.com/office/powerpoint/2010/main" val="245335521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CC5B6F16-639E-4A47-82C6-EB9643A26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4DA53B92-ED85-44BB-9D9D-8C8BEC623B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863752" y="304342"/>
            <a:ext cx="8069639" cy="4836547"/>
          </a:xfrm>
          <a:prstGeom prst="rect">
            <a:avLst/>
          </a:prstGeom>
        </p:spPr>
      </p:pic>
      <p:pic>
        <p:nvPicPr>
          <p:cNvPr id="4" name="Picture 2" descr="علم السعودية - ويكيبيديا">
            <a:extLst>
              <a:ext uri="{FF2B5EF4-FFF2-40B4-BE49-F238E27FC236}">
                <a16:creationId xmlns:a16="http://schemas.microsoft.com/office/drawing/2014/main" id="{06CC2ED5-3492-43BA-A475-6B1E09B32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A4EC135-041F-41AE-AC56-9994A1B66B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F33D67C-DECA-4331-ABBD-733EEE4C08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26" y="713273"/>
            <a:ext cx="979749" cy="404515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32942CEF-A5EF-4AAA-8077-C91FC42EA0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10" name="عنصر نائب للمحتوى 4">
            <a:extLst>
              <a:ext uri="{FF2B5EF4-FFF2-40B4-BE49-F238E27FC236}">
                <a16:creationId xmlns:a16="http://schemas.microsoft.com/office/drawing/2014/main" id="{A3B76514-4E01-408C-B72B-0D06954683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DA4389EA-4E33-49F0-8027-F500D13439E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B3E8B3CC-2185-475D-871D-A1DF3DF5F49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21CF27F9-460A-4465-96C8-67F78318BB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  <p:grpSp>
        <p:nvGrpSpPr>
          <p:cNvPr id="17" name="مجموعة 23">
            <a:extLst>
              <a:ext uri="{FF2B5EF4-FFF2-40B4-BE49-F238E27FC236}">
                <a16:creationId xmlns:a16="http://schemas.microsoft.com/office/drawing/2014/main" id="{F0C82479-A1C6-4E35-9555-37A69E034950}"/>
              </a:ext>
            </a:extLst>
          </p:cNvPr>
          <p:cNvGrpSpPr>
            <a:grpSpLocks/>
          </p:cNvGrpSpPr>
          <p:nvPr/>
        </p:nvGrpSpPr>
        <p:grpSpPr bwMode="auto">
          <a:xfrm>
            <a:off x="5077440" y="817797"/>
            <a:ext cx="773906" cy="854080"/>
            <a:chOff x="1187624" y="836712"/>
            <a:chExt cx="1032115" cy="1138692"/>
          </a:xfrm>
        </p:grpSpPr>
        <p:sp>
          <p:nvSpPr>
            <p:cNvPr id="18" name="مستطيل 17">
              <a:extLst>
                <a:ext uri="{FF2B5EF4-FFF2-40B4-BE49-F238E27FC236}">
                  <a16:creationId xmlns:a16="http://schemas.microsoft.com/office/drawing/2014/main" id="{6BC54973-5D03-4DAB-9F4C-5CDD302BB3EE}"/>
                </a:ext>
              </a:extLst>
            </p:cNvPr>
            <p:cNvSpPr/>
            <p:nvPr/>
          </p:nvSpPr>
          <p:spPr>
            <a:xfrm>
              <a:off x="1187624" y="836712"/>
              <a:ext cx="1008112" cy="1138692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ar-SA" sz="495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و</a:t>
              </a:r>
            </a:p>
          </p:txBody>
        </p:sp>
        <p:pic>
          <p:nvPicPr>
            <p:cNvPr id="19" name="Picture 3">
              <a:extLst>
                <a:ext uri="{FF2B5EF4-FFF2-40B4-BE49-F238E27FC236}">
                  <a16:creationId xmlns:a16="http://schemas.microsoft.com/office/drawing/2014/main" id="{9ADC0A78-25A0-432E-9502-47C5C28A47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836712"/>
              <a:ext cx="384043" cy="43204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مجموعة 21">
            <a:extLst>
              <a:ext uri="{FF2B5EF4-FFF2-40B4-BE49-F238E27FC236}">
                <a16:creationId xmlns:a16="http://schemas.microsoft.com/office/drawing/2014/main" id="{AFFDE3E2-DBF1-4213-AA7B-733AE94D8AEB}"/>
              </a:ext>
            </a:extLst>
          </p:cNvPr>
          <p:cNvGrpSpPr>
            <a:grpSpLocks/>
          </p:cNvGrpSpPr>
          <p:nvPr/>
        </p:nvGrpSpPr>
        <p:grpSpPr bwMode="auto">
          <a:xfrm>
            <a:off x="10067608" y="644134"/>
            <a:ext cx="784622" cy="962137"/>
            <a:chOff x="6732240" y="692696"/>
            <a:chExt cx="1045642" cy="1282311"/>
          </a:xfrm>
        </p:grpSpPr>
        <p:sp>
          <p:nvSpPr>
            <p:cNvPr id="21" name="مستطيل 20">
              <a:extLst>
                <a:ext uri="{FF2B5EF4-FFF2-40B4-BE49-F238E27FC236}">
                  <a16:creationId xmlns:a16="http://schemas.microsoft.com/office/drawing/2014/main" id="{0148FBB2-7596-4E06-9E57-92BEF3ADC443}"/>
                </a:ext>
              </a:extLst>
            </p:cNvPr>
            <p:cNvSpPr/>
            <p:nvPr/>
          </p:nvSpPr>
          <p:spPr>
            <a:xfrm>
              <a:off x="6732240" y="836712"/>
              <a:ext cx="864096" cy="1138295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ar-SA" sz="495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ا</a:t>
              </a:r>
            </a:p>
          </p:txBody>
        </p:sp>
        <p:pic>
          <p:nvPicPr>
            <p:cNvPr id="22" name="Picture 5">
              <a:extLst>
                <a:ext uri="{FF2B5EF4-FFF2-40B4-BE49-F238E27FC236}">
                  <a16:creationId xmlns:a16="http://schemas.microsoft.com/office/drawing/2014/main" id="{47FCD5CE-D338-422F-88CA-F1F6E44E9F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12" y="692696"/>
              <a:ext cx="397570" cy="44942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مجموعة 24">
            <a:extLst>
              <a:ext uri="{FF2B5EF4-FFF2-40B4-BE49-F238E27FC236}">
                <a16:creationId xmlns:a16="http://schemas.microsoft.com/office/drawing/2014/main" id="{0917A13D-4010-4BE1-9086-A87D246BC823}"/>
              </a:ext>
            </a:extLst>
          </p:cNvPr>
          <p:cNvGrpSpPr>
            <a:grpSpLocks/>
          </p:cNvGrpSpPr>
          <p:nvPr/>
        </p:nvGrpSpPr>
        <p:grpSpPr bwMode="auto">
          <a:xfrm>
            <a:off x="7507506" y="710641"/>
            <a:ext cx="731044" cy="854080"/>
            <a:chOff x="3995936" y="332656"/>
            <a:chExt cx="973634" cy="1138584"/>
          </a:xfrm>
        </p:grpSpPr>
        <p:sp>
          <p:nvSpPr>
            <p:cNvPr id="24" name="مستطيل 23">
              <a:extLst>
                <a:ext uri="{FF2B5EF4-FFF2-40B4-BE49-F238E27FC236}">
                  <a16:creationId xmlns:a16="http://schemas.microsoft.com/office/drawing/2014/main" id="{7879FA69-2AD6-4366-8F7F-4A1B9DE5DB0A}"/>
                </a:ext>
              </a:extLst>
            </p:cNvPr>
            <p:cNvSpPr/>
            <p:nvPr/>
          </p:nvSpPr>
          <p:spPr bwMode="auto">
            <a:xfrm>
              <a:off x="3995936" y="332656"/>
              <a:ext cx="868070" cy="1138584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ar-SA" sz="495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ي</a:t>
              </a:r>
            </a:p>
          </p:txBody>
        </p:sp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F056BB1E-C693-458C-966E-C9B51E115F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1124744"/>
              <a:ext cx="325562" cy="3348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صورة 25">
            <a:extLst>
              <a:ext uri="{FF2B5EF4-FFF2-40B4-BE49-F238E27FC236}">
                <a16:creationId xmlns:a16="http://schemas.microsoft.com/office/drawing/2014/main" id="{A22252CC-DE62-4AB4-A434-EB97CEBD18D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501" y="1863324"/>
            <a:ext cx="1182448" cy="1015663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5A4C8E55-09C0-4966-877D-B43678B5317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163" y="1766846"/>
            <a:ext cx="964551" cy="1036094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47485CFD-D939-45FE-B168-1E997F73441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666" y="1900832"/>
            <a:ext cx="1091050" cy="1036095"/>
          </a:xfrm>
          <a:prstGeom prst="rect">
            <a:avLst/>
          </a:prstGeom>
        </p:spPr>
      </p:pic>
      <p:sp>
        <p:nvSpPr>
          <p:cNvPr id="29" name="مستطيل 28">
            <a:extLst>
              <a:ext uri="{FF2B5EF4-FFF2-40B4-BE49-F238E27FC236}">
                <a16:creationId xmlns:a16="http://schemas.microsoft.com/office/drawing/2014/main" id="{34263F7C-AABC-442C-BAB6-A4E9911280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73227" y="2909818"/>
            <a:ext cx="13684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9600" b="1" dirty="0">
                <a:solidFill>
                  <a:srgbClr val="FF0000"/>
                </a:solidFill>
                <a:cs typeface="Akhbar MT" pitchFamily="2" charset="-78"/>
              </a:rPr>
              <a:t>يَا</a:t>
            </a:r>
            <a:endParaRPr lang="ar-SA" altLang="ar-SA" sz="13800" b="1" dirty="0">
              <a:solidFill>
                <a:srgbClr val="FF0000"/>
              </a:solidFill>
              <a:cs typeface="Akhbar MT" pitchFamily="2" charset="-78"/>
            </a:endParaRP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C298161C-14ED-4782-A66A-B7F07C41D9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2404" y="2856022"/>
            <a:ext cx="172878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8800" b="1" dirty="0" err="1">
                <a:solidFill>
                  <a:srgbClr val="008000"/>
                </a:solidFill>
                <a:cs typeface="Akhbar MT" pitchFamily="2" charset="-78"/>
              </a:rPr>
              <a:t>يِـِي</a:t>
            </a:r>
            <a:r>
              <a:rPr lang="ar-SA" altLang="ar-SA" sz="8800" b="1" dirty="0">
                <a:solidFill>
                  <a:srgbClr val="008000"/>
                </a:solidFill>
                <a:cs typeface="Akhbar MT" pitchFamily="2" charset="-78"/>
              </a:rPr>
              <a:t>ـ</a:t>
            </a:r>
            <a:endParaRPr lang="ar-SA" altLang="ar-SA" sz="11500" b="1" dirty="0">
              <a:solidFill>
                <a:srgbClr val="008000"/>
              </a:solidFill>
              <a:cs typeface="Akhbar MT" pitchFamily="2" charset="-78"/>
            </a:endParaRP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732FD0E9-05CA-4A82-A2FB-D817FD650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1306" y="2971373"/>
            <a:ext cx="136683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8800" b="1" dirty="0" err="1">
                <a:solidFill>
                  <a:srgbClr val="0000FF"/>
                </a:solidFill>
                <a:cs typeface="Akhbar MT" pitchFamily="2" charset="-78"/>
              </a:rPr>
              <a:t>يُو</a:t>
            </a:r>
            <a:endParaRPr lang="ar-SA" altLang="ar-SA" sz="11500" b="1" dirty="0">
              <a:solidFill>
                <a:srgbClr val="0000FF"/>
              </a:solidFill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23049879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4038064F-3609-4190-8908-B3B685D3B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63165F58-F148-429E-88CC-7C570C8145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00" t="12182" r="16926" b="6580"/>
          <a:stretch/>
        </p:blipFill>
        <p:spPr>
          <a:xfrm>
            <a:off x="1849491" y="435934"/>
            <a:ext cx="8227959" cy="5999400"/>
          </a:xfrm>
          <a:prstGeom prst="rect">
            <a:avLst/>
          </a:prstGeom>
        </p:spPr>
      </p:pic>
      <p:sp>
        <p:nvSpPr>
          <p:cNvPr id="3" name="مربع نص 9">
            <a:extLst>
              <a:ext uri="{FF2B5EF4-FFF2-40B4-BE49-F238E27FC236}">
                <a16:creationId xmlns:a16="http://schemas.microsoft.com/office/drawing/2014/main" id="{BB28C245-FDA1-497C-AD5F-CC379E920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0657" y="3051350"/>
            <a:ext cx="932748" cy="1107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FontTx/>
              <a:buNone/>
            </a:pPr>
            <a:r>
              <a:rPr lang="ar-SA" altLang="ar-SA" sz="6600" b="1" dirty="0">
                <a:latin typeface="Adobe Arabic" panose="02040503050201020203" pitchFamily="18" charset="-78"/>
                <a:cs typeface="+mn-cs"/>
              </a:rPr>
              <a:t>ي</a:t>
            </a:r>
          </a:p>
        </p:txBody>
      </p:sp>
      <p:sp>
        <p:nvSpPr>
          <p:cNvPr id="4" name="مربع نص 9">
            <a:extLst>
              <a:ext uri="{FF2B5EF4-FFF2-40B4-BE49-F238E27FC236}">
                <a16:creationId xmlns:a16="http://schemas.microsoft.com/office/drawing/2014/main" id="{2A3824B5-F5A8-4476-9DF0-527CAA94E9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8128" y="1590659"/>
            <a:ext cx="138207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FontTx/>
              <a:buNone/>
            </a:pPr>
            <a:r>
              <a:rPr lang="ar-SA" altLang="ar-SA" sz="6600" b="1" dirty="0">
                <a:latin typeface="Adobe Arabic" panose="02040503050201020203" pitchFamily="18" charset="-78"/>
                <a:cs typeface="+mn-cs"/>
              </a:rPr>
              <a:t>يَ</a:t>
            </a:r>
            <a:r>
              <a:rPr lang="ar-SA" altLang="ar-SA" sz="6600" b="1" dirty="0">
                <a:solidFill>
                  <a:srgbClr val="FF0000"/>
                </a:solidFill>
                <a:latin typeface="Adobe Arabic" panose="02040503050201020203" pitchFamily="18" charset="-78"/>
                <a:cs typeface="+mn-cs"/>
              </a:rPr>
              <a:t>ا</a:t>
            </a:r>
          </a:p>
        </p:txBody>
      </p:sp>
      <p:sp>
        <p:nvSpPr>
          <p:cNvPr id="5" name="مربع نص 9">
            <a:extLst>
              <a:ext uri="{FF2B5EF4-FFF2-40B4-BE49-F238E27FC236}">
                <a16:creationId xmlns:a16="http://schemas.microsoft.com/office/drawing/2014/main" id="{F500985F-04E2-4C1D-AC8A-A92C7DB55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4948" y="3005417"/>
            <a:ext cx="122391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FontTx/>
              <a:buNone/>
            </a:pPr>
            <a:r>
              <a:rPr lang="ar-SA" altLang="ar-SA" sz="6600" b="1" dirty="0">
                <a:latin typeface="Adobe Arabic" panose="02040503050201020203" pitchFamily="18" charset="-78"/>
                <a:cs typeface="+mn-cs"/>
              </a:rPr>
              <a:t>ي</a:t>
            </a:r>
            <a:endParaRPr lang="ar-SA" altLang="ar-SA" sz="66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6" name="مربع نص 9">
            <a:extLst>
              <a:ext uri="{FF2B5EF4-FFF2-40B4-BE49-F238E27FC236}">
                <a16:creationId xmlns:a16="http://schemas.microsoft.com/office/drawing/2014/main" id="{7758836C-A1EC-49F1-9292-CB0BBDDF7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1645" y="1649125"/>
            <a:ext cx="138207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FontTx/>
              <a:buNone/>
            </a:pPr>
            <a:r>
              <a:rPr lang="ar-SA" altLang="ar-SA" sz="6600" b="1" dirty="0">
                <a:latin typeface="Adobe Arabic" panose="02040503050201020203" pitchFamily="18" charset="-78"/>
                <a:cs typeface="+mn-cs"/>
              </a:rPr>
              <a:t> </a:t>
            </a:r>
            <a:r>
              <a:rPr lang="ar-SA" altLang="ar-SA" sz="6600" b="1" dirty="0" err="1">
                <a:latin typeface="Adobe Arabic" panose="02040503050201020203" pitchFamily="18" charset="-78"/>
                <a:cs typeface="+mn-cs"/>
              </a:rPr>
              <a:t>يِ</a:t>
            </a:r>
            <a:r>
              <a:rPr lang="ar-SA" altLang="ar-SA" sz="6600" b="1" dirty="0" err="1">
                <a:solidFill>
                  <a:srgbClr val="FF0000"/>
                </a:solidFill>
                <a:latin typeface="Adobe Arabic" panose="02040503050201020203" pitchFamily="18" charset="-78"/>
                <a:cs typeface="+mn-cs"/>
              </a:rPr>
              <a:t>ي</a:t>
            </a:r>
            <a:r>
              <a:rPr lang="ar-SA" altLang="ar-SA" sz="6600" b="1" dirty="0">
                <a:solidFill>
                  <a:srgbClr val="FF0000"/>
                </a:solidFill>
                <a:latin typeface="Adobe Arabic" panose="02040503050201020203" pitchFamily="18" charset="-78"/>
                <a:cs typeface="+mn-cs"/>
              </a:rPr>
              <a:t>ـ</a:t>
            </a:r>
            <a:endParaRPr lang="ar-SA" altLang="ar-SA" sz="6600" b="1" dirty="0">
              <a:solidFill>
                <a:srgbClr val="FF0000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7" name="مربع نص 9">
            <a:extLst>
              <a:ext uri="{FF2B5EF4-FFF2-40B4-BE49-F238E27FC236}">
                <a16:creationId xmlns:a16="http://schemas.microsoft.com/office/drawing/2014/main" id="{7A80379A-0769-4944-99B4-DE378BAAF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8182" y="2881636"/>
            <a:ext cx="122391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None/>
            </a:pPr>
            <a:r>
              <a:rPr lang="ar-SA" altLang="ar-SA" sz="6600" b="1" dirty="0">
                <a:latin typeface="Adobe Arabic" panose="02040503050201020203" pitchFamily="18" charset="-78"/>
                <a:cs typeface="+mn-cs"/>
              </a:rPr>
              <a:t>ي</a:t>
            </a:r>
            <a:endParaRPr lang="ar-SA" altLang="ar-SA" sz="66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8" name="مربع نص 9">
            <a:extLst>
              <a:ext uri="{FF2B5EF4-FFF2-40B4-BE49-F238E27FC236}">
                <a16:creationId xmlns:a16="http://schemas.microsoft.com/office/drawing/2014/main" id="{09F756B1-EE46-49E2-BCBD-8BB281DF8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4238" y="1649125"/>
            <a:ext cx="122391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FontTx/>
              <a:buNone/>
            </a:pPr>
            <a:r>
              <a:rPr lang="ar-SA" altLang="ar-SA" sz="6600" b="1" dirty="0" err="1">
                <a:latin typeface="Adobe Arabic" panose="02040503050201020203" pitchFamily="18" charset="-78"/>
                <a:cs typeface="+mn-cs"/>
              </a:rPr>
              <a:t>يُ</a:t>
            </a:r>
            <a:r>
              <a:rPr lang="ar-SA" altLang="ar-SA" sz="6600" b="1" dirty="0" err="1">
                <a:solidFill>
                  <a:srgbClr val="FF0000"/>
                </a:solidFill>
                <a:latin typeface="Adobe Arabic" panose="02040503050201020203" pitchFamily="18" charset="-78"/>
                <a:cs typeface="+mn-cs"/>
              </a:rPr>
              <a:t>و</a:t>
            </a:r>
            <a:endParaRPr lang="ar-SA" altLang="ar-SA" sz="6600" b="1" dirty="0">
              <a:solidFill>
                <a:srgbClr val="FF0000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77550765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9F1C2222-D2C8-48CB-9640-49878DFDE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0601FC1D-0FA7-41F3-8BFA-016A9F8C9F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863752" y="304342"/>
            <a:ext cx="8069639" cy="4836547"/>
          </a:xfrm>
          <a:prstGeom prst="rect">
            <a:avLst/>
          </a:prstGeom>
        </p:spPr>
      </p:pic>
      <p:pic>
        <p:nvPicPr>
          <p:cNvPr id="11" name="Picture 2" descr="علم السعودية - ويكيبيديا">
            <a:extLst>
              <a:ext uri="{FF2B5EF4-FFF2-40B4-BE49-F238E27FC236}">
                <a16:creationId xmlns:a16="http://schemas.microsoft.com/office/drawing/2014/main" id="{C084E93D-7A93-457E-A3EF-CD4C04EE1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0E5620A1-AD02-451A-8439-1CAB6C237E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664C5FC9-D17A-4656-9A99-773C44D17E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26" y="713273"/>
            <a:ext cx="979749" cy="4045152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9FD54875-285E-4DFE-B533-BAD523827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19" name="عنصر نائب للمحتوى 4">
            <a:extLst>
              <a:ext uri="{FF2B5EF4-FFF2-40B4-BE49-F238E27FC236}">
                <a16:creationId xmlns:a16="http://schemas.microsoft.com/office/drawing/2014/main" id="{A2779993-97E0-4E73-9FBA-013E6FB8D6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09CCAF6C-ADC9-4382-A3AD-763277AB521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DB645695-B039-40AC-BFF4-E38266134A7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A479EDCC-A326-490F-BFD0-0CEFA90F5C0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  <p:sp>
        <p:nvSpPr>
          <p:cNvPr id="3" name="Rectangle 5">
            <a:extLst>
              <a:ext uri="{FF2B5EF4-FFF2-40B4-BE49-F238E27FC236}">
                <a16:creationId xmlns:a16="http://schemas.microsoft.com/office/drawing/2014/main" id="{CAD2C8EC-743E-4CB6-8446-BDBF6B9E2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6283" y="1859340"/>
            <a:ext cx="5184576" cy="1569660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435449" indent="-435449" algn="ctr">
              <a:defRPr>
                <a:uFillTx/>
              </a:defRPr>
            </a:pPr>
            <a:r>
              <a:rPr lang="ar-SA" sz="4800" b="1" dirty="0">
                <a:solidFill>
                  <a:schemeClr val="tx1"/>
                </a:solidFill>
                <a:cs typeface="DecoType Naskh Extensions" panose="02010400000000000000" pitchFamily="2" charset="-78"/>
              </a:rPr>
              <a:t>ماذا تعلمنا في درسنا </a:t>
            </a:r>
          </a:p>
          <a:p>
            <a:pPr marL="435449" indent="-435449" algn="ctr">
              <a:defRPr>
                <a:uFillTx/>
              </a:defRPr>
            </a:pPr>
            <a:r>
              <a:rPr lang="ar-SA" sz="4800" b="1" dirty="0">
                <a:solidFill>
                  <a:schemeClr val="tx1"/>
                </a:solidFill>
                <a:cs typeface="DecoType Naskh Extensions" panose="02010400000000000000" pitchFamily="2" charset="-78"/>
              </a:rPr>
              <a:t>هذا اليوم ؟</a:t>
            </a:r>
          </a:p>
        </p:txBody>
      </p:sp>
    </p:spTree>
    <p:extLst>
      <p:ext uri="{BB962C8B-B14F-4D97-AF65-F5344CB8AC3E}">
        <p14:creationId xmlns:p14="http://schemas.microsoft.com/office/powerpoint/2010/main" val="4144431530"/>
      </p:ext>
    </p:extLst>
  </p:cSld>
  <p:clrMapOvr>
    <a:masterClrMapping/>
  </p:clrMapOvr>
  <p:transition spd="med">
    <p:pull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B6F3B246-C6A5-4759-8BA3-A9E4CA89E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63EEE68B-4616-495E-9E08-D40FEFF808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863752" y="548680"/>
            <a:ext cx="8069639" cy="4592209"/>
          </a:xfrm>
          <a:prstGeom prst="rect">
            <a:avLst/>
          </a:prstGeom>
        </p:spPr>
      </p:pic>
      <p:pic>
        <p:nvPicPr>
          <p:cNvPr id="15" name="Picture 2" descr="علم السعودية - ويكيبيديا">
            <a:extLst>
              <a:ext uri="{FF2B5EF4-FFF2-40B4-BE49-F238E27FC236}">
                <a16:creationId xmlns:a16="http://schemas.microsoft.com/office/drawing/2014/main" id="{1B0FD4DF-E562-4FA6-8F1E-5969430B4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id="{3B168D88-92A0-43D1-8448-85B5AD0BC0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D1490213-2BC6-47F6-A768-D7415A560DC9}"/>
              </a:ext>
            </a:extLst>
          </p:cNvPr>
          <p:cNvSpPr txBox="1"/>
          <p:nvPr/>
        </p:nvSpPr>
        <p:spPr>
          <a:xfrm>
            <a:off x="5082814" y="2649325"/>
            <a:ext cx="202637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/>
              <a:t>طالبة تسأل طالبة عن غلاف الوحدة 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6EECB88D-2585-404C-A706-61791CD3B2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26" y="713273"/>
            <a:ext cx="979749" cy="4045152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6F130944-8DF3-4D27-8F37-D75A126457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t="12790" r="-279" b="62767"/>
          <a:stretch/>
        </p:blipFill>
        <p:spPr bwMode="auto">
          <a:xfrm>
            <a:off x="4655840" y="5927"/>
            <a:ext cx="6050852" cy="82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AB0C4CDF-0A8D-4F1E-B35F-B649265BB7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16" name="عنصر نائب للمحتوى 4">
            <a:extLst>
              <a:ext uri="{FF2B5EF4-FFF2-40B4-BE49-F238E27FC236}">
                <a16:creationId xmlns:a16="http://schemas.microsoft.com/office/drawing/2014/main" id="{652E724E-27D3-4837-8D1C-0F9101915C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E2D1216A-4FEF-4CB2-8D94-425B53124D2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9C413A54-7DA0-4C08-A280-5E8D75E5095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B426ECAF-E0F7-40F9-A351-4D2092F450D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  <p:pic>
        <p:nvPicPr>
          <p:cNvPr id="21" name="صورة 2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B5B58E7A-F80F-43A5-92DD-C3EF31BAB9E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6"/>
          <a:stretch/>
        </p:blipFill>
        <p:spPr>
          <a:xfrm>
            <a:off x="7561148" y="1128389"/>
            <a:ext cx="2684716" cy="28884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4202139"/>
      </p:ext>
    </p:extLst>
  </p:cSld>
  <p:clrMapOvr>
    <a:masterClrMapping/>
  </p:clrMapOvr>
  <p:transition spd="med">
    <p:pull dir="r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926896" y="768023"/>
            <a:ext cx="8025363" cy="445099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101" y="1234144"/>
            <a:ext cx="828014" cy="55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34" y="1162520"/>
            <a:ext cx="627059" cy="62267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CE7D843-7D70-47C1-B0D0-E8E86FCA1F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t="12790" r="-279" b="62767"/>
          <a:stretch/>
        </p:blipFill>
        <p:spPr bwMode="auto">
          <a:xfrm>
            <a:off x="5133692" y="141960"/>
            <a:ext cx="5697809" cy="77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264192E3-8F6C-4DC8-9A38-A18370F8E9B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632" y="1150609"/>
            <a:ext cx="2069890" cy="878768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92A75F3-65CB-466E-8488-9A62388868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406" y="756611"/>
            <a:ext cx="998906" cy="4124245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0621A464-B65D-4F07-8F0E-2E0059A6D8B3}"/>
              </a:ext>
            </a:extLst>
          </p:cNvPr>
          <p:cNvSpPr txBox="1"/>
          <p:nvPr/>
        </p:nvSpPr>
        <p:spPr>
          <a:xfrm>
            <a:off x="6096001" y="2040789"/>
            <a:ext cx="5149006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800" b="1" u="sng" dirty="0"/>
              <a:t>اليوم </a:t>
            </a:r>
            <a:r>
              <a:rPr lang="ar-SA" sz="2800" b="1" dirty="0"/>
              <a:t>:</a:t>
            </a:r>
          </a:p>
          <a:p>
            <a:pPr algn="r"/>
            <a:r>
              <a:rPr lang="ar-SA" sz="2800" b="1" u="sng" dirty="0"/>
              <a:t>التاريخ </a:t>
            </a:r>
            <a:r>
              <a:rPr lang="ar-SA" sz="2800" b="1" dirty="0"/>
              <a:t>:     </a:t>
            </a:r>
            <a:r>
              <a:rPr lang="ar-SA" sz="2800" b="1" dirty="0">
                <a:solidFill>
                  <a:srgbClr val="FF0000"/>
                </a:solidFill>
              </a:rPr>
              <a:t>/    / 1442هـ</a:t>
            </a:r>
          </a:p>
          <a:p>
            <a:pPr algn="r"/>
            <a:r>
              <a:rPr lang="ar-SA" sz="2800" b="1" u="sng" dirty="0"/>
              <a:t>الحصة </a:t>
            </a:r>
            <a:r>
              <a:rPr lang="ar-SA" sz="2800" b="1" dirty="0"/>
              <a:t>: الاولى</a:t>
            </a:r>
          </a:p>
          <a:p>
            <a:pPr algn="r"/>
            <a:r>
              <a:rPr lang="ar-SA" sz="2800" b="1" u="sng" dirty="0"/>
              <a:t>المكونات </a:t>
            </a:r>
            <a:r>
              <a:rPr lang="ar-SA" sz="2800" b="1" dirty="0"/>
              <a:t>: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76CFB4D6-51FC-4B6F-B642-FCCE816E9D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57" y="2088537"/>
            <a:ext cx="2733322" cy="2194438"/>
          </a:xfrm>
          <a:prstGeom prst="rect">
            <a:avLst/>
          </a:prstGeom>
        </p:spPr>
      </p:pic>
      <p:pic>
        <p:nvPicPr>
          <p:cNvPr id="9" name="عنصر نائب للمحتوى 4">
            <a:extLst>
              <a:ext uri="{FF2B5EF4-FFF2-40B4-BE49-F238E27FC236}">
                <a16:creationId xmlns:a16="http://schemas.microsoft.com/office/drawing/2014/main" id="{B84540AA-2435-4FFA-82BB-D38F4769F1C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69949" y="2447813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51ED674A-13E6-4DCB-9BE4-C64B6D1C858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68" y="2447813"/>
            <a:ext cx="1059633" cy="737943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6C60A740-8D1C-4F79-8869-6FABCBA6B25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603" y="3206464"/>
            <a:ext cx="1060517" cy="73794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A471A529-A751-40B9-B219-04E85A78920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45" y="3206463"/>
            <a:ext cx="1059635" cy="73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00600"/>
      </p:ext>
    </p:extLst>
  </p:cSld>
  <p:clrMapOvr>
    <a:masterClrMapping/>
  </p:clrMapOvr>
  <p:transition spd="med">
    <p:pull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B6F3B246-C6A5-4759-8BA3-A9E4CA89E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63EEE68B-4616-495E-9E08-D40FEFF808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863752" y="548680"/>
            <a:ext cx="8069639" cy="4592209"/>
          </a:xfrm>
          <a:prstGeom prst="rect">
            <a:avLst/>
          </a:prstGeom>
        </p:spPr>
      </p:pic>
      <p:pic>
        <p:nvPicPr>
          <p:cNvPr id="15" name="Picture 2" descr="علم السعودية - ويكيبيديا">
            <a:extLst>
              <a:ext uri="{FF2B5EF4-FFF2-40B4-BE49-F238E27FC236}">
                <a16:creationId xmlns:a16="http://schemas.microsoft.com/office/drawing/2014/main" id="{1B0FD4DF-E562-4FA6-8F1E-5969430B4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id="{3B168D88-92A0-43D1-8448-85B5AD0BC0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6EECB88D-2585-404C-A706-61791CD3B2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26" y="713273"/>
            <a:ext cx="979749" cy="4045152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6F130944-8DF3-4D27-8F37-D75A126457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t="12790" r="-279" b="62767"/>
          <a:stretch/>
        </p:blipFill>
        <p:spPr bwMode="auto">
          <a:xfrm>
            <a:off x="4655840" y="5927"/>
            <a:ext cx="6050852" cy="82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F971FB53-8C5C-423D-B561-D67AE969C48F}"/>
              </a:ext>
            </a:extLst>
          </p:cNvPr>
          <p:cNvSpPr txBox="1"/>
          <p:nvPr/>
        </p:nvSpPr>
        <p:spPr>
          <a:xfrm>
            <a:off x="6869305" y="1107227"/>
            <a:ext cx="196299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/>
              <a:t>قوانين التعلم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ABC4E4B-CAF7-4769-BD7A-4311BCD355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4" name="عنصر نائب للمحتوى 4">
            <a:extLst>
              <a:ext uri="{FF2B5EF4-FFF2-40B4-BE49-F238E27FC236}">
                <a16:creationId xmlns:a16="http://schemas.microsoft.com/office/drawing/2014/main" id="{B47EF870-7E7A-4B1A-B494-4010738A42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6D686B97-14B5-40CC-8D88-6FDD765D82E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4272BE2E-CE6C-4C36-B6D6-9AA86FB5425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88C531E6-AB8B-4F76-9DF9-C2DDE3663F8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  <p:pic>
        <p:nvPicPr>
          <p:cNvPr id="28" name="عنصر نائب للمحتوى 4">
            <a:extLst>
              <a:ext uri="{FF2B5EF4-FFF2-40B4-BE49-F238E27FC236}">
                <a16:creationId xmlns:a16="http://schemas.microsoft.com/office/drawing/2014/main" id="{93393280-EEA8-4755-97F8-F6EDD0638EA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86258" y="1692002"/>
            <a:ext cx="1927645" cy="134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0E84BA18-FBBC-473C-A522-867F19726B4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765" y="1692002"/>
            <a:ext cx="1927645" cy="1342439"/>
          </a:xfrm>
          <a:prstGeom prst="rect">
            <a:avLst/>
          </a:prstGeom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EAD57CE7-7C28-40CE-B412-4A5CED00A2B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912" y="3055150"/>
            <a:ext cx="1929255" cy="1342440"/>
          </a:xfrm>
          <a:prstGeom prst="rect">
            <a:avLst/>
          </a:prstGeom>
        </p:spPr>
      </p:pic>
      <p:pic>
        <p:nvPicPr>
          <p:cNvPr id="34" name="صورة 33">
            <a:extLst>
              <a:ext uri="{FF2B5EF4-FFF2-40B4-BE49-F238E27FC236}">
                <a16:creationId xmlns:a16="http://schemas.microsoft.com/office/drawing/2014/main" id="{7A4BD01C-BC8D-40DF-9912-36DB7A24830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434" y="3055147"/>
            <a:ext cx="1929255" cy="134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572780"/>
      </p:ext>
    </p:extLst>
  </p:cSld>
  <p:clrMapOvr>
    <a:masterClrMapping/>
  </p:clrMapOvr>
  <p:transition spd="med">
    <p:pull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B6F3B246-C6A5-4759-8BA3-A9E4CA89E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63EEE68B-4616-495E-9E08-D40FEFF808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863752" y="548680"/>
            <a:ext cx="8069639" cy="4592209"/>
          </a:xfrm>
          <a:prstGeom prst="rect">
            <a:avLst/>
          </a:prstGeom>
        </p:spPr>
      </p:pic>
      <p:pic>
        <p:nvPicPr>
          <p:cNvPr id="15" name="Picture 2" descr="علم السعودية - ويكيبيديا">
            <a:extLst>
              <a:ext uri="{FF2B5EF4-FFF2-40B4-BE49-F238E27FC236}">
                <a16:creationId xmlns:a16="http://schemas.microsoft.com/office/drawing/2014/main" id="{1B0FD4DF-E562-4FA6-8F1E-5969430B4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id="{3B168D88-92A0-43D1-8448-85B5AD0BC0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D1490213-2BC6-47F6-A768-D7415A560DC9}"/>
              </a:ext>
            </a:extLst>
          </p:cNvPr>
          <p:cNvSpPr txBox="1"/>
          <p:nvPr/>
        </p:nvSpPr>
        <p:spPr>
          <a:xfrm>
            <a:off x="5082814" y="2649325"/>
            <a:ext cx="202637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/>
              <a:t>طالبة تسأل طالبة عن غلاف الوحدة 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6EECB88D-2585-404C-A706-61791CD3B2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26" y="713273"/>
            <a:ext cx="979749" cy="4045152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6F130944-8DF3-4D27-8F37-D75A126457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t="12790" r="-279" b="62767"/>
          <a:stretch/>
        </p:blipFill>
        <p:spPr bwMode="auto">
          <a:xfrm>
            <a:off x="4655840" y="5927"/>
            <a:ext cx="6050852" cy="82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AB0C4CDF-0A8D-4F1E-B35F-B649265BB7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16" name="عنصر نائب للمحتوى 4">
            <a:extLst>
              <a:ext uri="{FF2B5EF4-FFF2-40B4-BE49-F238E27FC236}">
                <a16:creationId xmlns:a16="http://schemas.microsoft.com/office/drawing/2014/main" id="{652E724E-27D3-4837-8D1C-0F9101915C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E2D1216A-4FEF-4CB2-8D94-425B53124D2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9C413A54-7DA0-4C08-A280-5E8D75E5095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B426ECAF-E0F7-40F9-A351-4D2092F450D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  <p:pic>
        <p:nvPicPr>
          <p:cNvPr id="21" name="صورة 2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B5B58E7A-F80F-43A5-92DD-C3EF31BAB9E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6"/>
          <a:stretch/>
        </p:blipFill>
        <p:spPr>
          <a:xfrm>
            <a:off x="7561148" y="1128389"/>
            <a:ext cx="2684716" cy="28884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5631605"/>
      </p:ext>
    </p:extLst>
  </p:cSld>
  <p:clrMapOvr>
    <a:masterClrMapping/>
  </p:clrMapOvr>
  <p:transition spd="med">
    <p:pull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BB526667-9559-4037-9E81-F390FAF8B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8BB9D515-FE7D-452B-BC25-274E5840F196}"/>
              </a:ext>
            </a:extLst>
          </p:cNvPr>
          <p:cNvSpPr/>
          <p:nvPr/>
        </p:nvSpPr>
        <p:spPr>
          <a:xfrm>
            <a:off x="3254675" y="398947"/>
            <a:ext cx="1248786" cy="1206191"/>
          </a:xfrm>
          <a:prstGeom prst="rect">
            <a:avLst/>
          </a:prstGeom>
          <a:solidFill>
            <a:schemeClr val="accent5">
              <a:lumMod val="75000"/>
            </a:schemeClr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بِ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474DD68E-28F1-4946-BBA5-1C7AF99B0BA7}"/>
              </a:ext>
            </a:extLst>
          </p:cNvPr>
          <p:cNvSpPr/>
          <p:nvPr/>
        </p:nvSpPr>
        <p:spPr>
          <a:xfrm>
            <a:off x="4663238" y="431183"/>
            <a:ext cx="1248785" cy="1211708"/>
          </a:xfrm>
          <a:prstGeom prst="rect">
            <a:avLst/>
          </a:prstGeom>
          <a:solidFill>
            <a:srgbClr val="FFC00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رُ</a:t>
            </a:r>
            <a:endParaRPr lang="ar-S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7CA88A33-6BFA-41B6-ABFE-73DDC029BC76}"/>
              </a:ext>
            </a:extLst>
          </p:cNvPr>
          <p:cNvSpPr/>
          <p:nvPr/>
        </p:nvSpPr>
        <p:spPr>
          <a:xfrm>
            <a:off x="8876867" y="346747"/>
            <a:ext cx="1248787" cy="1296144"/>
          </a:xfrm>
          <a:prstGeom prst="rect">
            <a:avLst/>
          </a:prstGeom>
          <a:solidFill>
            <a:srgbClr val="CC00CC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مِ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A963AD8D-1277-45BA-B039-1E4DC12273B7}"/>
              </a:ext>
            </a:extLst>
          </p:cNvPr>
          <p:cNvSpPr/>
          <p:nvPr/>
        </p:nvSpPr>
        <p:spPr>
          <a:xfrm>
            <a:off x="1843850" y="384743"/>
            <a:ext cx="1248785" cy="1234598"/>
          </a:xfrm>
          <a:prstGeom prst="rect">
            <a:avLst/>
          </a:prstGeom>
          <a:solidFill>
            <a:srgbClr val="FF3399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لِ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C1697D16-FFC1-4090-A046-5A78E3A9EC33}"/>
              </a:ext>
            </a:extLst>
          </p:cNvPr>
          <p:cNvSpPr/>
          <p:nvPr/>
        </p:nvSpPr>
        <p:spPr>
          <a:xfrm>
            <a:off x="7519338" y="337401"/>
            <a:ext cx="1248787" cy="1296144"/>
          </a:xfrm>
          <a:prstGeom prst="rect">
            <a:avLst/>
          </a:prstGeom>
          <a:solidFill>
            <a:srgbClr val="FF000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نُ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2E7D489A-5EDA-4E7F-9D9E-2AAB8C6A004F}"/>
              </a:ext>
            </a:extLst>
          </p:cNvPr>
          <p:cNvSpPr/>
          <p:nvPr/>
        </p:nvSpPr>
        <p:spPr>
          <a:xfrm>
            <a:off x="6101559" y="379619"/>
            <a:ext cx="1248786" cy="1211708"/>
          </a:xfrm>
          <a:prstGeom prst="rect">
            <a:avLst/>
          </a:prstGeom>
          <a:solidFill>
            <a:srgbClr val="00B05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فَ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0CB10B53-9AD2-4698-914F-825427FE5F8B}"/>
              </a:ext>
            </a:extLst>
          </p:cNvPr>
          <p:cNvSpPr/>
          <p:nvPr/>
        </p:nvSpPr>
        <p:spPr>
          <a:xfrm>
            <a:off x="8870076" y="1921756"/>
            <a:ext cx="1248787" cy="1296144"/>
          </a:xfrm>
          <a:prstGeom prst="rect">
            <a:avLst/>
          </a:prstGeom>
          <a:solidFill>
            <a:srgbClr val="CC00CC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صِ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DB3CCD07-21B8-4EFD-B3B5-1620D0DEA0DB}"/>
              </a:ext>
            </a:extLst>
          </p:cNvPr>
          <p:cNvSpPr/>
          <p:nvPr/>
        </p:nvSpPr>
        <p:spPr>
          <a:xfrm>
            <a:off x="7488559" y="1921756"/>
            <a:ext cx="1248787" cy="1296144"/>
          </a:xfrm>
          <a:prstGeom prst="rect">
            <a:avLst/>
          </a:prstGeom>
          <a:solidFill>
            <a:schemeClr val="tx2">
              <a:lumMod val="75000"/>
            </a:schemeClr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دُ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B8DBE304-2D95-4CF3-9C1D-C085F1AFE51C}"/>
              </a:ext>
            </a:extLst>
          </p:cNvPr>
          <p:cNvSpPr/>
          <p:nvPr/>
        </p:nvSpPr>
        <p:spPr>
          <a:xfrm>
            <a:off x="6101558" y="1921756"/>
            <a:ext cx="1248787" cy="1296144"/>
          </a:xfrm>
          <a:prstGeom prst="rect">
            <a:avLst/>
          </a:prstGeom>
          <a:solidFill>
            <a:srgbClr val="00B0F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سَ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514680BB-3652-43B6-93E6-B272967700B4}"/>
              </a:ext>
            </a:extLst>
          </p:cNvPr>
          <p:cNvSpPr/>
          <p:nvPr/>
        </p:nvSpPr>
        <p:spPr>
          <a:xfrm>
            <a:off x="4721962" y="1921756"/>
            <a:ext cx="1248787" cy="129614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قِ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53F0A0D0-3D41-4F28-80EC-65194C2A785F}"/>
              </a:ext>
            </a:extLst>
          </p:cNvPr>
          <p:cNvSpPr/>
          <p:nvPr/>
        </p:nvSpPr>
        <p:spPr>
          <a:xfrm>
            <a:off x="3310519" y="1921756"/>
            <a:ext cx="1248787" cy="1296144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تُ</a:t>
            </a: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FDB0042E-8F4F-42F3-9CAB-8781C8DE3067}"/>
              </a:ext>
            </a:extLst>
          </p:cNvPr>
          <p:cNvSpPr/>
          <p:nvPr/>
        </p:nvSpPr>
        <p:spPr>
          <a:xfrm>
            <a:off x="1923518" y="1921756"/>
            <a:ext cx="1248787" cy="1296144"/>
          </a:xfrm>
          <a:prstGeom prst="rect">
            <a:avLst/>
          </a:prstGeom>
          <a:solidFill>
            <a:srgbClr val="0099CC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حَ</a:t>
            </a: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3F4167E4-CCF2-4537-87ED-BA66D3552F81}"/>
              </a:ext>
            </a:extLst>
          </p:cNvPr>
          <p:cNvSpPr/>
          <p:nvPr/>
        </p:nvSpPr>
        <p:spPr>
          <a:xfrm>
            <a:off x="8876866" y="3410581"/>
            <a:ext cx="1248787" cy="1516382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أُ</a:t>
            </a: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10CE2856-DDA8-42EF-8635-FB524E279DC9}"/>
              </a:ext>
            </a:extLst>
          </p:cNvPr>
          <p:cNvSpPr/>
          <p:nvPr/>
        </p:nvSpPr>
        <p:spPr>
          <a:xfrm>
            <a:off x="7488558" y="3461197"/>
            <a:ext cx="1248787" cy="1516382"/>
          </a:xfrm>
          <a:prstGeom prst="rect">
            <a:avLst/>
          </a:prstGeom>
          <a:solidFill>
            <a:srgbClr val="92D05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طِ</a:t>
            </a: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8E594779-B6EE-4EBE-A964-0F6A38E71DA0}"/>
              </a:ext>
            </a:extLst>
          </p:cNvPr>
          <p:cNvSpPr/>
          <p:nvPr/>
        </p:nvSpPr>
        <p:spPr>
          <a:xfrm>
            <a:off x="6115640" y="3477244"/>
            <a:ext cx="1248787" cy="1516382"/>
          </a:xfrm>
          <a:prstGeom prst="rect">
            <a:avLst/>
          </a:prstGeom>
          <a:solidFill>
            <a:srgbClr val="0000FF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زُ</a:t>
            </a: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17AA6EAA-DDBE-486D-93EB-2FABCF11AC50}"/>
              </a:ext>
            </a:extLst>
          </p:cNvPr>
          <p:cNvSpPr/>
          <p:nvPr/>
        </p:nvSpPr>
        <p:spPr>
          <a:xfrm>
            <a:off x="4740913" y="3496765"/>
            <a:ext cx="1248787" cy="1516382"/>
          </a:xfrm>
          <a:prstGeom prst="rect">
            <a:avLst/>
          </a:prstGeom>
          <a:solidFill>
            <a:srgbClr val="C0000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وَ</a:t>
            </a: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EDAA3FE4-C92A-4F33-BE2C-5821DECF9B0D}"/>
              </a:ext>
            </a:extLst>
          </p:cNvPr>
          <p:cNvSpPr/>
          <p:nvPr/>
        </p:nvSpPr>
        <p:spPr>
          <a:xfrm>
            <a:off x="3326103" y="3534518"/>
            <a:ext cx="1248787" cy="1516382"/>
          </a:xfrm>
          <a:prstGeom prst="rect">
            <a:avLst/>
          </a:prstGeom>
          <a:solidFill>
            <a:srgbClr val="00B05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جُ</a:t>
            </a: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490ACE1F-B345-4FBE-A315-EA94DF84F6D7}"/>
              </a:ext>
            </a:extLst>
          </p:cNvPr>
          <p:cNvSpPr/>
          <p:nvPr/>
        </p:nvSpPr>
        <p:spPr>
          <a:xfrm>
            <a:off x="1937795" y="3477244"/>
            <a:ext cx="1248787" cy="1516382"/>
          </a:xfrm>
          <a:prstGeom prst="rect">
            <a:avLst/>
          </a:prstGeom>
          <a:solidFill>
            <a:srgbClr val="FFC00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شِ</a:t>
            </a: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1DE4CFD8-1720-4DDE-8DDA-1ED68B8EB8A7}"/>
              </a:ext>
            </a:extLst>
          </p:cNvPr>
          <p:cNvSpPr/>
          <p:nvPr/>
        </p:nvSpPr>
        <p:spPr>
          <a:xfrm>
            <a:off x="8876866" y="5067921"/>
            <a:ext cx="1248787" cy="1296144"/>
          </a:xfrm>
          <a:prstGeom prst="rect">
            <a:avLst/>
          </a:prstGeom>
          <a:solidFill>
            <a:srgbClr val="CC00CC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ضُ</a:t>
            </a: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D9CB0AAA-EBD1-4730-A549-1F4A3117CA68}"/>
              </a:ext>
            </a:extLst>
          </p:cNvPr>
          <p:cNvSpPr/>
          <p:nvPr/>
        </p:nvSpPr>
        <p:spPr>
          <a:xfrm>
            <a:off x="7516669" y="5067921"/>
            <a:ext cx="1248787" cy="129614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عِ</a:t>
            </a: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65EB24D8-D994-4B8D-AE7E-8578B1687208}"/>
              </a:ext>
            </a:extLst>
          </p:cNvPr>
          <p:cNvSpPr/>
          <p:nvPr/>
        </p:nvSpPr>
        <p:spPr>
          <a:xfrm>
            <a:off x="6141942" y="5050900"/>
            <a:ext cx="1248787" cy="1296144"/>
          </a:xfrm>
          <a:prstGeom prst="rect">
            <a:avLst/>
          </a:prstGeom>
          <a:solidFill>
            <a:srgbClr val="99FF99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كُ</a:t>
            </a: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395848D0-E0D0-42F0-BC74-4D1B7BC57A3C}"/>
              </a:ext>
            </a:extLst>
          </p:cNvPr>
          <p:cNvSpPr/>
          <p:nvPr/>
        </p:nvSpPr>
        <p:spPr>
          <a:xfrm>
            <a:off x="4771728" y="5080327"/>
            <a:ext cx="1248787" cy="1296144"/>
          </a:xfrm>
          <a:prstGeom prst="rect">
            <a:avLst/>
          </a:prstGeom>
          <a:solidFill>
            <a:srgbClr val="0000FF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خُ</a:t>
            </a:r>
          </a:p>
        </p:txBody>
      </p:sp>
      <p:sp>
        <p:nvSpPr>
          <p:cNvPr id="32" name="عنصر نائب لرقم الشريحة 1">
            <a:extLst>
              <a:ext uri="{FF2B5EF4-FFF2-40B4-BE49-F238E27FC236}">
                <a16:creationId xmlns:a16="http://schemas.microsoft.com/office/drawing/2014/main" id="{6CD42216-CFD8-4CBE-A5F2-4ADF0EA65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79855" y="6266899"/>
            <a:ext cx="2057400" cy="365125"/>
          </a:xfrm>
        </p:spPr>
        <p:txBody>
          <a:bodyPr/>
          <a:lstStyle/>
          <a:p>
            <a:fld id="{A4DBBA16-75F6-4742-898E-C7FFAFB7FF80}" type="slidenum">
              <a:rPr lang="ar-SA" smtClean="0"/>
              <a:t>43</a:t>
            </a:fld>
            <a:endParaRPr lang="ar-SA"/>
          </a:p>
        </p:txBody>
      </p:sp>
      <p:sp>
        <p:nvSpPr>
          <p:cNvPr id="33" name="مستطيل 32">
            <a:extLst>
              <a:ext uri="{FF2B5EF4-FFF2-40B4-BE49-F238E27FC236}">
                <a16:creationId xmlns:a16="http://schemas.microsoft.com/office/drawing/2014/main" id="{5C1E6A86-8712-4521-8C18-1FF11CCCA0EF}"/>
              </a:ext>
            </a:extLst>
          </p:cNvPr>
          <p:cNvSpPr/>
          <p:nvPr/>
        </p:nvSpPr>
        <p:spPr>
          <a:xfrm>
            <a:off x="3414451" y="5147201"/>
            <a:ext cx="1248787" cy="1296144"/>
          </a:xfrm>
          <a:prstGeom prst="rect">
            <a:avLst/>
          </a:prstGeom>
          <a:solidFill>
            <a:srgbClr val="FFC00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يَ</a:t>
            </a:r>
          </a:p>
        </p:txBody>
      </p:sp>
    </p:spTree>
    <p:extLst>
      <p:ext uri="{BB962C8B-B14F-4D97-AF65-F5344CB8AC3E}">
        <p14:creationId xmlns:p14="http://schemas.microsoft.com/office/powerpoint/2010/main" val="3102325660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C5B25AAE-1A00-4722-ACEC-36B9D427A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4093BA53-75BE-451E-9A69-F82E70348498}"/>
              </a:ext>
            </a:extLst>
          </p:cNvPr>
          <p:cNvSpPr/>
          <p:nvPr/>
        </p:nvSpPr>
        <p:spPr>
          <a:xfrm>
            <a:off x="3234796" y="418825"/>
            <a:ext cx="1248786" cy="1206191"/>
          </a:xfrm>
          <a:prstGeom prst="rect">
            <a:avLst/>
          </a:prstGeom>
          <a:solidFill>
            <a:schemeClr val="accent5">
              <a:lumMod val="75000"/>
            </a:schemeClr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بِي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F3C0BE84-2FE7-46C1-AB69-91ACFEFC1A8C}"/>
              </a:ext>
            </a:extLst>
          </p:cNvPr>
          <p:cNvSpPr/>
          <p:nvPr/>
        </p:nvSpPr>
        <p:spPr>
          <a:xfrm>
            <a:off x="4643359" y="451061"/>
            <a:ext cx="1248785" cy="1211708"/>
          </a:xfrm>
          <a:prstGeom prst="rect">
            <a:avLst/>
          </a:prstGeom>
          <a:solidFill>
            <a:srgbClr val="FFC00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رُو</a:t>
            </a:r>
            <a:endParaRPr lang="ar-S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5872B6AD-5FDB-4A2D-95E0-FD2121F18586}"/>
              </a:ext>
            </a:extLst>
          </p:cNvPr>
          <p:cNvSpPr/>
          <p:nvPr/>
        </p:nvSpPr>
        <p:spPr>
          <a:xfrm>
            <a:off x="8856988" y="366625"/>
            <a:ext cx="1248787" cy="1296144"/>
          </a:xfrm>
          <a:prstGeom prst="rect">
            <a:avLst/>
          </a:prstGeom>
          <a:solidFill>
            <a:srgbClr val="CC00CC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مِي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3B92679A-B7BE-4C03-AC5C-AF2886652C2A}"/>
              </a:ext>
            </a:extLst>
          </p:cNvPr>
          <p:cNvSpPr/>
          <p:nvPr/>
        </p:nvSpPr>
        <p:spPr>
          <a:xfrm>
            <a:off x="1823971" y="404621"/>
            <a:ext cx="1248785" cy="1234598"/>
          </a:xfrm>
          <a:prstGeom prst="rect">
            <a:avLst/>
          </a:prstGeom>
          <a:solidFill>
            <a:srgbClr val="FF3399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لِي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ED479ED9-1CEC-4644-939B-315632354F05}"/>
              </a:ext>
            </a:extLst>
          </p:cNvPr>
          <p:cNvSpPr/>
          <p:nvPr/>
        </p:nvSpPr>
        <p:spPr>
          <a:xfrm>
            <a:off x="7499459" y="357279"/>
            <a:ext cx="1248787" cy="1296144"/>
          </a:xfrm>
          <a:prstGeom prst="rect">
            <a:avLst/>
          </a:prstGeom>
          <a:solidFill>
            <a:srgbClr val="FF000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SA" sz="80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نُو</a:t>
            </a:r>
            <a:endParaRPr lang="ar-SA" sz="8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42AC59EC-AC1C-46CF-A763-E6095FF51519}"/>
              </a:ext>
            </a:extLst>
          </p:cNvPr>
          <p:cNvSpPr/>
          <p:nvPr/>
        </p:nvSpPr>
        <p:spPr>
          <a:xfrm>
            <a:off x="6081680" y="399497"/>
            <a:ext cx="1248786" cy="1211708"/>
          </a:xfrm>
          <a:prstGeom prst="rect">
            <a:avLst/>
          </a:prstGeom>
          <a:solidFill>
            <a:srgbClr val="00B05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8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فَا</a:t>
            </a:r>
            <a:endParaRPr lang="ar-SA" sz="8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AE679723-5520-4F0C-9FB4-EF08DA6FD19E}"/>
              </a:ext>
            </a:extLst>
          </p:cNvPr>
          <p:cNvSpPr/>
          <p:nvPr/>
        </p:nvSpPr>
        <p:spPr>
          <a:xfrm>
            <a:off x="8850197" y="1866978"/>
            <a:ext cx="1248787" cy="1296144"/>
          </a:xfrm>
          <a:prstGeom prst="rect">
            <a:avLst/>
          </a:prstGeom>
          <a:solidFill>
            <a:srgbClr val="CC00CC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5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صِي</a:t>
            </a:r>
            <a:endParaRPr lang="ar-SA" sz="5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03094388-42F8-44B6-96AB-8C68DE520089}"/>
              </a:ext>
            </a:extLst>
          </p:cNvPr>
          <p:cNvSpPr/>
          <p:nvPr/>
        </p:nvSpPr>
        <p:spPr>
          <a:xfrm>
            <a:off x="7468680" y="1870489"/>
            <a:ext cx="1248787" cy="1296144"/>
          </a:xfrm>
          <a:prstGeom prst="rect">
            <a:avLst/>
          </a:prstGeom>
          <a:solidFill>
            <a:schemeClr val="tx2">
              <a:lumMod val="75000"/>
            </a:schemeClr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دُو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6D6793BE-AC16-4AED-9F77-343365D20643}"/>
              </a:ext>
            </a:extLst>
          </p:cNvPr>
          <p:cNvSpPr/>
          <p:nvPr/>
        </p:nvSpPr>
        <p:spPr>
          <a:xfrm>
            <a:off x="6081679" y="1866978"/>
            <a:ext cx="1248787" cy="1296144"/>
          </a:xfrm>
          <a:prstGeom prst="rect">
            <a:avLst/>
          </a:prstGeom>
          <a:solidFill>
            <a:srgbClr val="00B0F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سَا</a:t>
            </a:r>
            <a:endParaRPr lang="ar-SA" sz="8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8EEB269A-5263-4C61-A595-472C7ECCBD4A}"/>
              </a:ext>
            </a:extLst>
          </p:cNvPr>
          <p:cNvSpPr/>
          <p:nvPr/>
        </p:nvSpPr>
        <p:spPr>
          <a:xfrm>
            <a:off x="4737561" y="1866978"/>
            <a:ext cx="1248787" cy="129614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SA" sz="7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قِي</a:t>
            </a:r>
            <a:endParaRPr lang="ar-SA" sz="8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FEE9D1E3-2A85-4D8A-A2A8-FFBA05416421}"/>
              </a:ext>
            </a:extLst>
          </p:cNvPr>
          <p:cNvSpPr/>
          <p:nvPr/>
        </p:nvSpPr>
        <p:spPr>
          <a:xfrm>
            <a:off x="3330633" y="1849890"/>
            <a:ext cx="1248787" cy="1296144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تُو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2CC7D33A-8F2B-42C0-A4BC-B07AB01EE3A0}"/>
              </a:ext>
            </a:extLst>
          </p:cNvPr>
          <p:cNvSpPr/>
          <p:nvPr/>
        </p:nvSpPr>
        <p:spPr>
          <a:xfrm>
            <a:off x="1878163" y="1866978"/>
            <a:ext cx="1248787" cy="1296144"/>
          </a:xfrm>
          <a:prstGeom prst="rect">
            <a:avLst/>
          </a:prstGeom>
          <a:solidFill>
            <a:srgbClr val="0099CC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SA" sz="80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حَا</a:t>
            </a:r>
            <a:endParaRPr lang="ar-SA" sz="8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0CECC330-4203-499B-BDAC-147B2227EA3C}"/>
              </a:ext>
            </a:extLst>
          </p:cNvPr>
          <p:cNvSpPr/>
          <p:nvPr/>
        </p:nvSpPr>
        <p:spPr>
          <a:xfrm>
            <a:off x="8850196" y="3404699"/>
            <a:ext cx="1248787" cy="1516382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أُو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1F7B0868-E44B-4E3C-AC05-44CBD95DFE4C}"/>
              </a:ext>
            </a:extLst>
          </p:cNvPr>
          <p:cNvSpPr/>
          <p:nvPr/>
        </p:nvSpPr>
        <p:spPr>
          <a:xfrm>
            <a:off x="7468678" y="3420746"/>
            <a:ext cx="1248787" cy="1516382"/>
          </a:xfrm>
          <a:prstGeom prst="rect">
            <a:avLst/>
          </a:prstGeom>
          <a:solidFill>
            <a:srgbClr val="92D05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طُو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FEE0DF84-642F-4575-9360-B18FDBB78841}"/>
              </a:ext>
            </a:extLst>
          </p:cNvPr>
          <p:cNvSpPr/>
          <p:nvPr/>
        </p:nvSpPr>
        <p:spPr>
          <a:xfrm>
            <a:off x="4178422" y="5023167"/>
            <a:ext cx="1248787" cy="1357168"/>
          </a:xfrm>
          <a:prstGeom prst="rect">
            <a:avLst/>
          </a:prstGeom>
          <a:solidFill>
            <a:srgbClr val="0000FF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SA" sz="80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خَا</a:t>
            </a:r>
            <a:endParaRPr lang="ar-SA" sz="8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082B06B3-3291-409A-9077-28916077DB9F}"/>
              </a:ext>
            </a:extLst>
          </p:cNvPr>
          <p:cNvSpPr/>
          <p:nvPr/>
        </p:nvSpPr>
        <p:spPr>
          <a:xfrm>
            <a:off x="4502526" y="3394241"/>
            <a:ext cx="1456645" cy="1516382"/>
          </a:xfrm>
          <a:prstGeom prst="rect">
            <a:avLst/>
          </a:prstGeom>
          <a:solidFill>
            <a:srgbClr val="C0000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وِي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C188C01B-E57E-4024-9A9A-837BAB51B966}"/>
              </a:ext>
            </a:extLst>
          </p:cNvPr>
          <p:cNvSpPr/>
          <p:nvPr/>
        </p:nvSpPr>
        <p:spPr>
          <a:xfrm>
            <a:off x="3181144" y="3359426"/>
            <a:ext cx="1248787" cy="1516382"/>
          </a:xfrm>
          <a:prstGeom prst="rect">
            <a:avLst/>
          </a:prstGeom>
          <a:solidFill>
            <a:srgbClr val="00B05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80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جَا</a:t>
            </a:r>
            <a:endParaRPr lang="ar-SA" sz="8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BB086AC4-21BD-4128-8F95-85A58AF27305}"/>
              </a:ext>
            </a:extLst>
          </p:cNvPr>
          <p:cNvSpPr/>
          <p:nvPr/>
        </p:nvSpPr>
        <p:spPr>
          <a:xfrm>
            <a:off x="1781800" y="3377322"/>
            <a:ext cx="1248787" cy="1516382"/>
          </a:xfrm>
          <a:prstGeom prst="rect">
            <a:avLst/>
          </a:prstGeom>
          <a:solidFill>
            <a:srgbClr val="FFC00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شُو</a:t>
            </a: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DD4B96E3-797C-4EFF-B1E4-40F324D117BE}"/>
              </a:ext>
            </a:extLst>
          </p:cNvPr>
          <p:cNvSpPr/>
          <p:nvPr/>
        </p:nvSpPr>
        <p:spPr>
          <a:xfrm>
            <a:off x="8603973" y="5005415"/>
            <a:ext cx="1495009" cy="1419105"/>
          </a:xfrm>
          <a:prstGeom prst="rect">
            <a:avLst/>
          </a:prstGeom>
          <a:solidFill>
            <a:srgbClr val="CC00CC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6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ضِي</a:t>
            </a: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0B7D3183-81E8-47C8-BBD2-B9087B289640}"/>
              </a:ext>
            </a:extLst>
          </p:cNvPr>
          <p:cNvSpPr/>
          <p:nvPr/>
        </p:nvSpPr>
        <p:spPr>
          <a:xfrm>
            <a:off x="7055957" y="5051469"/>
            <a:ext cx="1495008" cy="135909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عُو</a:t>
            </a:r>
            <a:endParaRPr lang="ar-SA" sz="8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D2CB3E71-A28D-468A-9032-AC95C4462455}"/>
              </a:ext>
            </a:extLst>
          </p:cNvPr>
          <p:cNvSpPr/>
          <p:nvPr/>
        </p:nvSpPr>
        <p:spPr>
          <a:xfrm>
            <a:off x="5507941" y="5038216"/>
            <a:ext cx="1495008" cy="1359091"/>
          </a:xfrm>
          <a:prstGeom prst="rect">
            <a:avLst/>
          </a:prstGeom>
          <a:solidFill>
            <a:srgbClr val="99FF99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كَا</a:t>
            </a:r>
            <a:endParaRPr lang="ar-SA" sz="8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6198AF50-D0D1-4DE9-BC80-FF57B7DC3CF9}"/>
              </a:ext>
            </a:extLst>
          </p:cNvPr>
          <p:cNvSpPr/>
          <p:nvPr/>
        </p:nvSpPr>
        <p:spPr>
          <a:xfrm>
            <a:off x="6095761" y="3497122"/>
            <a:ext cx="1248787" cy="1516382"/>
          </a:xfrm>
          <a:prstGeom prst="rect">
            <a:avLst/>
          </a:prstGeom>
          <a:solidFill>
            <a:srgbClr val="0000FF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زُ</a:t>
            </a:r>
          </a:p>
        </p:txBody>
      </p:sp>
      <p:sp>
        <p:nvSpPr>
          <p:cNvPr id="26" name="عنصر نائب لرقم الشريحة 1">
            <a:extLst>
              <a:ext uri="{FF2B5EF4-FFF2-40B4-BE49-F238E27FC236}">
                <a16:creationId xmlns:a16="http://schemas.microsoft.com/office/drawing/2014/main" id="{967EDA61-E05F-4299-92CC-30E732E33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59976" y="6286777"/>
            <a:ext cx="2057400" cy="365125"/>
          </a:xfrm>
        </p:spPr>
        <p:txBody>
          <a:bodyPr/>
          <a:lstStyle/>
          <a:p>
            <a:fld id="{A4DBBA16-75F6-4742-898E-C7FFAFB7FF80}" type="slidenum">
              <a:rPr lang="ar-SA" smtClean="0"/>
              <a:t>44</a:t>
            </a:fld>
            <a:endParaRPr lang="ar-SA"/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832E3ED5-9ACE-434A-BCB7-3958C4258433}"/>
              </a:ext>
            </a:extLst>
          </p:cNvPr>
          <p:cNvSpPr/>
          <p:nvPr/>
        </p:nvSpPr>
        <p:spPr>
          <a:xfrm>
            <a:off x="2737798" y="5153451"/>
            <a:ext cx="1248787" cy="1296145"/>
          </a:xfrm>
          <a:prstGeom prst="rect">
            <a:avLst/>
          </a:prstGeom>
          <a:solidFill>
            <a:srgbClr val="FFC00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يَا</a:t>
            </a:r>
          </a:p>
        </p:txBody>
      </p:sp>
    </p:spTree>
    <p:extLst>
      <p:ext uri="{BB962C8B-B14F-4D97-AF65-F5344CB8AC3E}">
        <p14:creationId xmlns:p14="http://schemas.microsoft.com/office/powerpoint/2010/main" val="4027621908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6E436572-BCE7-40D8-8E83-FE27FBF39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75C87C3-6619-4C5B-BC72-9F7B79AB37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863752" y="304342"/>
            <a:ext cx="8069639" cy="4836547"/>
          </a:xfrm>
          <a:prstGeom prst="rect">
            <a:avLst/>
          </a:prstGeom>
        </p:spPr>
      </p:pic>
      <p:pic>
        <p:nvPicPr>
          <p:cNvPr id="4" name="Picture 2" descr="علم السعودية - ويكيبيديا">
            <a:extLst>
              <a:ext uri="{FF2B5EF4-FFF2-40B4-BE49-F238E27FC236}">
                <a16:creationId xmlns:a16="http://schemas.microsoft.com/office/drawing/2014/main" id="{0D194EF8-13EA-4668-8488-A411BC612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FFF0DC0-9E56-47FC-B316-902D3D000E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6335ACA3-E490-4E20-A749-D3ACC2B9AF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26" y="713273"/>
            <a:ext cx="979749" cy="4045152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04A9BF69-6C01-4E65-8557-DAEC2E0151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21" name="عنصر نائب للمحتوى 4">
            <a:extLst>
              <a:ext uri="{FF2B5EF4-FFF2-40B4-BE49-F238E27FC236}">
                <a16:creationId xmlns:a16="http://schemas.microsoft.com/office/drawing/2014/main" id="{9C7724B7-133A-4124-B814-620F144FD75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4A34CC3B-CBC3-45B8-AE81-0A30EE16F3A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04B1CAEE-2983-490B-8042-75E4F8406F4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63558C70-BDCF-4601-9BD9-563CACC7B89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D31ED4BD-7C0F-4F2F-985E-3615884F03F1}"/>
              </a:ext>
            </a:extLst>
          </p:cNvPr>
          <p:cNvSpPr txBox="1"/>
          <p:nvPr/>
        </p:nvSpPr>
        <p:spPr>
          <a:xfrm>
            <a:off x="2529628" y="1023908"/>
            <a:ext cx="8495066" cy="30162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en-US" sz="3200" dirty="0"/>
          </a:p>
          <a:p>
            <a:pPr algn="r"/>
            <a:endParaRPr lang="ar-SA" sz="3200" dirty="0"/>
          </a:p>
          <a:p>
            <a:pPr algn="r"/>
            <a:r>
              <a:rPr lang="ar-SA" sz="2000" b="1" dirty="0">
                <a:solidFill>
                  <a:srgbClr val="7030A0"/>
                </a:solidFill>
                <a:cs typeface="+mn-cs"/>
              </a:rPr>
              <a:t>من خلال هذا المكون يتوقع من التلميذ-ة تحقيق الأهداف التالية</a:t>
            </a:r>
          </a:p>
          <a:p>
            <a:pPr algn="r"/>
            <a:endParaRPr lang="ar-SA" sz="2000" dirty="0">
              <a:cs typeface="+mn-cs"/>
            </a:endParaRPr>
          </a:p>
          <a:p>
            <a:pPr algn="r"/>
            <a:r>
              <a:rPr lang="ar-SA" sz="2000" dirty="0">
                <a:cs typeface="+mn-cs"/>
              </a:rPr>
              <a:t>1</a:t>
            </a:r>
            <a:r>
              <a:rPr lang="ar-SA" sz="2000" b="1" dirty="0">
                <a:cs typeface="+mn-cs"/>
              </a:rPr>
              <a:t>- تتبع الطريقة الصحيحة لكتابة الحرف  .</a:t>
            </a:r>
          </a:p>
          <a:p>
            <a:pPr algn="r"/>
            <a:endParaRPr lang="ar-SA" sz="2000" b="1" dirty="0">
              <a:cs typeface="+mn-cs"/>
            </a:endParaRPr>
          </a:p>
          <a:p>
            <a:pPr algn="r"/>
            <a:r>
              <a:rPr lang="ar-SA" sz="2000" b="1" dirty="0">
                <a:cs typeface="+mn-cs"/>
              </a:rPr>
              <a:t>2- كتابة  حرف (     </a:t>
            </a:r>
            <a:r>
              <a:rPr lang="ar-SA" sz="2800" b="1" dirty="0">
                <a:solidFill>
                  <a:srgbClr val="FF0000"/>
                </a:solidFill>
              </a:rPr>
              <a:t>ي</a:t>
            </a:r>
            <a:r>
              <a:rPr lang="ar-SA" sz="2000" b="1" dirty="0">
                <a:cs typeface="+mn-cs"/>
              </a:rPr>
              <a:t>  ) كتابة صحيحة .</a:t>
            </a:r>
          </a:p>
          <a:p>
            <a:endParaRPr lang="ar-SA" dirty="0"/>
          </a:p>
        </p:txBody>
      </p:sp>
      <p:pic>
        <p:nvPicPr>
          <p:cNvPr id="6" name="Picture 2" descr="نتيجة بحث الصور عن قلم رصاص كليب ارت">
            <a:extLst>
              <a:ext uri="{FF2B5EF4-FFF2-40B4-BE49-F238E27FC236}">
                <a16:creationId xmlns:a16="http://schemas.microsoft.com/office/drawing/2014/main" id="{A38C0A5B-912C-4BCA-BBD2-360D632FF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2441" flipV="1">
            <a:off x="5538970" y="3131709"/>
            <a:ext cx="1406223" cy="40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1A02887E-417E-4F38-B87A-51E364507C1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4880" t="19130" r="53614" b="73911"/>
          <a:stretch/>
        </p:blipFill>
        <p:spPr>
          <a:xfrm>
            <a:off x="7857204" y="880545"/>
            <a:ext cx="3384650" cy="61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239619"/>
      </p:ext>
    </p:extLst>
  </p:cSld>
  <p:clrMapOvr>
    <a:masterClrMapping/>
  </p:clrMapOvr>
  <p:transition spd="med">
    <p:pull dir="r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166D2AA3-A174-40E8-B506-88A80917F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F92818AC-E2BC-40E0-977E-F48EDCB80D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863752" y="304342"/>
            <a:ext cx="8069639" cy="4836547"/>
          </a:xfrm>
          <a:prstGeom prst="rect">
            <a:avLst/>
          </a:prstGeom>
        </p:spPr>
      </p:pic>
      <p:pic>
        <p:nvPicPr>
          <p:cNvPr id="25" name="Picture 2" descr="علم السعودية - ويكيبيديا">
            <a:extLst>
              <a:ext uri="{FF2B5EF4-FFF2-40B4-BE49-F238E27FC236}">
                <a16:creationId xmlns:a16="http://schemas.microsoft.com/office/drawing/2014/main" id="{CC654CB9-EB23-4B82-91F3-4BB65DB60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8A9D8868-8343-4377-BBA0-ED22CE3326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BAB5A07F-8A3C-4BEB-9409-F024A531D9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26" y="713273"/>
            <a:ext cx="979749" cy="4045152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968" y="1559651"/>
            <a:ext cx="3382005" cy="3045139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7422968" y="843970"/>
            <a:ext cx="36215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>
                <a:uFillTx/>
              </a:defRPr>
            </a:pPr>
            <a:r>
              <a:rPr lang="ar-SA" sz="2800" b="1" dirty="0">
                <a:ln w="22225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خطوات رسم الحرف </a:t>
            </a:r>
          </a:p>
        </p:txBody>
      </p:sp>
      <p:sp>
        <p:nvSpPr>
          <p:cNvPr id="10" name="مستطيل 9"/>
          <p:cNvSpPr>
            <a:spLocks/>
          </p:cNvSpPr>
          <p:nvPr/>
        </p:nvSpPr>
        <p:spPr>
          <a:xfrm>
            <a:off x="4269876" y="1402762"/>
            <a:ext cx="5292588" cy="1008112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tx1"/>
                </a:solidFill>
                <a:cs typeface="Mudir MT" pitchFamily="2" charset="-78"/>
              </a:rPr>
              <a:t>أنظر لمعلمتي وهي ترسم حرف  ي     .</a:t>
            </a:r>
          </a:p>
        </p:txBody>
      </p:sp>
      <p:sp>
        <p:nvSpPr>
          <p:cNvPr id="11" name="مستطيل 10"/>
          <p:cNvSpPr>
            <a:spLocks/>
          </p:cNvSpPr>
          <p:nvPr/>
        </p:nvSpPr>
        <p:spPr>
          <a:xfrm>
            <a:off x="4269876" y="2396598"/>
            <a:ext cx="5292588" cy="1008112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  <a:cs typeface="Mudir MT" pitchFamily="2" charset="-78"/>
              </a:rPr>
              <a:t>أرسم في الهواء حرف  ي .</a:t>
            </a:r>
          </a:p>
        </p:txBody>
      </p:sp>
      <p:sp>
        <p:nvSpPr>
          <p:cNvPr id="12" name="مستطيل 11"/>
          <p:cNvSpPr>
            <a:spLocks/>
          </p:cNvSpPr>
          <p:nvPr/>
        </p:nvSpPr>
        <p:spPr>
          <a:xfrm>
            <a:off x="5508603" y="3150407"/>
            <a:ext cx="3020759" cy="1219897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1400" b="1" dirty="0">
              <a:cs typeface="Mudir MT" pitchFamily="2" charset="-78"/>
            </a:endParaRPr>
          </a:p>
          <a:p>
            <a:pPr algn="ctr"/>
            <a:r>
              <a:rPr lang="ar-SA" sz="1600" b="1" dirty="0">
                <a:solidFill>
                  <a:schemeClr val="tx1"/>
                </a:solidFill>
                <a:cs typeface="Mudir MT" pitchFamily="2" charset="-78"/>
              </a:rPr>
              <a:t>أرسم حرف  ي على السبورة الخاصة بي رسما صحيحا على السطر. </a:t>
            </a:r>
          </a:p>
        </p:txBody>
      </p:sp>
      <p:sp>
        <p:nvSpPr>
          <p:cNvPr id="13" name="AutoShape 2" descr="نتيجة بحث الصور عن قلم كرتون"/>
          <p:cNvSpPr>
            <a:spLocks noChangeAspect="1" noChangeArrowheads="1"/>
          </p:cNvSpPr>
          <p:nvPr/>
        </p:nvSpPr>
        <p:spPr bwMode="auto">
          <a:xfrm>
            <a:off x="10447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8436" name="Picture 4" descr="نتيجة بحث الصور عن قلم كرتون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307" y="1983934"/>
            <a:ext cx="1563580" cy="152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CBDE817-58EE-4765-94B6-E5499CAAD9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3" name="عنصر نائب للمحتوى 4">
            <a:extLst>
              <a:ext uri="{FF2B5EF4-FFF2-40B4-BE49-F238E27FC236}">
                <a16:creationId xmlns:a16="http://schemas.microsoft.com/office/drawing/2014/main" id="{EEAE3312-C8BC-4624-930F-FCEA07BE8D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7C635EB4-C1C6-401B-A84F-559EF065E4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AB88EC2E-2938-45B3-8F23-9ACF6B2527C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CB478573-5413-4CD3-ADF6-30634A5CD8F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55662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1BDA8C1-DC73-4E4C-853A-101375FEB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54F14320-6C8D-49AE-B57A-79442472DA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863752" y="304342"/>
            <a:ext cx="8069639" cy="4836547"/>
          </a:xfrm>
          <a:prstGeom prst="rect">
            <a:avLst/>
          </a:prstGeom>
        </p:spPr>
      </p:pic>
      <p:pic>
        <p:nvPicPr>
          <p:cNvPr id="8" name="Picture 2" descr="علم السعودية - ويكيبيديا">
            <a:extLst>
              <a:ext uri="{FF2B5EF4-FFF2-40B4-BE49-F238E27FC236}">
                <a16:creationId xmlns:a16="http://schemas.microsoft.com/office/drawing/2014/main" id="{97728E7A-15C6-45FA-99B9-EC3F92815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237633DE-5EF9-479F-AA41-6682303B85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4D6FDD16-9AE8-4AB2-9202-E026FE0981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26" y="713273"/>
            <a:ext cx="979749" cy="4045152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77FC1EF-6B64-4050-8C4D-76BF9BE0F0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16" name="عنصر نائب للمحتوى 4">
            <a:extLst>
              <a:ext uri="{FF2B5EF4-FFF2-40B4-BE49-F238E27FC236}">
                <a16:creationId xmlns:a16="http://schemas.microsoft.com/office/drawing/2014/main" id="{E499DB53-E0CB-4E0F-BDCD-7F7A1F4213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4DC6BD56-B87A-4125-9BF5-59505BC73E1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35FD2ECF-60BB-4B48-A4D5-1D2A7C4E416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39844FF6-F303-42E2-B387-53C6F94D8FD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  <p:pic>
        <p:nvPicPr>
          <p:cNvPr id="13" name="طريقة كتابة حرف الياء">
            <a:hlinkClick r:id="" action="ppaction://media"/>
            <a:extLst>
              <a:ext uri="{FF2B5EF4-FFF2-40B4-BE49-F238E27FC236}">
                <a16:creationId xmlns:a16="http://schemas.microsoft.com/office/drawing/2014/main" id="{98375A14-E09C-4FAD-9174-D91AF95BFF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261678" y="807931"/>
            <a:ext cx="5015384" cy="351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24533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3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6A2EA65A-B930-41EE-ABBB-6F8B37220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DB6A0B84-BA7B-4D8E-9899-07BB90E27F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863752" y="304342"/>
            <a:ext cx="8069639" cy="4836547"/>
          </a:xfrm>
          <a:prstGeom prst="rect">
            <a:avLst/>
          </a:prstGeom>
        </p:spPr>
      </p:pic>
      <p:pic>
        <p:nvPicPr>
          <p:cNvPr id="25" name="Picture 2" descr="علم السعودية - ويكيبيديا">
            <a:extLst>
              <a:ext uri="{FF2B5EF4-FFF2-40B4-BE49-F238E27FC236}">
                <a16:creationId xmlns:a16="http://schemas.microsoft.com/office/drawing/2014/main" id="{F8955090-58FF-408E-BFA8-C1F1FB1F9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FBEC4C05-C36E-46E0-9A16-1CDCC4F2A0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E4D84CE7-56C3-4C19-8FC2-914B7591D9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26" y="713273"/>
            <a:ext cx="979749" cy="4045152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C93ADC02-EFB8-4C80-BEFD-E3DE1A01AA79}"/>
              </a:ext>
            </a:extLst>
          </p:cNvPr>
          <p:cNvSpPr/>
          <p:nvPr/>
        </p:nvSpPr>
        <p:spPr>
          <a:xfrm>
            <a:off x="6546489" y="979311"/>
            <a:ext cx="4338797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0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1- ألتزم الجلسة الصحيحة أثناء الكتابة  </a:t>
            </a:r>
            <a:r>
              <a:rPr lang="ar-SA" sz="24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.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E7175313-90F0-4279-AE72-3D47E142F3CE}"/>
              </a:ext>
            </a:extLst>
          </p:cNvPr>
          <p:cNvSpPr/>
          <p:nvPr/>
        </p:nvSpPr>
        <p:spPr>
          <a:xfrm>
            <a:off x="7011227" y="1570924"/>
            <a:ext cx="3688830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0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2- أكتب في مكان تكون إضاءته جيدة .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0CBE4C20-FC1F-4B27-AD8B-B32395F6C39F}"/>
              </a:ext>
            </a:extLst>
          </p:cNvPr>
          <p:cNvSpPr/>
          <p:nvPr/>
        </p:nvSpPr>
        <p:spPr>
          <a:xfrm>
            <a:off x="5097948" y="2046110"/>
            <a:ext cx="5663731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3</a:t>
            </a:r>
            <a:r>
              <a:rPr lang="ar-SA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-</a:t>
            </a:r>
            <a:r>
              <a:rPr lang="ar-SA" sz="20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 أضع القلم بين السبابة والإبهام مستندا على الوسطى </a:t>
            </a:r>
            <a:r>
              <a:rPr lang="ar-SA" sz="28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.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EC1E6077-2B7F-44B4-A590-D7E99ECA4111}"/>
              </a:ext>
            </a:extLst>
          </p:cNvPr>
          <p:cNvSpPr/>
          <p:nvPr/>
        </p:nvSpPr>
        <p:spPr>
          <a:xfrm>
            <a:off x="6431181" y="2667457"/>
            <a:ext cx="4634470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0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4-أتجنب ضغط القلم بشدة على الورقة .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C04442B9-47A8-4A4B-A23B-22BE0117B750}"/>
              </a:ext>
            </a:extLst>
          </p:cNvPr>
          <p:cNvSpPr/>
          <p:nvPr/>
        </p:nvSpPr>
        <p:spPr>
          <a:xfrm>
            <a:off x="6669649" y="3026204"/>
            <a:ext cx="4429156" cy="70788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0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5- أضع قدميّ كلتيهما على الأرض </a:t>
            </a:r>
            <a:r>
              <a:rPr lang="ar-SA" sz="40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.</a:t>
            </a:r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D4A83329-65A9-423D-816C-F8090442B212}"/>
              </a:ext>
            </a:extLst>
          </p:cNvPr>
          <p:cNvSpPr/>
          <p:nvPr/>
        </p:nvSpPr>
        <p:spPr>
          <a:xfrm>
            <a:off x="4691541" y="2636713"/>
            <a:ext cx="2125470" cy="18024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أتبع الإرشادات التالية عند الكتابة :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AAC82FBB-6C39-410C-8B7D-5E494F6E7D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3" name="عنصر نائب للمحتوى 4">
            <a:extLst>
              <a:ext uri="{FF2B5EF4-FFF2-40B4-BE49-F238E27FC236}">
                <a16:creationId xmlns:a16="http://schemas.microsoft.com/office/drawing/2014/main" id="{F39B6B2C-2389-46DD-BE65-8F87F66577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C6FD921-C494-48E4-B131-BF53C12EE3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32F56CD-C16B-4DB2-B771-6DDBA262E9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81848A9-DF0D-4EAC-A11B-5F0138D943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016464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E7A52BB9-9097-437C-BBFF-637142401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E343AB0-3199-44BF-8895-5B46D035E1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863752" y="304342"/>
            <a:ext cx="8069639" cy="4836547"/>
          </a:xfrm>
          <a:prstGeom prst="rect">
            <a:avLst/>
          </a:prstGeom>
        </p:spPr>
      </p:pic>
      <p:pic>
        <p:nvPicPr>
          <p:cNvPr id="21" name="Picture 2" descr="علم السعودية - ويكيبيديا">
            <a:extLst>
              <a:ext uri="{FF2B5EF4-FFF2-40B4-BE49-F238E27FC236}">
                <a16:creationId xmlns:a16="http://schemas.microsoft.com/office/drawing/2014/main" id="{46E6DF57-8CC3-465A-BAD9-DC1F4CE07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192DF40A-5446-4299-86C3-5CB55478F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A8993B1B-8F5E-438C-84D5-42356E6445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26" y="713273"/>
            <a:ext cx="979749" cy="404515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190C373-AD31-4CB8-998C-C6EECFFBE4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8" name="عنصر نائب للمحتوى 4">
            <a:extLst>
              <a:ext uri="{FF2B5EF4-FFF2-40B4-BE49-F238E27FC236}">
                <a16:creationId xmlns:a16="http://schemas.microsoft.com/office/drawing/2014/main" id="{A679CCF7-F880-457C-A45F-1D33FDAB19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FE07FE34-9D30-4ABA-A296-A35B377F8B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FDACB001-6B87-4B2F-9F33-823ABF8148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E82849FC-BFCA-424A-B0FF-F027FD22F0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9AE9DA72-C645-4A36-9A94-DF5653E84B0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228" t="8196" r="4085" b="18052"/>
          <a:stretch/>
        </p:blipFill>
        <p:spPr>
          <a:xfrm>
            <a:off x="4917965" y="2029227"/>
            <a:ext cx="5916181" cy="20438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1C876FB3-60F5-4293-B15A-6AA75CF7909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9987" t="44783" r="50000" b="50000"/>
          <a:stretch/>
        </p:blipFill>
        <p:spPr>
          <a:xfrm>
            <a:off x="4867492" y="961435"/>
            <a:ext cx="6017126" cy="8432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31987472"/>
      </p:ext>
    </p:extLst>
  </p:cSld>
  <p:clrMapOvr>
    <a:masterClrMapping/>
  </p:clrMapOvr>
  <p:transition spd="med">
    <p:pull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B69D345D-F883-48F2-8557-165BD95B7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005BD516-809F-4062-9C25-301D17DA1138}"/>
              </a:ext>
            </a:extLst>
          </p:cNvPr>
          <p:cNvSpPr/>
          <p:nvPr/>
        </p:nvSpPr>
        <p:spPr>
          <a:xfrm>
            <a:off x="2042658" y="6155308"/>
            <a:ext cx="756084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schemeClr val="accent2">
                    <a:lumMod val="75000"/>
                  </a:schemeClr>
                </a:solidFill>
                <a:cs typeface="+mj-cs"/>
              </a:rPr>
              <a:t>تختار الطالبة رقم وتقرأ الكلمة الظاهرة خلف الرقم 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9181B8F9-EA29-4CEC-AB4A-BC68AA6EA61B}"/>
              </a:ext>
            </a:extLst>
          </p:cNvPr>
          <p:cNvSpPr txBox="1"/>
          <p:nvPr/>
        </p:nvSpPr>
        <p:spPr>
          <a:xfrm>
            <a:off x="2703167" y="103861"/>
            <a:ext cx="642871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solidFill>
                  <a:schemeClr val="accent2">
                    <a:lumMod val="75000"/>
                  </a:schemeClr>
                </a:solidFill>
                <a:cs typeface="+mj-cs"/>
              </a:rPr>
              <a:t>استراتيجية التعلم باللعب – البطاقات التعليمية التفاعلية </a:t>
            </a:r>
          </a:p>
        </p:txBody>
      </p:sp>
      <p:sp>
        <p:nvSpPr>
          <p:cNvPr id="29" name="Rounded Rectangle 43">
            <a:extLst>
              <a:ext uri="{FF2B5EF4-FFF2-40B4-BE49-F238E27FC236}">
                <a16:creationId xmlns:a16="http://schemas.microsoft.com/office/drawing/2014/main" id="{00F67F23-8801-4FDC-823E-B80B6A121B88}"/>
              </a:ext>
            </a:extLst>
          </p:cNvPr>
          <p:cNvSpPr/>
          <p:nvPr/>
        </p:nvSpPr>
        <p:spPr>
          <a:xfrm>
            <a:off x="1701563" y="922285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100" b="1" dirty="0">
                <a:solidFill>
                  <a:schemeClr val="tx1"/>
                </a:solidFill>
              </a:rPr>
              <a:t> </a:t>
            </a:r>
            <a:r>
              <a:rPr lang="ar-SA" sz="6600" b="1" dirty="0">
                <a:solidFill>
                  <a:schemeClr val="tx1"/>
                </a:solidFill>
              </a:rPr>
              <a:t> </a:t>
            </a:r>
            <a:r>
              <a:rPr lang="ar-SA" sz="6600" b="1" dirty="0">
                <a:solidFill>
                  <a:schemeClr val="bg1"/>
                </a:solidFill>
              </a:rPr>
              <a:t>أُمِّي</a:t>
            </a:r>
            <a:endParaRPr lang="en-US" sz="6600" b="1" dirty="0">
              <a:solidFill>
                <a:schemeClr val="bg1"/>
              </a:solidFill>
            </a:endParaRPr>
          </a:p>
        </p:txBody>
      </p:sp>
      <p:sp>
        <p:nvSpPr>
          <p:cNvPr id="30" name="Rounded Rectangle 45">
            <a:extLst>
              <a:ext uri="{FF2B5EF4-FFF2-40B4-BE49-F238E27FC236}">
                <a16:creationId xmlns:a16="http://schemas.microsoft.com/office/drawing/2014/main" id="{F30EB43E-E8B8-411B-8E5B-5A8C7B3D6EC9}"/>
              </a:ext>
            </a:extLst>
          </p:cNvPr>
          <p:cNvSpPr/>
          <p:nvPr/>
        </p:nvSpPr>
        <p:spPr>
          <a:xfrm>
            <a:off x="3972801" y="899786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prstClr val="white"/>
                </a:solidFill>
              </a:rPr>
              <a:t> جَزَر</a:t>
            </a:r>
            <a:endParaRPr lang="en-US" sz="6600" b="1" dirty="0">
              <a:solidFill>
                <a:prstClr val="white"/>
              </a:solidFill>
            </a:endParaRPr>
          </a:p>
        </p:txBody>
      </p:sp>
      <p:sp>
        <p:nvSpPr>
          <p:cNvPr id="31" name="Rounded Rectangle 46">
            <a:extLst>
              <a:ext uri="{FF2B5EF4-FFF2-40B4-BE49-F238E27FC236}">
                <a16:creationId xmlns:a16="http://schemas.microsoft.com/office/drawing/2014/main" id="{9780B2B7-113C-4001-AFCE-413A6232467D}"/>
              </a:ext>
            </a:extLst>
          </p:cNvPr>
          <p:cNvSpPr/>
          <p:nvPr/>
        </p:nvSpPr>
        <p:spPr>
          <a:xfrm>
            <a:off x="6235972" y="899786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prstClr val="white"/>
                </a:solidFill>
              </a:rPr>
              <a:t>الْفَوَاكِه</a:t>
            </a:r>
            <a:endParaRPr lang="en-US" sz="6000" b="1" dirty="0">
              <a:solidFill>
                <a:prstClr val="white"/>
              </a:solidFill>
            </a:endParaRPr>
          </a:p>
        </p:txBody>
      </p:sp>
      <p:sp>
        <p:nvSpPr>
          <p:cNvPr id="32" name="Rounded Rectangle 48">
            <a:extLst>
              <a:ext uri="{FF2B5EF4-FFF2-40B4-BE49-F238E27FC236}">
                <a16:creationId xmlns:a16="http://schemas.microsoft.com/office/drawing/2014/main" id="{53FAE7F0-6C37-4908-8BE3-FA59552F71FF}"/>
              </a:ext>
            </a:extLst>
          </p:cNvPr>
          <p:cNvSpPr/>
          <p:nvPr/>
        </p:nvSpPr>
        <p:spPr>
          <a:xfrm>
            <a:off x="8540508" y="920223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5400" b="1" dirty="0">
                <a:solidFill>
                  <a:prstClr val="white"/>
                </a:solidFill>
              </a:rPr>
              <a:t>الْخُضَار</a:t>
            </a:r>
            <a:endParaRPr lang="en-US" sz="5400" b="1" dirty="0">
              <a:solidFill>
                <a:prstClr val="white"/>
              </a:solidFill>
            </a:endParaRPr>
          </a:p>
        </p:txBody>
      </p:sp>
      <p:sp>
        <p:nvSpPr>
          <p:cNvPr id="33" name="Rounded Rectangle 49">
            <a:extLst>
              <a:ext uri="{FF2B5EF4-FFF2-40B4-BE49-F238E27FC236}">
                <a16:creationId xmlns:a16="http://schemas.microsoft.com/office/drawing/2014/main" id="{B1B6CF2A-D7C6-4152-AC32-AEAEDA339619}"/>
              </a:ext>
            </a:extLst>
          </p:cNvPr>
          <p:cNvSpPr/>
          <p:nvPr/>
        </p:nvSpPr>
        <p:spPr>
          <a:xfrm>
            <a:off x="1784317" y="2525016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prstClr val="white"/>
                </a:solidFill>
              </a:rPr>
              <a:t> قَدَّمت</a:t>
            </a:r>
            <a:endParaRPr lang="en-US" sz="6600" b="1" dirty="0">
              <a:solidFill>
                <a:prstClr val="white"/>
              </a:solidFill>
            </a:endParaRPr>
          </a:p>
        </p:txBody>
      </p:sp>
      <p:sp>
        <p:nvSpPr>
          <p:cNvPr id="34" name="Rounded Rectangle 52">
            <a:extLst>
              <a:ext uri="{FF2B5EF4-FFF2-40B4-BE49-F238E27FC236}">
                <a16:creationId xmlns:a16="http://schemas.microsoft.com/office/drawing/2014/main" id="{313E1F96-8739-4DD3-92D8-F3E80E40156D}"/>
              </a:ext>
            </a:extLst>
          </p:cNvPr>
          <p:cNvSpPr/>
          <p:nvPr/>
        </p:nvSpPr>
        <p:spPr>
          <a:xfrm>
            <a:off x="3957196" y="2563336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600" b="1" dirty="0">
                <a:solidFill>
                  <a:prstClr val="white"/>
                </a:solidFill>
              </a:rPr>
              <a:t>بِطِّيخ</a:t>
            </a:r>
            <a:endParaRPr lang="en-US" sz="6600" b="1" dirty="0">
              <a:solidFill>
                <a:prstClr val="white"/>
              </a:solidFill>
            </a:endParaRPr>
          </a:p>
        </p:txBody>
      </p:sp>
      <p:sp>
        <p:nvSpPr>
          <p:cNvPr id="35" name="Rounded Rectangle 53">
            <a:extLst>
              <a:ext uri="{FF2B5EF4-FFF2-40B4-BE49-F238E27FC236}">
                <a16:creationId xmlns:a16="http://schemas.microsoft.com/office/drawing/2014/main" id="{8C361110-FA14-4D24-B593-02C6C8921022}"/>
              </a:ext>
            </a:extLst>
          </p:cNvPr>
          <p:cNvSpPr/>
          <p:nvPr/>
        </p:nvSpPr>
        <p:spPr>
          <a:xfrm>
            <a:off x="6235969" y="2591426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5400" b="1" dirty="0">
                <a:solidFill>
                  <a:prstClr val="white"/>
                </a:solidFill>
              </a:rPr>
              <a:t>خِيَار</a:t>
            </a:r>
            <a:endParaRPr lang="en-US" sz="6600" b="1" dirty="0">
              <a:solidFill>
                <a:prstClr val="white"/>
              </a:solidFill>
            </a:endParaRPr>
          </a:p>
        </p:txBody>
      </p:sp>
      <p:sp>
        <p:nvSpPr>
          <p:cNvPr id="36" name="Rounded Rectangle 55">
            <a:extLst>
              <a:ext uri="{FF2B5EF4-FFF2-40B4-BE49-F238E27FC236}">
                <a16:creationId xmlns:a16="http://schemas.microsoft.com/office/drawing/2014/main" id="{32A0A26E-110B-4B93-9D95-1B2B8EEF71C1}"/>
              </a:ext>
            </a:extLst>
          </p:cNvPr>
          <p:cNvSpPr/>
          <p:nvPr/>
        </p:nvSpPr>
        <p:spPr>
          <a:xfrm>
            <a:off x="8499112" y="2591426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SA" sz="2100" b="1" dirty="0">
                <a:solidFill>
                  <a:schemeClr val="tx1"/>
                </a:solidFill>
                <a:cs typeface="Traditional Arabic" pitchFamily="2" charset="-78"/>
              </a:rPr>
              <a:t> </a:t>
            </a:r>
            <a:r>
              <a:rPr lang="ar-SA" sz="6600" b="1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خَوْخ</a:t>
            </a:r>
            <a:endParaRPr lang="en-US" sz="2100" b="1" dirty="0">
              <a:solidFill>
                <a:schemeClr val="bg1"/>
              </a:solidFill>
              <a:cs typeface="Traditional Arabic" pitchFamily="2" charset="-78"/>
            </a:endParaRPr>
          </a:p>
        </p:txBody>
      </p:sp>
      <p:sp>
        <p:nvSpPr>
          <p:cNvPr id="37" name="Rounded Rectangle 57">
            <a:extLst>
              <a:ext uri="{FF2B5EF4-FFF2-40B4-BE49-F238E27FC236}">
                <a16:creationId xmlns:a16="http://schemas.microsoft.com/office/drawing/2014/main" id="{90DDB205-2D41-4452-BD2A-889780C3938E}"/>
              </a:ext>
            </a:extLst>
          </p:cNvPr>
          <p:cNvSpPr/>
          <p:nvPr/>
        </p:nvSpPr>
        <p:spPr>
          <a:xfrm>
            <a:off x="1750095" y="4283066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3200" b="1" dirty="0">
                <a:solidFill>
                  <a:prstClr val="white"/>
                </a:solidFill>
              </a:rPr>
              <a:t> </a:t>
            </a:r>
            <a:r>
              <a:rPr lang="ar-SA" sz="6000" b="1" dirty="0">
                <a:solidFill>
                  <a:prstClr val="white"/>
                </a:solidFill>
              </a:rPr>
              <a:t> حَالِي</a:t>
            </a: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38" name="Rounded Rectangle 59">
            <a:extLst>
              <a:ext uri="{FF2B5EF4-FFF2-40B4-BE49-F238E27FC236}">
                <a16:creationId xmlns:a16="http://schemas.microsoft.com/office/drawing/2014/main" id="{B6D310A6-EA8B-49A3-935A-6B5A850B9565}"/>
              </a:ext>
            </a:extLst>
          </p:cNvPr>
          <p:cNvSpPr/>
          <p:nvPr/>
        </p:nvSpPr>
        <p:spPr>
          <a:xfrm>
            <a:off x="4062233" y="4283066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prstClr val="white"/>
                </a:solidFill>
              </a:rPr>
              <a:t>خِيَار</a:t>
            </a:r>
            <a:endParaRPr lang="en-US" sz="6000" b="1" dirty="0">
              <a:solidFill>
                <a:prstClr val="white"/>
              </a:solidFill>
            </a:endParaRPr>
          </a:p>
        </p:txBody>
      </p:sp>
      <p:sp>
        <p:nvSpPr>
          <p:cNvPr id="39" name="Rounded Rectangle 60">
            <a:extLst>
              <a:ext uri="{FF2B5EF4-FFF2-40B4-BE49-F238E27FC236}">
                <a16:creationId xmlns:a16="http://schemas.microsoft.com/office/drawing/2014/main" id="{BD7C2D60-095F-42E7-BE4A-6D1FA8CA9E0C}"/>
              </a:ext>
            </a:extLst>
          </p:cNvPr>
          <p:cNvSpPr/>
          <p:nvPr/>
        </p:nvSpPr>
        <p:spPr>
          <a:xfrm>
            <a:off x="6291758" y="4317431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prstClr val="white"/>
                </a:solidFill>
              </a:rPr>
              <a:t> سُوق </a:t>
            </a:r>
            <a:endParaRPr lang="en-US" sz="6000" b="1" dirty="0">
              <a:solidFill>
                <a:prstClr val="white"/>
              </a:solidFill>
            </a:endParaRPr>
          </a:p>
        </p:txBody>
      </p:sp>
      <p:sp>
        <p:nvSpPr>
          <p:cNvPr id="40" name="Rounded Rectangle 62">
            <a:extLst>
              <a:ext uri="{FF2B5EF4-FFF2-40B4-BE49-F238E27FC236}">
                <a16:creationId xmlns:a16="http://schemas.microsoft.com/office/drawing/2014/main" id="{AB1BCA44-C947-498A-BAED-DB2FC8C5A32E}"/>
              </a:ext>
            </a:extLst>
          </p:cNvPr>
          <p:cNvSpPr/>
          <p:nvPr/>
        </p:nvSpPr>
        <p:spPr>
          <a:xfrm>
            <a:off x="8514456" y="4283066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prstClr val="white"/>
                </a:solidFill>
              </a:rPr>
              <a:t> أَبِي</a:t>
            </a:r>
            <a:endParaRPr lang="en-US" sz="6000" b="1" dirty="0">
              <a:solidFill>
                <a:prstClr val="white"/>
              </a:solidFill>
            </a:endParaRPr>
          </a:p>
        </p:txBody>
      </p:sp>
      <p:sp>
        <p:nvSpPr>
          <p:cNvPr id="41" name="Rounded Rectangle 4">
            <a:extLst>
              <a:ext uri="{FF2B5EF4-FFF2-40B4-BE49-F238E27FC236}">
                <a16:creationId xmlns:a16="http://schemas.microsoft.com/office/drawing/2014/main" id="{2022AEA0-5FDA-41D9-80C7-99301CC6A3D4}"/>
              </a:ext>
            </a:extLst>
          </p:cNvPr>
          <p:cNvSpPr/>
          <p:nvPr/>
        </p:nvSpPr>
        <p:spPr>
          <a:xfrm>
            <a:off x="1768973" y="2525016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8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42" name="Rounded Rectangle 5">
            <a:extLst>
              <a:ext uri="{FF2B5EF4-FFF2-40B4-BE49-F238E27FC236}">
                <a16:creationId xmlns:a16="http://schemas.microsoft.com/office/drawing/2014/main" id="{FDB191D4-67E5-4DB2-BC04-738B1A3098BA}"/>
              </a:ext>
            </a:extLst>
          </p:cNvPr>
          <p:cNvSpPr/>
          <p:nvPr/>
        </p:nvSpPr>
        <p:spPr>
          <a:xfrm>
            <a:off x="3976618" y="2563882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7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43" name="Rounded Rectangle 6">
            <a:extLst>
              <a:ext uri="{FF2B5EF4-FFF2-40B4-BE49-F238E27FC236}">
                <a16:creationId xmlns:a16="http://schemas.microsoft.com/office/drawing/2014/main" id="{2EEC1850-CB71-4F6C-9756-77D9C480E141}"/>
              </a:ext>
            </a:extLst>
          </p:cNvPr>
          <p:cNvSpPr/>
          <p:nvPr/>
        </p:nvSpPr>
        <p:spPr>
          <a:xfrm>
            <a:off x="6230928" y="2585190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6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44" name="Rounded Rectangle 7">
            <a:extLst>
              <a:ext uri="{FF2B5EF4-FFF2-40B4-BE49-F238E27FC236}">
                <a16:creationId xmlns:a16="http://schemas.microsoft.com/office/drawing/2014/main" id="{D212E483-09AA-455D-90FB-122F01A7A79B}"/>
              </a:ext>
            </a:extLst>
          </p:cNvPr>
          <p:cNvSpPr/>
          <p:nvPr/>
        </p:nvSpPr>
        <p:spPr>
          <a:xfrm>
            <a:off x="8514456" y="2610050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5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45" name="Rounded Rectangle 11">
            <a:extLst>
              <a:ext uri="{FF2B5EF4-FFF2-40B4-BE49-F238E27FC236}">
                <a16:creationId xmlns:a16="http://schemas.microsoft.com/office/drawing/2014/main" id="{D0FD9911-D97F-445A-930A-6E8AEC33A0B7}"/>
              </a:ext>
            </a:extLst>
          </p:cNvPr>
          <p:cNvSpPr/>
          <p:nvPr/>
        </p:nvSpPr>
        <p:spPr>
          <a:xfrm>
            <a:off x="1770978" y="4273153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12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46" name="Rounded Rectangle 12">
            <a:extLst>
              <a:ext uri="{FF2B5EF4-FFF2-40B4-BE49-F238E27FC236}">
                <a16:creationId xmlns:a16="http://schemas.microsoft.com/office/drawing/2014/main" id="{71A0131A-615D-4DDD-8291-BA05B2A06BE0}"/>
              </a:ext>
            </a:extLst>
          </p:cNvPr>
          <p:cNvSpPr/>
          <p:nvPr/>
        </p:nvSpPr>
        <p:spPr>
          <a:xfrm>
            <a:off x="4048033" y="4283066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11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47" name="Rounded Rectangle 13">
            <a:extLst>
              <a:ext uri="{FF2B5EF4-FFF2-40B4-BE49-F238E27FC236}">
                <a16:creationId xmlns:a16="http://schemas.microsoft.com/office/drawing/2014/main" id="{387A8975-0201-4F7E-90EE-CD6C2A702A95}"/>
              </a:ext>
            </a:extLst>
          </p:cNvPr>
          <p:cNvSpPr/>
          <p:nvPr/>
        </p:nvSpPr>
        <p:spPr>
          <a:xfrm>
            <a:off x="6277558" y="4317431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10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48" name="Rounded Rectangle 14">
            <a:extLst>
              <a:ext uri="{FF2B5EF4-FFF2-40B4-BE49-F238E27FC236}">
                <a16:creationId xmlns:a16="http://schemas.microsoft.com/office/drawing/2014/main" id="{EB5404F8-CAB7-45A5-8620-65BA78F3E261}"/>
              </a:ext>
            </a:extLst>
          </p:cNvPr>
          <p:cNvSpPr/>
          <p:nvPr/>
        </p:nvSpPr>
        <p:spPr>
          <a:xfrm>
            <a:off x="8521283" y="4295489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9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49" name="Rounded Rectangle 17">
            <a:extLst>
              <a:ext uri="{FF2B5EF4-FFF2-40B4-BE49-F238E27FC236}">
                <a16:creationId xmlns:a16="http://schemas.microsoft.com/office/drawing/2014/main" id="{3604DB15-D701-45D1-8BA1-AA50190BAF36}"/>
              </a:ext>
            </a:extLst>
          </p:cNvPr>
          <p:cNvSpPr/>
          <p:nvPr/>
        </p:nvSpPr>
        <p:spPr>
          <a:xfrm>
            <a:off x="1688319" y="920223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4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50" name="Rounded Rectangle 18">
            <a:extLst>
              <a:ext uri="{FF2B5EF4-FFF2-40B4-BE49-F238E27FC236}">
                <a16:creationId xmlns:a16="http://schemas.microsoft.com/office/drawing/2014/main" id="{F5B6D55C-C70F-49E3-A3CF-767E80B99362}"/>
              </a:ext>
            </a:extLst>
          </p:cNvPr>
          <p:cNvSpPr/>
          <p:nvPr/>
        </p:nvSpPr>
        <p:spPr>
          <a:xfrm>
            <a:off x="3929552" y="875237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3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51" name="Rounded Rectangle 19">
            <a:extLst>
              <a:ext uri="{FF2B5EF4-FFF2-40B4-BE49-F238E27FC236}">
                <a16:creationId xmlns:a16="http://schemas.microsoft.com/office/drawing/2014/main" id="{49D3D7AD-9136-4F3C-AC9A-F6CE9819C7E6}"/>
              </a:ext>
            </a:extLst>
          </p:cNvPr>
          <p:cNvSpPr/>
          <p:nvPr/>
        </p:nvSpPr>
        <p:spPr>
          <a:xfrm>
            <a:off x="6242594" y="890590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2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52" name="Rounded Rectangle 20">
            <a:extLst>
              <a:ext uri="{FF2B5EF4-FFF2-40B4-BE49-F238E27FC236}">
                <a16:creationId xmlns:a16="http://schemas.microsoft.com/office/drawing/2014/main" id="{4061C919-4A09-4DD1-A405-494DA6862F79}"/>
              </a:ext>
            </a:extLst>
          </p:cNvPr>
          <p:cNvSpPr/>
          <p:nvPr/>
        </p:nvSpPr>
        <p:spPr>
          <a:xfrm>
            <a:off x="8553752" y="890590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1</a:t>
            </a:r>
            <a:endParaRPr lang="en-US" sz="495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077758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5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25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"/>
                            </p:stCondLst>
                            <p:childTnLst>
                              <p:par>
                                <p:cTn id="2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5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"/>
                            </p:stCondLst>
                            <p:childTnLst>
                              <p:par>
                                <p:cTn id="3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2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"/>
                            </p:stCondLst>
                            <p:childTnLst>
                              <p:par>
                                <p:cTn id="4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25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"/>
                            </p:stCondLst>
                            <p:childTnLst>
                              <p:par>
                                <p:cTn id="5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25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"/>
                            </p:stCondLst>
                            <p:childTnLst>
                              <p:par>
                                <p:cTn id="7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25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"/>
                            </p:stCondLst>
                            <p:childTnLst>
                              <p:par>
                                <p:cTn id="8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2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"/>
                            </p:stCondLst>
                            <p:childTnLst>
                              <p:par>
                                <p:cTn id="9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"/>
                            </p:stCondLst>
                            <p:childTnLst>
                              <p:par>
                                <p:cTn id="10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25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50"/>
                            </p:stCondLst>
                            <p:childTnLst>
                              <p:par>
                                <p:cTn id="1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"/>
                            </p:stCondLst>
                            <p:childTnLst>
                              <p:par>
                                <p:cTn id="13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25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50"/>
                            </p:stCondLst>
                            <p:childTnLst>
                              <p:par>
                                <p:cTn id="14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50"/>
                            </p:stCondLst>
                            <p:childTnLst>
                              <p:par>
                                <p:cTn id="154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2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50"/>
                            </p:stCondLst>
                            <p:childTnLst>
                              <p:par>
                                <p:cTn id="166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50"/>
                            </p:stCondLst>
                            <p:childTnLst>
                              <p:par>
                                <p:cTn id="178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2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50"/>
                            </p:stCondLst>
                            <p:childTnLst>
                              <p:par>
                                <p:cTn id="190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2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2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50"/>
                            </p:stCondLst>
                            <p:childTnLst>
                              <p:par>
                                <p:cTn id="202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2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250"/>
                            </p:stCondLst>
                            <p:childTnLst>
                              <p:par>
                                <p:cTn id="214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2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2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50"/>
                            </p:stCondLst>
                            <p:childTnLst>
                              <p:par>
                                <p:cTn id="226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25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25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250"/>
                            </p:stCondLst>
                            <p:childTnLst>
                              <p:par>
                                <p:cTn id="238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6" dur="2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2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250"/>
                            </p:stCondLst>
                            <p:childTnLst>
                              <p:par>
                                <p:cTn id="250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8" dur="2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2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250"/>
                            </p:stCondLst>
                            <p:childTnLst>
                              <p:par>
                                <p:cTn id="262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25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25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250"/>
                            </p:stCondLst>
                            <p:childTnLst>
                              <p:par>
                                <p:cTn id="274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2" dur="2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2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250"/>
                            </p:stCondLst>
                            <p:childTnLst>
                              <p:par>
                                <p:cTn id="286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8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FED06032-CF9B-4CDE-943F-7188E895F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D53C268-C999-4C7F-9A4E-5F372BD9D3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863752" y="304342"/>
            <a:ext cx="8069639" cy="4836547"/>
          </a:xfrm>
          <a:prstGeom prst="rect">
            <a:avLst/>
          </a:prstGeom>
        </p:spPr>
      </p:pic>
      <p:pic>
        <p:nvPicPr>
          <p:cNvPr id="8" name="Picture 2" descr="علم السعودية - ويكيبيديا">
            <a:extLst>
              <a:ext uri="{FF2B5EF4-FFF2-40B4-BE49-F238E27FC236}">
                <a16:creationId xmlns:a16="http://schemas.microsoft.com/office/drawing/2014/main" id="{B24C729E-679F-48A9-8562-D0964120E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CEEC208-AA53-46D4-AF5C-D9C9407E1F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0D086A02-D887-458F-8DB7-E151EC460C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26" y="713273"/>
            <a:ext cx="979749" cy="4045152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6B931C8D-EB1A-46E5-88F6-DC35DAEA51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16" name="عنصر نائب للمحتوى 4">
            <a:extLst>
              <a:ext uri="{FF2B5EF4-FFF2-40B4-BE49-F238E27FC236}">
                <a16:creationId xmlns:a16="http://schemas.microsoft.com/office/drawing/2014/main" id="{10091F44-816C-41D6-97BE-AB8111404F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8C0E248D-A9D4-4913-98BF-CA3AA90A090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E183496E-F832-47C3-BD8C-A4E6095022B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9F5B5E45-F0F3-44A5-9F62-AA5897DA57F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227D4B1-401D-49C6-9826-CA38196A6DC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9987" t="39420" r="49212" b="20601"/>
          <a:stretch/>
        </p:blipFill>
        <p:spPr>
          <a:xfrm>
            <a:off x="5902208" y="785851"/>
            <a:ext cx="3708931" cy="351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32839"/>
      </p:ext>
    </p:extLst>
  </p:cSld>
  <p:clrMapOvr>
    <a:masterClrMapping/>
  </p:clrMapOvr>
  <p:transition spd="med">
    <p:pull dir="r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B1FDBFEE-59FC-48DB-8F92-8036D8570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EAEFB7F2-D721-4A80-ADD2-DD4EB3CF95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863752" y="304342"/>
            <a:ext cx="8069639" cy="4836547"/>
          </a:xfrm>
          <a:prstGeom prst="rect">
            <a:avLst/>
          </a:prstGeom>
        </p:spPr>
      </p:pic>
      <p:pic>
        <p:nvPicPr>
          <p:cNvPr id="9" name="Picture 2" descr="علم السعودية - ويكيبيديا">
            <a:extLst>
              <a:ext uri="{FF2B5EF4-FFF2-40B4-BE49-F238E27FC236}">
                <a16:creationId xmlns:a16="http://schemas.microsoft.com/office/drawing/2014/main" id="{77FC91AD-8554-4BFF-8C78-F12D3D80D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B0995804-EE4E-4FE4-8CBF-F310DE94F3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2E21087A-EDD4-4248-929E-AAAB374C20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26" y="713273"/>
            <a:ext cx="979749" cy="4045152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27AE9CD3-DE67-42F9-8AD6-002935A60C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17" name="عنصر نائب للمحتوى 4">
            <a:extLst>
              <a:ext uri="{FF2B5EF4-FFF2-40B4-BE49-F238E27FC236}">
                <a16:creationId xmlns:a16="http://schemas.microsoft.com/office/drawing/2014/main" id="{B1414720-FCCE-452E-BC52-C122F8A9DB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75FF6263-D9F2-4114-9F78-7068E174C99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A6E149D8-09A4-427A-B412-D044A7E7BDB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5A9E22BC-4F72-404D-900C-92B7AAD1285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87208749-8E93-4BA3-927D-6736F3BB442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4750" t="5534" r="16125" b="11759"/>
          <a:stretch/>
        </p:blipFill>
        <p:spPr>
          <a:xfrm>
            <a:off x="5415119" y="760582"/>
            <a:ext cx="4579140" cy="363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504244"/>
      </p:ext>
    </p:extLst>
  </p:cSld>
  <p:clrMapOvr>
    <a:masterClrMapping/>
  </p:clrMapOvr>
  <p:transition spd="med">
    <p:pull dir="r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FE6486B3-0FB5-408B-AA28-772EA9229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30692358-B714-43D8-8DC0-D04335A63F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863752" y="304342"/>
            <a:ext cx="8069639" cy="4836547"/>
          </a:xfrm>
          <a:prstGeom prst="rect">
            <a:avLst/>
          </a:prstGeom>
        </p:spPr>
      </p:pic>
      <p:pic>
        <p:nvPicPr>
          <p:cNvPr id="5" name="Picture 2" descr="علم السعودية - ويكيبيديا">
            <a:extLst>
              <a:ext uri="{FF2B5EF4-FFF2-40B4-BE49-F238E27FC236}">
                <a16:creationId xmlns:a16="http://schemas.microsoft.com/office/drawing/2014/main" id="{4173B2E3-BF5C-4810-BE7A-36E015CE6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2F0ABC3B-3A2E-4AAE-BF60-1808F64602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569C800C-3E1C-4C43-A67F-0B6C3A7B54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26" y="713273"/>
            <a:ext cx="979749" cy="4045152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B6969D59-55C6-4541-ACF8-090C2C38C6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19" name="عنصر نائب للمحتوى 4">
            <a:extLst>
              <a:ext uri="{FF2B5EF4-FFF2-40B4-BE49-F238E27FC236}">
                <a16:creationId xmlns:a16="http://schemas.microsoft.com/office/drawing/2014/main" id="{C54A44D7-E512-4BE4-8662-9B0D8337CB7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BC5C4B0D-8CF8-4CD5-A80B-EF678E39F0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7BC83F19-0339-444D-A64E-33BB628E692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A3C16112-7AA3-4DC3-8679-BA554DA3D76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D31ED4BD-7C0F-4F2F-985E-3615884F03F1}"/>
              </a:ext>
            </a:extLst>
          </p:cNvPr>
          <p:cNvSpPr txBox="1"/>
          <p:nvPr/>
        </p:nvSpPr>
        <p:spPr>
          <a:xfrm>
            <a:off x="2515499" y="778170"/>
            <a:ext cx="8495066" cy="489364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en-US" sz="3200" dirty="0"/>
          </a:p>
          <a:p>
            <a:pPr algn="r"/>
            <a:endParaRPr lang="ar-SA" sz="3200" dirty="0"/>
          </a:p>
          <a:p>
            <a:pPr algn="r"/>
            <a:r>
              <a:rPr lang="ar-SA" sz="3200" dirty="0">
                <a:solidFill>
                  <a:srgbClr val="7030A0"/>
                </a:solidFill>
              </a:rPr>
              <a:t> </a:t>
            </a:r>
            <a:r>
              <a:rPr lang="ar-SA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من خلال هذا المكون يتوقع من التلميذ- ة تحقيق الأهداف التالية</a:t>
            </a:r>
          </a:p>
          <a:p>
            <a:pPr algn="r"/>
            <a:endParaRPr lang="ar-SA" b="1" dirty="0"/>
          </a:p>
          <a:p>
            <a:pPr algn="r"/>
            <a:r>
              <a:rPr lang="ar-SA" dirty="0"/>
              <a:t>1</a:t>
            </a:r>
            <a:r>
              <a:rPr lang="ar-SA" dirty="0">
                <a:cs typeface="AL-Mohanad Bold" pitchFamily="2" charset="-78"/>
              </a:rPr>
              <a:t>- </a:t>
            </a:r>
            <a:r>
              <a:rPr lang="ar-SA" b="1" dirty="0">
                <a:cs typeface="+mn-cs"/>
              </a:rPr>
              <a:t>التعرف على حرف (     </a:t>
            </a:r>
            <a:r>
              <a:rPr lang="ar-SA" b="1" dirty="0">
                <a:solidFill>
                  <a:srgbClr val="FF0000"/>
                </a:solidFill>
                <a:cs typeface="+mn-cs"/>
              </a:rPr>
              <a:t>ي</a:t>
            </a:r>
            <a:r>
              <a:rPr lang="ar-SA" b="1" dirty="0">
                <a:cs typeface="+mn-cs"/>
              </a:rPr>
              <a:t>     ) في الكلمة المكتوبة  .</a:t>
            </a:r>
          </a:p>
          <a:p>
            <a:pPr algn="r"/>
            <a:endParaRPr lang="ar-SA" b="1" dirty="0">
              <a:cs typeface="+mn-cs"/>
            </a:endParaRPr>
          </a:p>
          <a:p>
            <a:pPr algn="r"/>
            <a:r>
              <a:rPr lang="ar-SA" b="1" dirty="0">
                <a:cs typeface="+mn-cs"/>
              </a:rPr>
              <a:t>2- رسم دائرة حول حرف (     </a:t>
            </a:r>
            <a:r>
              <a:rPr lang="ar-SA" b="1" dirty="0">
                <a:solidFill>
                  <a:srgbClr val="FF0000"/>
                </a:solidFill>
                <a:cs typeface="+mn-cs"/>
              </a:rPr>
              <a:t>ي</a:t>
            </a:r>
            <a:r>
              <a:rPr lang="ar-SA" b="1" dirty="0">
                <a:cs typeface="+mn-cs"/>
              </a:rPr>
              <a:t>    ) في الكلمة .</a:t>
            </a:r>
          </a:p>
          <a:p>
            <a:pPr algn="r"/>
            <a:endParaRPr lang="ar-SA" b="1" dirty="0">
              <a:cs typeface="+mn-cs"/>
            </a:endParaRPr>
          </a:p>
          <a:p>
            <a:pPr algn="r"/>
            <a:r>
              <a:rPr lang="ar-SA" b="1" dirty="0">
                <a:cs typeface="+mn-cs"/>
              </a:rPr>
              <a:t>3- كتابة حرف  (       </a:t>
            </a:r>
            <a:r>
              <a:rPr lang="ar-SA" b="1" dirty="0">
                <a:solidFill>
                  <a:srgbClr val="FF0000"/>
                </a:solidFill>
              </a:rPr>
              <a:t>ي</a:t>
            </a:r>
            <a:r>
              <a:rPr lang="ar-SA" b="1" dirty="0">
                <a:cs typeface="+mn-cs"/>
              </a:rPr>
              <a:t>    ) في المكان المخصص.</a:t>
            </a:r>
          </a:p>
          <a:p>
            <a:pPr algn="r"/>
            <a:endParaRPr lang="ar-SA" b="1" dirty="0">
              <a:cs typeface="+mn-cs"/>
            </a:endParaRPr>
          </a:p>
          <a:p>
            <a:pPr algn="r"/>
            <a:r>
              <a:rPr lang="ar-SA" b="1" dirty="0">
                <a:cs typeface="+mn-cs"/>
              </a:rPr>
              <a:t>  </a:t>
            </a:r>
          </a:p>
          <a:p>
            <a:pPr algn="r"/>
            <a:r>
              <a:rPr lang="en-US" dirty="0"/>
              <a:t> </a:t>
            </a:r>
            <a:endParaRPr lang="ar-SA" dirty="0"/>
          </a:p>
          <a:p>
            <a:pPr algn="r"/>
            <a:r>
              <a:rPr lang="en-US" dirty="0"/>
              <a:t> </a:t>
            </a:r>
            <a:endParaRPr lang="ar-SA" dirty="0"/>
          </a:p>
          <a:p>
            <a:pPr algn="r"/>
            <a:r>
              <a:rPr lang="ar-SA" dirty="0"/>
              <a:t>  </a:t>
            </a:r>
          </a:p>
          <a:p>
            <a:endParaRPr lang="ar-SA" dirty="0"/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5F717559-84B2-4852-9286-0A9F52D2B2A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8393" t="29565" r="38178" b="62625"/>
          <a:stretch/>
        </p:blipFill>
        <p:spPr>
          <a:xfrm>
            <a:off x="6793284" y="972321"/>
            <a:ext cx="4346585" cy="57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38814"/>
      </p:ext>
    </p:extLst>
  </p:cSld>
  <p:clrMapOvr>
    <a:masterClrMapping/>
  </p:clrMapOvr>
  <p:transition spd="med">
    <p:pull dir="r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B1FDBFEE-59FC-48DB-8F92-8036D8570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EAEFB7F2-D721-4A80-ADD2-DD4EB3CF95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655983" y="0"/>
            <a:ext cx="11217774" cy="6723385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0E6FBE60-1C18-429D-84E9-DC7CD71FEE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372" t="29565" r="38178" b="46136"/>
          <a:stretch/>
        </p:blipFill>
        <p:spPr>
          <a:xfrm>
            <a:off x="1778153" y="1792901"/>
            <a:ext cx="9118319" cy="2868352"/>
          </a:xfrm>
          <a:prstGeom prst="rect">
            <a:avLst/>
          </a:prstGeom>
        </p:spPr>
      </p:pic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FC13769B-94B3-4457-8DAF-E5E81ADB8AE8}"/>
              </a:ext>
            </a:extLst>
          </p:cNvPr>
          <p:cNvSpPr/>
          <p:nvPr/>
        </p:nvSpPr>
        <p:spPr>
          <a:xfrm>
            <a:off x="9280540" y="3227077"/>
            <a:ext cx="407505" cy="42511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EC497C5E-6245-475B-8D55-4A17EBE81E5C}"/>
              </a:ext>
            </a:extLst>
          </p:cNvPr>
          <p:cNvSpPr/>
          <p:nvPr/>
        </p:nvSpPr>
        <p:spPr>
          <a:xfrm>
            <a:off x="7194276" y="3149133"/>
            <a:ext cx="407505" cy="42511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شكل بيضاوي 19">
            <a:extLst>
              <a:ext uri="{FF2B5EF4-FFF2-40B4-BE49-F238E27FC236}">
                <a16:creationId xmlns:a16="http://schemas.microsoft.com/office/drawing/2014/main" id="{1A23ED7D-67D8-4999-BDD7-677B1DD77374}"/>
              </a:ext>
            </a:extLst>
          </p:cNvPr>
          <p:cNvSpPr/>
          <p:nvPr/>
        </p:nvSpPr>
        <p:spPr>
          <a:xfrm>
            <a:off x="4640619" y="3216441"/>
            <a:ext cx="407505" cy="42511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شكل بيضاوي 21">
            <a:extLst>
              <a:ext uri="{FF2B5EF4-FFF2-40B4-BE49-F238E27FC236}">
                <a16:creationId xmlns:a16="http://schemas.microsoft.com/office/drawing/2014/main" id="{B4F92584-702B-463E-AB8C-BFED0D0ED1E5}"/>
              </a:ext>
            </a:extLst>
          </p:cNvPr>
          <p:cNvSpPr/>
          <p:nvPr/>
        </p:nvSpPr>
        <p:spPr>
          <a:xfrm>
            <a:off x="3389688" y="3183483"/>
            <a:ext cx="407505" cy="42511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C48C63CE-36A2-4355-B555-9A06257650C9}"/>
              </a:ext>
            </a:extLst>
          </p:cNvPr>
          <p:cNvSpPr/>
          <p:nvPr/>
        </p:nvSpPr>
        <p:spPr>
          <a:xfrm>
            <a:off x="2697293" y="3227077"/>
            <a:ext cx="407505" cy="42511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672DCCE6-9CD0-4D30-82C8-C173A2B364B3}"/>
              </a:ext>
            </a:extLst>
          </p:cNvPr>
          <p:cNvSpPr txBox="1"/>
          <p:nvPr/>
        </p:nvSpPr>
        <p:spPr>
          <a:xfrm>
            <a:off x="8778614" y="3703934"/>
            <a:ext cx="100385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ـيـ</a:t>
            </a:r>
            <a:endParaRPr lang="ar-S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3082155A-0929-4B31-BAF6-6C4B2628D94D}"/>
              </a:ext>
            </a:extLst>
          </p:cNvPr>
          <p:cNvSpPr txBox="1"/>
          <p:nvPr/>
        </p:nvSpPr>
        <p:spPr>
          <a:xfrm>
            <a:off x="6653003" y="3723682"/>
            <a:ext cx="100385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ـيـ</a:t>
            </a:r>
            <a:endParaRPr lang="ar-S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BC48938B-47DC-4DA5-98D1-32994E3210EA}"/>
              </a:ext>
            </a:extLst>
          </p:cNvPr>
          <p:cNvSpPr txBox="1"/>
          <p:nvPr/>
        </p:nvSpPr>
        <p:spPr>
          <a:xfrm>
            <a:off x="4527392" y="3746432"/>
            <a:ext cx="100385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ـي</a:t>
            </a:r>
            <a:endParaRPr lang="ar-S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5DB41DF2-4A0D-4071-8036-A9C82FF94FAD}"/>
              </a:ext>
            </a:extLst>
          </p:cNvPr>
          <p:cNvSpPr txBox="1"/>
          <p:nvPr/>
        </p:nvSpPr>
        <p:spPr>
          <a:xfrm>
            <a:off x="2131054" y="3759186"/>
            <a:ext cx="166613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يـ  - ي</a:t>
            </a:r>
            <a:endParaRPr lang="ar-S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3403737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20" grpId="0" animBg="1"/>
      <p:bldP spid="22" grpId="0" animBg="1"/>
      <p:bldP spid="24" grpId="0" animBg="1"/>
      <p:bldP spid="6" grpId="0"/>
      <p:bldP spid="25" grpId="0"/>
      <p:bldP spid="26" grpId="0"/>
      <p:bldP spid="2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B1FDBFEE-59FC-48DB-8F92-8036D8570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EAEFB7F2-D721-4A80-ADD2-DD4EB3CF95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944218" y="274525"/>
            <a:ext cx="10790391" cy="646723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3A0C810C-1704-4B4B-A002-8EE278EC90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179" t="18116" r="37962" b="72029"/>
          <a:stretch/>
        </p:blipFill>
        <p:spPr>
          <a:xfrm>
            <a:off x="1949164" y="2256182"/>
            <a:ext cx="8780497" cy="181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392320"/>
      </p:ext>
    </p:extLst>
  </p:cSld>
  <p:clrMapOvr>
    <a:masterClrMapping/>
  </p:clrMapOvr>
  <p:transition spd="med">
    <p:pull dir="r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B1FDBFEE-59FC-48DB-8F92-8036D8570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EAEFB7F2-D721-4A80-ADD2-DD4EB3CF95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944218" y="274525"/>
            <a:ext cx="10790391" cy="6467233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1AD486C-AC39-4798-B3A9-ECCAA0FBAD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27" t="30580" r="37636" b="44782"/>
          <a:stretch/>
        </p:blipFill>
        <p:spPr>
          <a:xfrm>
            <a:off x="2146852" y="1817054"/>
            <a:ext cx="8398565" cy="259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241461"/>
      </p:ext>
    </p:extLst>
  </p:cSld>
  <p:clrMapOvr>
    <a:masterClrMapping/>
  </p:clrMapOvr>
  <p:transition spd="med">
    <p:pull dir="r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B1FDBFEE-59FC-48DB-8F92-8036D8570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EAEFB7F2-D721-4A80-ADD2-DD4EB3CF95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944218" y="274525"/>
            <a:ext cx="10790391" cy="6467233"/>
          </a:xfrm>
          <a:prstGeom prst="rect">
            <a:avLst/>
          </a:prstGeom>
        </p:spPr>
      </p:pic>
      <p:sp>
        <p:nvSpPr>
          <p:cNvPr id="8" name="Rounded Rectangle 48">
            <a:extLst>
              <a:ext uri="{FF2B5EF4-FFF2-40B4-BE49-F238E27FC236}">
                <a16:creationId xmlns:a16="http://schemas.microsoft.com/office/drawing/2014/main" id="{DA5127C5-4276-4AA3-9A93-D6F4547EC9A7}"/>
              </a:ext>
            </a:extLst>
          </p:cNvPr>
          <p:cNvSpPr/>
          <p:nvPr/>
        </p:nvSpPr>
        <p:spPr>
          <a:xfrm>
            <a:off x="2799414" y="3027250"/>
            <a:ext cx="7126356" cy="1556766"/>
          </a:xfrm>
          <a:prstGeom prst="roundRect">
            <a:avLst/>
          </a:prstGeom>
          <a:solidFill>
            <a:srgbClr val="FF99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600" b="1" dirty="0">
                <a:solidFill>
                  <a:schemeClr val="tx1"/>
                </a:solidFill>
              </a:rPr>
              <a:t>فَوَّازٌ يُحِبُّ الرِّيَاضَةَ .</a:t>
            </a:r>
          </a:p>
        </p:txBody>
      </p:sp>
      <p:sp>
        <p:nvSpPr>
          <p:cNvPr id="11" name="Rounded Rectangle 20">
            <a:extLst>
              <a:ext uri="{FF2B5EF4-FFF2-40B4-BE49-F238E27FC236}">
                <a16:creationId xmlns:a16="http://schemas.microsoft.com/office/drawing/2014/main" id="{07BE377A-EEB5-492B-B6F8-C1C2BEEFE0E7}"/>
              </a:ext>
            </a:extLst>
          </p:cNvPr>
          <p:cNvSpPr/>
          <p:nvPr/>
        </p:nvSpPr>
        <p:spPr>
          <a:xfrm>
            <a:off x="2799414" y="3027250"/>
            <a:ext cx="7126356" cy="155676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إملاء منظور</a:t>
            </a:r>
            <a:endParaRPr lang="en-US" sz="4950" b="1" dirty="0">
              <a:solidFill>
                <a:prstClr val="white"/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D04150F-D174-4182-96BA-2CF73A72A1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445" t="56232" r="38288" b="32350"/>
          <a:stretch/>
        </p:blipFill>
        <p:spPr>
          <a:xfrm>
            <a:off x="2236303" y="1549061"/>
            <a:ext cx="8341903" cy="121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167426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"/>
                            </p:stCondLst>
                            <p:childTnLst>
                              <p:par>
                                <p:cTn id="22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1BDA8C1-DC73-4E4C-853A-101375FEB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54F14320-6C8D-49AE-B57A-79442472DA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863752" y="304342"/>
            <a:ext cx="8069639" cy="4836547"/>
          </a:xfrm>
          <a:prstGeom prst="rect">
            <a:avLst/>
          </a:prstGeom>
        </p:spPr>
      </p:pic>
      <p:pic>
        <p:nvPicPr>
          <p:cNvPr id="8" name="Picture 2" descr="علم السعودية - ويكيبيديا">
            <a:extLst>
              <a:ext uri="{FF2B5EF4-FFF2-40B4-BE49-F238E27FC236}">
                <a16:creationId xmlns:a16="http://schemas.microsoft.com/office/drawing/2014/main" id="{97728E7A-15C6-45FA-99B9-EC3F92815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237633DE-5EF9-479F-AA41-6682303B85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4D6FDD16-9AE8-4AB2-9202-E026FE0981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26" y="713273"/>
            <a:ext cx="979749" cy="4045152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77FC1EF-6B64-4050-8C4D-76BF9BE0F0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16" name="عنصر نائب للمحتوى 4">
            <a:extLst>
              <a:ext uri="{FF2B5EF4-FFF2-40B4-BE49-F238E27FC236}">
                <a16:creationId xmlns:a16="http://schemas.microsoft.com/office/drawing/2014/main" id="{E499DB53-E0CB-4E0F-BDCD-7F7A1F4213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4DC6BD56-B87A-4125-9BF5-59505BC73E1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35FD2ECF-60BB-4B48-A4D5-1D2A7C4E416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39844FF6-F303-42E2-B387-53C6F94D8FD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C08026C-7B4A-4465-83DE-545AD5AC392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6468" t="72228" r="38044" b="14638"/>
          <a:stretch/>
        </p:blipFill>
        <p:spPr>
          <a:xfrm>
            <a:off x="4718914" y="1980199"/>
            <a:ext cx="6241384" cy="101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98664"/>
      </p:ext>
    </p:extLst>
  </p:cSld>
  <p:clrMapOvr>
    <a:masterClrMapping/>
  </p:clrMapOvr>
  <p:transition spd="med">
    <p:pull dir="r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16A8CB3E-A5D3-40B2-B1EE-C3756BA7C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7FE67B2-1D46-4EC9-9235-159BB52E2E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863752" y="304342"/>
            <a:ext cx="8069639" cy="4836547"/>
          </a:xfrm>
          <a:prstGeom prst="rect">
            <a:avLst/>
          </a:prstGeom>
        </p:spPr>
      </p:pic>
      <p:pic>
        <p:nvPicPr>
          <p:cNvPr id="8" name="Picture 2" descr="علم السعودية - ويكيبيديا">
            <a:extLst>
              <a:ext uri="{FF2B5EF4-FFF2-40B4-BE49-F238E27FC236}">
                <a16:creationId xmlns:a16="http://schemas.microsoft.com/office/drawing/2014/main" id="{B54AF67F-1E3D-461D-90BB-12B7AE2C8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B5F296AD-9551-4D9F-8CA1-3FA1189FA8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8B50ED0C-F289-404B-863B-05E344B26B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26" y="713273"/>
            <a:ext cx="979749" cy="4045152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D8FEB5DB-C676-485B-8000-F40A5AF905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16" name="عنصر نائب للمحتوى 4">
            <a:extLst>
              <a:ext uri="{FF2B5EF4-FFF2-40B4-BE49-F238E27FC236}">
                <a16:creationId xmlns:a16="http://schemas.microsoft.com/office/drawing/2014/main" id="{DB5C8800-5CC5-4A15-9EDF-30801C94C6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AF90DD07-4CD9-4428-A72A-80C8E3E5E48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19322797-CF8B-4C7A-9FEE-6711216CAE9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8E24EBA8-C704-4311-A95E-51957398D8B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011CD54-2DB4-47E7-8D0D-7D152770200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1691" t="17391" r="49212" b="47682"/>
          <a:stretch/>
        </p:blipFill>
        <p:spPr>
          <a:xfrm>
            <a:off x="6298839" y="921280"/>
            <a:ext cx="3043944" cy="313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58372"/>
      </p:ext>
    </p:extLst>
  </p:cSld>
  <p:clrMapOvr>
    <a:masterClrMapping/>
  </p:clrMapOvr>
  <p:transition spd="med">
    <p:pull dir="r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BF4960B1-8342-46F0-8A78-D9326551C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F0BC446-088B-4614-92BA-C260F3B827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774011" y="247100"/>
            <a:ext cx="8069639" cy="5198124"/>
          </a:xfrm>
          <a:prstGeom prst="rect">
            <a:avLst/>
          </a:prstGeom>
        </p:spPr>
      </p:pic>
      <p:pic>
        <p:nvPicPr>
          <p:cNvPr id="4" name="Picture 2" descr="علم السعودية - ويكيبيديا">
            <a:extLst>
              <a:ext uri="{FF2B5EF4-FFF2-40B4-BE49-F238E27FC236}">
                <a16:creationId xmlns:a16="http://schemas.microsoft.com/office/drawing/2014/main" id="{045F1B16-7A55-4144-BF83-FE69DDAEB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3CC6BF7-7308-42BB-B552-A781AE3275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2B13E843-7E7D-4DBC-B7FE-FC0A4D1F75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26" y="713273"/>
            <a:ext cx="979749" cy="4045152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7011700E-B8AF-41D0-A515-CDDFD85533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20" name="عنصر نائب للمحتوى 4">
            <a:extLst>
              <a:ext uri="{FF2B5EF4-FFF2-40B4-BE49-F238E27FC236}">
                <a16:creationId xmlns:a16="http://schemas.microsoft.com/office/drawing/2014/main" id="{1613A530-23AB-4DA1-B05D-3D14281A6A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6FDEFF66-88FC-4B63-AD6F-900D1B8EF40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7B50DCFA-3131-4D0B-8D58-9EB74B8C3A4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3D122307-447A-45FC-88E3-3F8F04BAF65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3777" t="75507" r="39918" b="8875"/>
          <a:stretch/>
        </p:blipFill>
        <p:spPr>
          <a:xfrm>
            <a:off x="4666000" y="3495770"/>
            <a:ext cx="1987827" cy="1071102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846FFB64-4AAD-48A1-868B-D109ABD46DF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7537A990-1BFA-49CC-9E9D-500DFF3525D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9728" t="47327" r="39429" b="27012"/>
          <a:stretch/>
        </p:blipFill>
        <p:spPr>
          <a:xfrm>
            <a:off x="4753760" y="1082185"/>
            <a:ext cx="6209258" cy="260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865883"/>
      </p:ext>
    </p:extLst>
  </p:cSld>
  <p:clrMapOvr>
    <a:masterClrMapping/>
  </p:clrMapOvr>
  <p:transition spd="med">
    <p:pull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46BA23D5-CA0F-4BFF-B9AE-07A5BB1B4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AE3B58D0-57D0-4675-9280-D99EB25587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863752" y="304342"/>
            <a:ext cx="8069639" cy="4836547"/>
          </a:xfrm>
          <a:prstGeom prst="rect">
            <a:avLst/>
          </a:prstGeom>
        </p:spPr>
      </p:pic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2CC6E60A-F039-41E0-A7EE-03AF75F7EC0B}"/>
              </a:ext>
            </a:extLst>
          </p:cNvPr>
          <p:cNvSpPr/>
          <p:nvPr/>
        </p:nvSpPr>
        <p:spPr>
          <a:xfrm>
            <a:off x="6500031" y="1070658"/>
            <a:ext cx="1719105" cy="775455"/>
          </a:xfrm>
          <a:prstGeom prst="ellipse">
            <a:avLst/>
          </a:prstGeom>
          <a:solidFill>
            <a:srgbClr val="FF99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schemeClr val="tx1"/>
                </a:solidFill>
              </a:rPr>
              <a:t>الأهداف</a:t>
            </a:r>
            <a:endParaRPr lang="ar-SA" sz="1200" dirty="0">
              <a:solidFill>
                <a:schemeClr val="tx1"/>
              </a:soli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77A16309-62B6-488B-8CA5-8C4049D2D887}"/>
              </a:ext>
            </a:extLst>
          </p:cNvPr>
          <p:cNvSpPr txBox="1"/>
          <p:nvPr/>
        </p:nvSpPr>
        <p:spPr>
          <a:xfrm>
            <a:off x="5161313" y="1988840"/>
            <a:ext cx="4967133" cy="2246769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 eaLnBrk="1" hangingPunct="1">
              <a:defRPr/>
            </a:pPr>
            <a:r>
              <a:rPr lang="en-US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</a:rPr>
              <a:t> </a:t>
            </a:r>
            <a:r>
              <a:rPr lang="ar-SA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</a:rPr>
              <a:t> </a:t>
            </a:r>
            <a:r>
              <a:rPr lang="ar-SA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</a:rPr>
              <a:t> تسمي التلميذة الحرف باسمه الهجائي.</a:t>
            </a:r>
          </a:p>
          <a:p>
            <a:pPr algn="ctr" rtl="1" eaLnBrk="1" hangingPunct="1">
              <a:defRPr/>
            </a:pPr>
            <a:r>
              <a:rPr lang="ar-SA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</a:rPr>
              <a:t> </a:t>
            </a:r>
          </a:p>
          <a:p>
            <a:pPr algn="ctr" rtl="1" eaLnBrk="1" hangingPunct="1">
              <a:defRPr/>
            </a:pPr>
            <a:r>
              <a:rPr lang="ar-SA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</a:rPr>
              <a:t> تلون التلميذة الحرف باللون المناسب.</a:t>
            </a:r>
          </a:p>
          <a:p>
            <a:pPr marL="571500" indent="-571500" algn="ctr" rtl="1" eaLnBrk="1" hangingPunct="1">
              <a:buFontTx/>
              <a:buChar char="-"/>
              <a:defRPr/>
            </a:pPr>
            <a:endParaRPr lang="ar-SA" sz="2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نسخ Medium" panose="01010101010101010101" pitchFamily="50" charset="-78"/>
            </a:endParaRPr>
          </a:p>
          <a:p>
            <a:pPr algn="ctr" rtl="1" eaLnBrk="1" hangingPunct="1">
              <a:defRPr/>
            </a:pPr>
            <a:r>
              <a:rPr lang="ar-SA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</a:rPr>
              <a:t>     تقارن التلميذة بين اسم الحرف والصورة . </a:t>
            </a:r>
          </a:p>
          <a:p>
            <a:pPr algn="ctr" rtl="1" eaLnBrk="1" hangingPunct="1">
              <a:defRPr/>
            </a:pPr>
            <a:r>
              <a:rPr lang="ar-SA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</a:rPr>
              <a:t> </a:t>
            </a:r>
            <a:endParaRPr lang="en-US" sz="3048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نسخ Medium" panose="01010101010101010101" pitchFamily="50" charset="-78"/>
            </a:endParaRPr>
          </a:p>
        </p:txBody>
      </p:sp>
      <p:pic>
        <p:nvPicPr>
          <p:cNvPr id="17" name="Picture 2" descr="علم السعودية - ويكيبيديا">
            <a:extLst>
              <a:ext uri="{FF2B5EF4-FFF2-40B4-BE49-F238E27FC236}">
                <a16:creationId xmlns:a16="http://schemas.microsoft.com/office/drawing/2014/main" id="{8F60F627-2FBE-4968-9652-5125D92C0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548B6CBB-4405-4DDA-B520-116782E050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804ED90D-834F-4AAB-B5E7-CE2CFE81BA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26" y="713273"/>
            <a:ext cx="979749" cy="404515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C4C1F501-6910-46AC-830B-A0ED73DD0A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4" name="عنصر نائب للمحتوى 4">
            <a:extLst>
              <a:ext uri="{FF2B5EF4-FFF2-40B4-BE49-F238E27FC236}">
                <a16:creationId xmlns:a16="http://schemas.microsoft.com/office/drawing/2014/main" id="{14ED5D49-87F2-4FA3-A68B-AD4AEA65445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2F0A0639-A001-4BDD-8A6F-1FF4366F5DA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F702208A-1318-4F14-8554-291BAFB7A0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2075FE9C-A0B7-4B58-9909-344D7DC6C8A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803901F9-5065-471C-90B7-BA6416C6725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2283" t="69385" r="54674" b="23044"/>
          <a:stretch/>
        </p:blipFill>
        <p:spPr>
          <a:xfrm>
            <a:off x="9187422" y="846165"/>
            <a:ext cx="1992000" cy="65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500373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9545259E-C11E-457E-8147-20DA2F90C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F0F6070-886F-4E90-A1EF-61628C2DB4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636105" y="61350"/>
            <a:ext cx="11237652" cy="6735299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0504A27A-53E9-4842-A1CD-46901AF5F307}"/>
              </a:ext>
            </a:extLst>
          </p:cNvPr>
          <p:cNvSpPr txBox="1"/>
          <p:nvPr/>
        </p:nvSpPr>
        <p:spPr>
          <a:xfrm>
            <a:off x="4611757" y="783476"/>
            <a:ext cx="612250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u="sng" dirty="0"/>
              <a:t>من خلال الصور التي أمامي أكتشف حرفنا لليوم  </a:t>
            </a:r>
          </a:p>
        </p:txBody>
      </p:sp>
      <p:pic>
        <p:nvPicPr>
          <p:cNvPr id="1026" name="Picture 2" descr="الكهوف من Gargas Hand Free المحتوى ، كارتون الأيدي ق, الوجه, اليد png">
            <a:extLst>
              <a:ext uri="{FF2B5EF4-FFF2-40B4-BE49-F238E27FC236}">
                <a16:creationId xmlns:a16="http://schemas.microsoft.com/office/drawing/2014/main" id="{6B9275CE-F88E-4150-9539-38F17578D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991" y="1697806"/>
            <a:ext cx="4253423" cy="378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hite Dove Cartoon Stock Illustration 137979566">
            <a:extLst>
              <a:ext uri="{FF2B5EF4-FFF2-40B4-BE49-F238E27FC236}">
                <a16:creationId xmlns:a16="http://schemas.microsoft.com/office/drawing/2014/main" id="{D4B01C1F-A08A-40C8-8E48-9C9E75791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731" y="783476"/>
            <a:ext cx="3005497" cy="299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قرع ك(يقطين) - أسكدنيا">
            <a:extLst>
              <a:ext uri="{FF2B5EF4-FFF2-40B4-BE49-F238E27FC236}">
                <a16:creationId xmlns:a16="http://schemas.microsoft.com/office/drawing/2014/main" id="{D8B2CA7A-D0F5-446A-85AF-EF601F98C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55" b="89922" l="2159" r="956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983" y="2504863"/>
            <a:ext cx="3670707" cy="3725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633953"/>
      </p:ext>
    </p:extLst>
  </p:cSld>
  <p:clrMapOvr>
    <a:masterClrMapping/>
  </p:clrMapOvr>
  <p:transition spd="med">
    <p:pull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62B78CCB-37BA-4378-8758-67C109C11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07370488-EE92-477B-9FAA-8647370823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548606" y="-140949"/>
            <a:ext cx="11237652" cy="6611323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AB1890C2-17A9-4553-A6A6-970EDFCE84EE}"/>
              </a:ext>
            </a:extLst>
          </p:cNvPr>
          <p:cNvSpPr/>
          <p:nvPr/>
        </p:nvSpPr>
        <p:spPr>
          <a:xfrm>
            <a:off x="1951141" y="5076291"/>
            <a:ext cx="756084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schemeClr val="accent2">
                    <a:lumMod val="75000"/>
                  </a:schemeClr>
                </a:solidFill>
                <a:cs typeface="+mj-cs"/>
              </a:rPr>
              <a:t> تعرض الصور أمام الطالب -  ـة  ثم تحجب ويتذكر ما شاهده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EA6B41BF-79E0-46DC-A778-27A8227D6757}"/>
              </a:ext>
            </a:extLst>
          </p:cNvPr>
          <p:cNvSpPr txBox="1"/>
          <p:nvPr/>
        </p:nvSpPr>
        <p:spPr>
          <a:xfrm>
            <a:off x="2951852" y="594640"/>
            <a:ext cx="642871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solidFill>
                  <a:schemeClr val="accent2">
                    <a:lumMod val="75000"/>
                  </a:schemeClr>
                </a:solidFill>
                <a:cs typeface="+mj-cs"/>
              </a:rPr>
              <a:t>استراتيجية التعلم باللعب – لعبة الذاكرة </a:t>
            </a: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A7B3E46D-C8EB-4D2E-A655-EF584456F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8</a:t>
            </a:fld>
            <a:endParaRPr lang="ar-SA"/>
          </a:p>
        </p:txBody>
      </p:sp>
      <p:pic>
        <p:nvPicPr>
          <p:cNvPr id="2" name="Picture 2" descr="نتيجة بحث الصور عن ياسمين زهرة">
            <a:extLst>
              <a:ext uri="{FF2B5EF4-FFF2-40B4-BE49-F238E27FC236}">
                <a16:creationId xmlns:a16="http://schemas.microsoft.com/office/drawing/2014/main" id="{B6C24BEE-CA9C-4549-8C5D-E6B77074E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376" y="2127780"/>
            <a:ext cx="1248827" cy="91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ADE069CA-350F-4C89-BF4E-48894C5DCA7D}"/>
              </a:ext>
            </a:extLst>
          </p:cNvPr>
          <p:cNvGrpSpPr/>
          <p:nvPr/>
        </p:nvGrpSpPr>
        <p:grpSpPr>
          <a:xfrm>
            <a:off x="7590124" y="3347802"/>
            <a:ext cx="1395902" cy="1090591"/>
            <a:chOff x="4549091" y="4670425"/>
            <a:chExt cx="1271571" cy="1165179"/>
          </a:xfrm>
        </p:grpSpPr>
        <p:pic>
          <p:nvPicPr>
            <p:cNvPr id="13" name="Picture 16" descr="ÙØªÙØ¬Ø© Ø¨Ø­Ø« Ø§ÙØµÙØ± Ø¹Ù ÙÙØ§ÙØ© ÙØ±ØªÙÙ">
              <a:extLst>
                <a:ext uri="{FF2B5EF4-FFF2-40B4-BE49-F238E27FC236}">
                  <a16:creationId xmlns:a16="http://schemas.microsoft.com/office/drawing/2014/main" id="{F8F64145-5965-402E-A83D-091C25976D7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7" t="9437" r="8163" b="25949"/>
            <a:stretch/>
          </p:blipFill>
          <p:spPr bwMode="auto">
            <a:xfrm>
              <a:off x="4646092" y="4727858"/>
              <a:ext cx="920718" cy="991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مستطيل 13">
              <a:extLst>
                <a:ext uri="{FF2B5EF4-FFF2-40B4-BE49-F238E27FC236}">
                  <a16:creationId xmlns:a16="http://schemas.microsoft.com/office/drawing/2014/main" id="{C7034465-BF61-445F-A1C3-0FBFBB1D80EB}"/>
                </a:ext>
              </a:extLst>
            </p:cNvPr>
            <p:cNvSpPr/>
            <p:nvPr/>
          </p:nvSpPr>
          <p:spPr>
            <a:xfrm>
              <a:off x="4549091" y="4670425"/>
              <a:ext cx="1271571" cy="11651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51CF85CC-F79C-490C-B8D2-FCC028664186}"/>
              </a:ext>
            </a:extLst>
          </p:cNvPr>
          <p:cNvGrpSpPr/>
          <p:nvPr/>
        </p:nvGrpSpPr>
        <p:grpSpPr>
          <a:xfrm>
            <a:off x="7697862" y="4278951"/>
            <a:ext cx="951667" cy="804300"/>
            <a:chOff x="2174146" y="3626731"/>
            <a:chExt cx="1271571" cy="1165179"/>
          </a:xfrm>
        </p:grpSpPr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C7B21B84-9941-44F4-A370-845D733140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39" r="12042" b="16160"/>
            <a:stretch/>
          </p:blipFill>
          <p:spPr>
            <a:xfrm>
              <a:off x="2232837" y="3775941"/>
              <a:ext cx="1180214" cy="899593"/>
            </a:xfrm>
            <a:prstGeom prst="rect">
              <a:avLst/>
            </a:prstGeom>
            <a:ln>
              <a:noFill/>
            </a:ln>
          </p:spPr>
        </p:pic>
        <p:sp>
          <p:nvSpPr>
            <p:cNvPr id="17" name="مستطيل 16">
              <a:extLst>
                <a:ext uri="{FF2B5EF4-FFF2-40B4-BE49-F238E27FC236}">
                  <a16:creationId xmlns:a16="http://schemas.microsoft.com/office/drawing/2014/main" id="{6AB274D0-302C-44EA-84B7-6E27DC4EB0D3}"/>
                </a:ext>
              </a:extLst>
            </p:cNvPr>
            <p:cNvSpPr/>
            <p:nvPr/>
          </p:nvSpPr>
          <p:spPr>
            <a:xfrm>
              <a:off x="2174146" y="3626731"/>
              <a:ext cx="1271571" cy="11651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F8543335-D25B-43C9-96D4-085E53F9EFEA}"/>
              </a:ext>
            </a:extLst>
          </p:cNvPr>
          <p:cNvGrpSpPr/>
          <p:nvPr/>
        </p:nvGrpSpPr>
        <p:grpSpPr>
          <a:xfrm>
            <a:off x="5412675" y="3406810"/>
            <a:ext cx="1251620" cy="935222"/>
            <a:chOff x="6815875" y="2820341"/>
            <a:chExt cx="1271571" cy="1165179"/>
          </a:xfrm>
        </p:grpSpPr>
        <p:pic>
          <p:nvPicPr>
            <p:cNvPr id="21" name="Picture 2" descr="ÙØªÙØ¬Ø© Ø¨Ø­Ø« Ø§ÙØµÙØ± Ø¹Ù ÙØ¯ png  ÙØ±ØªÙÙ">
              <a:extLst>
                <a:ext uri="{FF2B5EF4-FFF2-40B4-BE49-F238E27FC236}">
                  <a16:creationId xmlns:a16="http://schemas.microsoft.com/office/drawing/2014/main" id="{C7F283C3-B8B8-42C4-AD8C-03CC8684CE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9844" y="2820341"/>
              <a:ext cx="883156" cy="1078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مستطيل 21">
              <a:extLst>
                <a:ext uri="{FF2B5EF4-FFF2-40B4-BE49-F238E27FC236}">
                  <a16:creationId xmlns:a16="http://schemas.microsoft.com/office/drawing/2014/main" id="{430DD531-D91F-4902-AC41-FACED7C36BF2}"/>
                </a:ext>
              </a:extLst>
            </p:cNvPr>
            <p:cNvSpPr/>
            <p:nvPr/>
          </p:nvSpPr>
          <p:spPr>
            <a:xfrm>
              <a:off x="6815875" y="2820341"/>
              <a:ext cx="1271571" cy="11651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4DF7E627-8828-45A7-B96A-AE71DD1174DE}"/>
              </a:ext>
            </a:extLst>
          </p:cNvPr>
          <p:cNvGrpSpPr/>
          <p:nvPr/>
        </p:nvGrpSpPr>
        <p:grpSpPr>
          <a:xfrm>
            <a:off x="5521138" y="4229021"/>
            <a:ext cx="1167252" cy="986501"/>
            <a:chOff x="5067869" y="5299094"/>
            <a:chExt cx="1271571" cy="1165179"/>
          </a:xfrm>
        </p:grpSpPr>
        <p:pic>
          <p:nvPicPr>
            <p:cNvPr id="24" name="صورة 23">
              <a:extLst>
                <a:ext uri="{FF2B5EF4-FFF2-40B4-BE49-F238E27FC236}">
                  <a16:creationId xmlns:a16="http://schemas.microsoft.com/office/drawing/2014/main" id="{DC790FD4-814C-4E8A-8AB5-5D53179281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65" t="7301" r="13778" b="20363"/>
            <a:stretch/>
          </p:blipFill>
          <p:spPr>
            <a:xfrm>
              <a:off x="5510592" y="5404868"/>
              <a:ext cx="720087" cy="776152"/>
            </a:xfrm>
            <a:prstGeom prst="rect">
              <a:avLst/>
            </a:prstGeom>
            <a:ln>
              <a:noFill/>
            </a:ln>
          </p:spPr>
        </p:pic>
        <p:sp>
          <p:nvSpPr>
            <p:cNvPr id="25" name="مستطيل 24">
              <a:extLst>
                <a:ext uri="{FF2B5EF4-FFF2-40B4-BE49-F238E27FC236}">
                  <a16:creationId xmlns:a16="http://schemas.microsoft.com/office/drawing/2014/main" id="{44FC959F-6DEF-4A47-BB49-D4D4DEF0A06F}"/>
                </a:ext>
              </a:extLst>
            </p:cNvPr>
            <p:cNvSpPr/>
            <p:nvPr/>
          </p:nvSpPr>
          <p:spPr>
            <a:xfrm>
              <a:off x="5067869" y="5299094"/>
              <a:ext cx="1271571" cy="11651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F86660A2-D2F7-44AF-A032-2B4381778420}"/>
              </a:ext>
            </a:extLst>
          </p:cNvPr>
          <p:cNvGrpSpPr/>
          <p:nvPr/>
        </p:nvGrpSpPr>
        <p:grpSpPr>
          <a:xfrm>
            <a:off x="7902267" y="1385264"/>
            <a:ext cx="1109315" cy="804300"/>
            <a:chOff x="6046343" y="3806620"/>
            <a:chExt cx="1692852" cy="1165179"/>
          </a:xfrm>
        </p:grpSpPr>
        <p:pic>
          <p:nvPicPr>
            <p:cNvPr id="27" name="صورة 26">
              <a:extLst>
                <a:ext uri="{FF2B5EF4-FFF2-40B4-BE49-F238E27FC236}">
                  <a16:creationId xmlns:a16="http://schemas.microsoft.com/office/drawing/2014/main" id="{C548C169-0459-47A7-98C3-66D22E5689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69" t="7984" r="5293" b="16160"/>
            <a:stretch/>
          </p:blipFill>
          <p:spPr>
            <a:xfrm>
              <a:off x="6046343" y="3912333"/>
              <a:ext cx="1692852" cy="813924"/>
            </a:xfrm>
            <a:prstGeom prst="rect">
              <a:avLst/>
            </a:prstGeom>
            <a:ln>
              <a:noFill/>
            </a:ln>
          </p:spPr>
        </p:pic>
        <p:sp>
          <p:nvSpPr>
            <p:cNvPr id="28" name="مستطيل 27">
              <a:extLst>
                <a:ext uri="{FF2B5EF4-FFF2-40B4-BE49-F238E27FC236}">
                  <a16:creationId xmlns:a16="http://schemas.microsoft.com/office/drawing/2014/main" id="{354391C8-CDD3-46D9-A682-75332BCEA198}"/>
                </a:ext>
              </a:extLst>
            </p:cNvPr>
            <p:cNvSpPr/>
            <p:nvPr/>
          </p:nvSpPr>
          <p:spPr>
            <a:xfrm>
              <a:off x="6174298" y="3806620"/>
              <a:ext cx="1436941" cy="11651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pic>
        <p:nvPicPr>
          <p:cNvPr id="1030" name="Picture 6" descr="نتيجة بحث الصور عن يعسوب كرتون">
            <a:extLst>
              <a:ext uri="{FF2B5EF4-FFF2-40B4-BE49-F238E27FC236}">
                <a16:creationId xmlns:a16="http://schemas.microsoft.com/office/drawing/2014/main" id="{D5FBB752-4046-45D7-83B0-F6D4CBA9AB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33"/>
          <a:stretch/>
        </p:blipFill>
        <p:spPr bwMode="auto">
          <a:xfrm>
            <a:off x="3393680" y="3369208"/>
            <a:ext cx="1395903" cy="95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AB56D3FB-11FA-428F-AA3D-2C3EDC9B5E6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972" y="4273095"/>
            <a:ext cx="1419017" cy="880612"/>
          </a:xfrm>
          <a:prstGeom prst="rect">
            <a:avLst/>
          </a:prstGeom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1ECE1E91-1606-4692-8BA6-C6BAA18E04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412" y="2074574"/>
            <a:ext cx="1228834" cy="1153563"/>
          </a:xfrm>
          <a:prstGeom prst="rect">
            <a:avLst/>
          </a:prstGeom>
          <a:ln>
            <a:noFill/>
          </a:ln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3B41B02E-80E8-43F3-87B3-642093D3B02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108" y="2116276"/>
            <a:ext cx="1031101" cy="1044457"/>
          </a:xfrm>
          <a:prstGeom prst="rect">
            <a:avLst/>
          </a:prstGeom>
          <a:ln>
            <a:noFill/>
          </a:ln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0D7F6183-F7C5-46B3-8843-A204B24D83D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00" b="13125"/>
          <a:stretch/>
        </p:blipFill>
        <p:spPr>
          <a:xfrm>
            <a:off x="5461224" y="1344882"/>
            <a:ext cx="1357900" cy="959960"/>
          </a:xfrm>
          <a:prstGeom prst="rect">
            <a:avLst/>
          </a:prstGeom>
          <a:ln w="12700">
            <a:noFill/>
          </a:ln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BF666450-572D-4F06-90D6-935FFF3E7206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4" r="6643"/>
          <a:stretch/>
        </p:blipFill>
        <p:spPr>
          <a:xfrm>
            <a:off x="3248093" y="1371880"/>
            <a:ext cx="1351004" cy="959960"/>
          </a:xfrm>
          <a:prstGeom prst="rect">
            <a:avLst/>
          </a:prstGeom>
          <a:ln w="12700">
            <a:noFill/>
          </a:ln>
        </p:spPr>
      </p:pic>
      <p:grpSp>
        <p:nvGrpSpPr>
          <p:cNvPr id="40" name="مجموعة 39">
            <a:extLst>
              <a:ext uri="{FF2B5EF4-FFF2-40B4-BE49-F238E27FC236}">
                <a16:creationId xmlns:a16="http://schemas.microsoft.com/office/drawing/2014/main" id="{6F191A85-A866-4CF6-9CF4-829659BE48B3}"/>
              </a:ext>
            </a:extLst>
          </p:cNvPr>
          <p:cNvGrpSpPr/>
          <p:nvPr/>
        </p:nvGrpSpPr>
        <p:grpSpPr>
          <a:xfrm>
            <a:off x="3088303" y="1374442"/>
            <a:ext cx="6318636" cy="3622074"/>
            <a:chOff x="377793" y="743709"/>
            <a:chExt cx="8442650" cy="5247250"/>
          </a:xfrm>
        </p:grpSpPr>
        <p:sp>
          <p:nvSpPr>
            <p:cNvPr id="11" name="مستطيل 10">
              <a:extLst>
                <a:ext uri="{FF2B5EF4-FFF2-40B4-BE49-F238E27FC236}">
                  <a16:creationId xmlns:a16="http://schemas.microsoft.com/office/drawing/2014/main" id="{1AAC80FA-8396-43E5-96D7-FC33EC98FB10}"/>
                </a:ext>
              </a:extLst>
            </p:cNvPr>
            <p:cNvSpPr/>
            <p:nvPr/>
          </p:nvSpPr>
          <p:spPr>
            <a:xfrm>
              <a:off x="377793" y="743709"/>
              <a:ext cx="8442650" cy="524725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cxnSp>
          <p:nvCxnSpPr>
            <p:cNvPr id="34" name="رابط مستقيم 33">
              <a:extLst>
                <a:ext uri="{FF2B5EF4-FFF2-40B4-BE49-F238E27FC236}">
                  <a16:creationId xmlns:a16="http://schemas.microsoft.com/office/drawing/2014/main" id="{8ABBB398-B9D3-4BB9-8F22-FA9D83CE0BAD}"/>
                </a:ext>
              </a:extLst>
            </p:cNvPr>
            <p:cNvCxnSpPr/>
            <p:nvPr/>
          </p:nvCxnSpPr>
          <p:spPr>
            <a:xfrm>
              <a:off x="6063175" y="804220"/>
              <a:ext cx="0" cy="518673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رابط مستقيم 36">
              <a:extLst>
                <a:ext uri="{FF2B5EF4-FFF2-40B4-BE49-F238E27FC236}">
                  <a16:creationId xmlns:a16="http://schemas.microsoft.com/office/drawing/2014/main" id="{2F7A21F3-DC94-4B17-A6C3-8B04A6E465A2}"/>
                </a:ext>
              </a:extLst>
            </p:cNvPr>
            <p:cNvCxnSpPr/>
            <p:nvPr/>
          </p:nvCxnSpPr>
          <p:spPr>
            <a:xfrm>
              <a:off x="3022209" y="784291"/>
              <a:ext cx="0" cy="518673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رابط مستقيم 37">
              <a:extLst>
                <a:ext uri="{FF2B5EF4-FFF2-40B4-BE49-F238E27FC236}">
                  <a16:creationId xmlns:a16="http://schemas.microsoft.com/office/drawing/2014/main" id="{A1DE8C35-3BDF-4365-82DF-0CCACB3A08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7793" y="3457137"/>
              <a:ext cx="8442650" cy="5699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46355556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9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9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9545259E-C11E-457E-8147-20DA2F90C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F0F6070-886F-4E90-A1EF-61628C2DB4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3569190" y="304342"/>
            <a:ext cx="8364201" cy="5251632"/>
          </a:xfrm>
          <a:prstGeom prst="rect">
            <a:avLst/>
          </a:prstGeom>
        </p:spPr>
      </p:pic>
      <p:pic>
        <p:nvPicPr>
          <p:cNvPr id="6" name="Picture 2" descr="علم السعودية - ويكيبيديا">
            <a:extLst>
              <a:ext uri="{FF2B5EF4-FFF2-40B4-BE49-F238E27FC236}">
                <a16:creationId xmlns:a16="http://schemas.microsoft.com/office/drawing/2014/main" id="{6E3D192E-8C53-4FED-A592-8A102F60E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760582"/>
            <a:ext cx="1104019" cy="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4FB3AEB2-4F83-4DED-93B9-3529755959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713273"/>
            <a:ext cx="836079" cy="830233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9282EC6D-A128-466B-9247-52109B12DA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26" y="713273"/>
            <a:ext cx="979749" cy="4045152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BCD3914C-CFB6-4A1C-852D-0D92B2A6B4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27775"/>
            <a:ext cx="2733322" cy="2194438"/>
          </a:xfrm>
          <a:prstGeom prst="rect">
            <a:avLst/>
          </a:prstGeom>
        </p:spPr>
      </p:pic>
      <p:pic>
        <p:nvPicPr>
          <p:cNvPr id="22" name="عنصر نائب للمحتوى 4">
            <a:extLst>
              <a:ext uri="{FF2B5EF4-FFF2-40B4-BE49-F238E27FC236}">
                <a16:creationId xmlns:a16="http://schemas.microsoft.com/office/drawing/2014/main" id="{812CB146-3B1C-40BE-873D-32A2A8273F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936" y="2487051"/>
            <a:ext cx="1059633" cy="7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DB7AD7B-DE0A-4F1F-A255-834F72BEA0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5" y="2487051"/>
            <a:ext cx="1059633" cy="737943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1CB3B23A-1914-4376-8F9F-D814D27B849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90" y="3245702"/>
            <a:ext cx="1060517" cy="737943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04A89441-4EC4-4E36-9B2E-E1142437387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2" y="3245701"/>
            <a:ext cx="1059635" cy="737944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093D455D-EB33-4EBA-9C39-0ADFBE27967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2283" t="69385" r="54674" b="23044"/>
          <a:stretch/>
        </p:blipFill>
        <p:spPr>
          <a:xfrm>
            <a:off x="9004852" y="846165"/>
            <a:ext cx="2174570" cy="650429"/>
          </a:xfrm>
          <a:prstGeom prst="rect">
            <a:avLst/>
          </a:prstGeom>
          <a:ln>
            <a:noFill/>
          </a:ln>
        </p:spPr>
      </p:pic>
      <p:pic>
        <p:nvPicPr>
          <p:cNvPr id="18" name="صورة 17" descr="صورة تحتوي على رسم, منضدة&#10;&#10;تم إنشاء الوصف تلقائياً">
            <a:extLst>
              <a:ext uri="{FF2B5EF4-FFF2-40B4-BE49-F238E27FC236}">
                <a16:creationId xmlns:a16="http://schemas.microsoft.com/office/drawing/2014/main" id="{26DDD50A-7DFC-4479-89C0-3FE833A2B2E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653" y="900438"/>
            <a:ext cx="1222019" cy="1018349"/>
          </a:xfrm>
          <a:prstGeom prst="rect">
            <a:avLst/>
          </a:prstGeom>
          <a:ln>
            <a:noFill/>
          </a:ln>
        </p:spPr>
      </p:pic>
      <p:sp>
        <p:nvSpPr>
          <p:cNvPr id="21" name="مستطيل 20">
            <a:extLst>
              <a:ext uri="{FF2B5EF4-FFF2-40B4-BE49-F238E27FC236}">
                <a16:creationId xmlns:a16="http://schemas.microsoft.com/office/drawing/2014/main" id="{063AF6E3-9960-468F-BFD0-B81BA34E2C2A}"/>
              </a:ext>
            </a:extLst>
          </p:cNvPr>
          <p:cNvSpPr/>
          <p:nvPr/>
        </p:nvSpPr>
        <p:spPr>
          <a:xfrm>
            <a:off x="4725558" y="1982840"/>
            <a:ext cx="3085808" cy="57606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مالون حرف الياء؟ </a:t>
            </a: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3407E615-9E1C-42F2-9205-4BBDD93B3216}"/>
              </a:ext>
            </a:extLst>
          </p:cNvPr>
          <p:cNvSpPr/>
          <p:nvPr/>
        </p:nvSpPr>
        <p:spPr>
          <a:xfrm>
            <a:off x="4303155" y="3245701"/>
            <a:ext cx="3677051" cy="8008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أعدد استعمالات اليد؟</a:t>
            </a: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11168C08-4DF8-4B7E-B43B-4627A28B7E73}"/>
              </a:ext>
            </a:extLst>
          </p:cNvPr>
          <p:cNvSpPr/>
          <p:nvPr/>
        </p:nvSpPr>
        <p:spPr>
          <a:xfrm>
            <a:off x="4437740" y="2622957"/>
            <a:ext cx="3486126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كم مرة تكرر حرف الياء؟</a:t>
            </a:r>
          </a:p>
        </p:txBody>
      </p:sp>
      <p:sp>
        <p:nvSpPr>
          <p:cNvPr id="29" name="عنصر نائب لرقم الشريحة 1">
            <a:extLst>
              <a:ext uri="{FF2B5EF4-FFF2-40B4-BE49-F238E27FC236}">
                <a16:creationId xmlns:a16="http://schemas.microsoft.com/office/drawing/2014/main" id="{DED54F07-C4FC-4BBC-A0AA-9949174DB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55329" y="5731635"/>
            <a:ext cx="2057400" cy="365125"/>
          </a:xfrm>
          <a:ln>
            <a:noFill/>
          </a:ln>
        </p:spPr>
        <p:txBody>
          <a:bodyPr/>
          <a:lstStyle/>
          <a:p>
            <a:fld id="{A4DBBA16-75F6-4742-898E-C7FFAFB7FF80}" type="slidenum">
              <a:rPr lang="ar-SA" smtClean="0"/>
              <a:t>9</a:t>
            </a:fld>
            <a:endParaRPr lang="ar-SA"/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58C9BCB6-7415-47CA-8AF1-5AEFCB1EB72C}"/>
              </a:ext>
            </a:extLst>
          </p:cNvPr>
          <p:cNvSpPr/>
          <p:nvPr/>
        </p:nvSpPr>
        <p:spPr>
          <a:xfrm>
            <a:off x="4429936" y="3945487"/>
            <a:ext cx="3677051" cy="8008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  </a:t>
            </a:r>
            <a:r>
              <a:rPr lang="ar-SA" sz="2000" b="1" dirty="0">
                <a:ln>
                  <a:solidFill>
                    <a:schemeClr val="tx1"/>
                  </a:solidFill>
                </a:ln>
                <a:solidFill>
                  <a:srgbClr val="28A717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بأيدينا نتوجه إلى الله ندعوه و نشكر على نعمه .</a:t>
            </a:r>
          </a:p>
        </p:txBody>
      </p:sp>
      <p:pic>
        <p:nvPicPr>
          <p:cNvPr id="31" name="صورة 30" descr="صورة تحتوي على إلكترونيات, لوحة المفاتيح&#10;&#10;تم إنشاء الوصف تلقائياً">
            <a:extLst>
              <a:ext uri="{FF2B5EF4-FFF2-40B4-BE49-F238E27FC236}">
                <a16:creationId xmlns:a16="http://schemas.microsoft.com/office/drawing/2014/main" id="{CD01EF7B-57B5-4CBB-B8EE-22AAB98D424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866" y="1616703"/>
            <a:ext cx="2840761" cy="287578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258236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 animBg="1"/>
      <p:bldP spid="27" grpId="0" animBg="1"/>
      <p:bldP spid="30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788</Words>
  <Application>Microsoft Office PowerPoint</Application>
  <PresentationFormat>شاشة عريضة</PresentationFormat>
  <Paragraphs>245</Paragraphs>
  <Slides>59</Slides>
  <Notes>3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13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59</vt:i4>
      </vt:variant>
    </vt:vector>
  </HeadingPairs>
  <TitlesOfParts>
    <vt:vector size="73" baseType="lpstr">
      <vt:lpstr>Adobe Arabic</vt:lpstr>
      <vt:lpstr>Adobe Hebrew</vt:lpstr>
      <vt:lpstr>Adobe نسخ Medium</vt:lpstr>
      <vt:lpstr>AL-Mohanad Bold</vt:lpstr>
      <vt:lpstr>Arial</vt:lpstr>
      <vt:lpstr>Calibri</vt:lpstr>
      <vt:lpstr>Calibri Light</vt:lpstr>
      <vt:lpstr>Courier New</vt:lpstr>
      <vt:lpstr>M-Saber</vt:lpstr>
      <vt:lpstr>Sakkal Majalla</vt:lpstr>
      <vt:lpstr>Times New Roman</vt:lpstr>
      <vt:lpstr>Traditional Arabic</vt:lpstr>
      <vt:lpstr>Wingdings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           أدوات الاستفهام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reham albrikan</dc:creator>
  <cp:lastModifiedBy>reham albrikan</cp:lastModifiedBy>
  <cp:revision>31</cp:revision>
  <dcterms:created xsi:type="dcterms:W3CDTF">2020-11-28T20:46:01Z</dcterms:created>
  <dcterms:modified xsi:type="dcterms:W3CDTF">2021-02-02T21:24:15Z</dcterms:modified>
</cp:coreProperties>
</file>