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10/09/1436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ahmed.ABU-CC02553BBB1\Desktop\My Pictures\2952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5389578" cy="344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2500298" y="2643182"/>
            <a:ext cx="41434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600" b="1" dirty="0" smtClean="0">
                <a:solidFill>
                  <a:srgbClr val="FF0000"/>
                </a:solidFill>
              </a:rPr>
              <a:t>طباعة أشكال هندسية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3845"/>
            <a:ext cx="8520135" cy="60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1537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106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33375"/>
            <a:ext cx="8501122" cy="60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5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1061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PresentationFormat>عرض على الشاشة (3:4)‏</PresentationFormat>
  <Paragraphs>1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بسم الله</cp:lastModifiedBy>
  <cp:revision>4</cp:revision>
  <dcterms:modified xsi:type="dcterms:W3CDTF">2015-06-26T03:19:00Z</dcterms:modified>
</cp:coreProperties>
</file>