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14"/>
  </p:notesMasterIdLst>
  <p:sldIdLst>
    <p:sldId id="257" r:id="rId2"/>
    <p:sldId id="276" r:id="rId3"/>
    <p:sldId id="277" r:id="rId4"/>
    <p:sldId id="274" r:id="rId5"/>
    <p:sldId id="259" r:id="rId6"/>
    <p:sldId id="269" r:id="rId7"/>
    <p:sldId id="267" r:id="rId8"/>
    <p:sldId id="268" r:id="rId9"/>
    <p:sldId id="260" r:id="rId10"/>
    <p:sldId id="271" r:id="rId11"/>
    <p:sldId id="27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alharbi" initials="sa" lastIdx="1" clrIdx="0">
    <p:extLst>
      <p:ext uri="{19B8F6BF-5375-455C-9EA6-DF929625EA0E}">
        <p15:presenceInfo xmlns:p15="http://schemas.microsoft.com/office/powerpoint/2012/main" userId="fa5c0bd3d2133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084"/>
    <a:srgbClr val="8C2D20"/>
    <a:srgbClr val="778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9T20:55:42.31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C2222-020E-441A-A4F1-BDAD2CC26066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B5934BE-82E8-4D70-860C-E77EDC505149}">
      <dgm:prSet phldrT="[Text]" custT="1"/>
      <dgm:spPr/>
      <dgm:t>
        <a:bodyPr/>
        <a:lstStyle/>
        <a:p>
          <a:r>
            <a:rPr lang="ar-SA" sz="2800" dirty="0"/>
            <a:t>إدراك وجود المشكلة وتحديدها </a:t>
          </a:r>
          <a:endParaRPr lang="en-US" sz="2800" dirty="0"/>
        </a:p>
      </dgm:t>
    </dgm:pt>
    <dgm:pt modelId="{8E89615D-7E2D-485D-A72E-020F4E560EAF}" type="parTrans" cxnId="{BAC7DCB9-2D2F-48AC-BF8B-EF003FCD5E64}">
      <dgm:prSet/>
      <dgm:spPr/>
      <dgm:t>
        <a:bodyPr/>
        <a:lstStyle/>
        <a:p>
          <a:endParaRPr lang="en-US"/>
        </a:p>
      </dgm:t>
    </dgm:pt>
    <dgm:pt modelId="{95E6CD01-5591-4459-BED4-391BD64023DF}" type="sibTrans" cxnId="{BAC7DCB9-2D2F-48AC-BF8B-EF003FCD5E64}">
      <dgm:prSet/>
      <dgm:spPr/>
      <dgm:t>
        <a:bodyPr/>
        <a:lstStyle/>
        <a:p>
          <a:endParaRPr lang="en-US" sz="2400">
            <a:solidFill>
              <a:srgbClr val="542084"/>
            </a:solidFill>
          </a:endParaRPr>
        </a:p>
      </dgm:t>
    </dgm:pt>
    <dgm:pt modelId="{A2350E51-9656-4CFC-B0F0-0819652B29FA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ar-SA" sz="2800" dirty="0"/>
            <a:t>تحديد الأسباب المحتملة للمشكلة</a:t>
          </a:r>
          <a:endParaRPr lang="en-US" sz="2800" dirty="0"/>
        </a:p>
      </dgm:t>
    </dgm:pt>
    <dgm:pt modelId="{A866CD19-573A-4D52-9B09-3261AB21B945}" type="parTrans" cxnId="{8D95BCD0-070E-44B5-870F-A1C7F62D2A0F}">
      <dgm:prSet/>
      <dgm:spPr/>
      <dgm:t>
        <a:bodyPr/>
        <a:lstStyle/>
        <a:p>
          <a:endParaRPr lang="en-US"/>
        </a:p>
      </dgm:t>
    </dgm:pt>
    <dgm:pt modelId="{D1CD0EF2-858F-4833-8B02-8D0A0343F830}" type="sibTrans" cxnId="{8D95BCD0-070E-44B5-870F-A1C7F62D2A0F}">
      <dgm:prSet/>
      <dgm:spPr/>
      <dgm:t>
        <a:bodyPr/>
        <a:lstStyle/>
        <a:p>
          <a:endParaRPr lang="en-US"/>
        </a:p>
      </dgm:t>
    </dgm:pt>
    <dgm:pt modelId="{B2EC85D7-3C44-4680-A583-AD908311FDC9}">
      <dgm:prSet phldrT="[Text]" custT="1"/>
      <dgm:spPr/>
      <dgm:t>
        <a:bodyPr/>
        <a:lstStyle/>
        <a:p>
          <a:r>
            <a:rPr lang="ar-SA" sz="2800" dirty="0"/>
            <a:t>تحديد</a:t>
          </a:r>
        </a:p>
        <a:p>
          <a:r>
            <a:rPr lang="ar-SA" sz="2800" dirty="0"/>
            <a:t>الحلول والبدائل</a:t>
          </a:r>
          <a:endParaRPr lang="en-US" sz="2800" dirty="0"/>
        </a:p>
      </dgm:t>
    </dgm:pt>
    <dgm:pt modelId="{607FAB4E-D3D6-4977-8C35-7C865BD5B0AE}" type="parTrans" cxnId="{23AF2F8F-0FAD-447E-A049-142E822D4BC0}">
      <dgm:prSet/>
      <dgm:spPr/>
      <dgm:t>
        <a:bodyPr/>
        <a:lstStyle/>
        <a:p>
          <a:endParaRPr lang="en-US"/>
        </a:p>
      </dgm:t>
    </dgm:pt>
    <dgm:pt modelId="{252DA85D-33A2-4C70-9410-2D38DCFB20CB}" type="sibTrans" cxnId="{23AF2F8F-0FAD-447E-A049-142E822D4BC0}">
      <dgm:prSet/>
      <dgm:spPr/>
      <dgm:t>
        <a:bodyPr/>
        <a:lstStyle/>
        <a:p>
          <a:endParaRPr lang="en-US"/>
        </a:p>
      </dgm:t>
    </dgm:pt>
    <dgm:pt modelId="{8732CEE3-62F7-444E-9D47-0BB0EDB9EF1E}">
      <dgm:prSet phldrT="[Text]" custT="1"/>
      <dgm:spPr/>
      <dgm:t>
        <a:bodyPr/>
        <a:lstStyle/>
        <a:p>
          <a:r>
            <a:rPr lang="ar-SA" sz="2800" dirty="0"/>
            <a:t>اختيار الحل الافضل </a:t>
          </a:r>
          <a:endParaRPr lang="en-US" sz="2800" dirty="0"/>
        </a:p>
      </dgm:t>
    </dgm:pt>
    <dgm:pt modelId="{A72D54CC-9B38-4C75-AA19-9E5CB3013B55}" type="parTrans" cxnId="{5C1B3CEE-42F0-467F-9245-ABEDAE555ADC}">
      <dgm:prSet/>
      <dgm:spPr/>
      <dgm:t>
        <a:bodyPr/>
        <a:lstStyle/>
        <a:p>
          <a:endParaRPr lang="en-US"/>
        </a:p>
      </dgm:t>
    </dgm:pt>
    <dgm:pt modelId="{89266717-1F1D-415D-B608-18ABA85047BA}" type="sibTrans" cxnId="{5C1B3CEE-42F0-467F-9245-ABEDAE555ADC}">
      <dgm:prSet/>
      <dgm:spPr/>
      <dgm:t>
        <a:bodyPr/>
        <a:lstStyle/>
        <a:p>
          <a:endParaRPr lang="en-US"/>
        </a:p>
      </dgm:t>
    </dgm:pt>
    <dgm:pt modelId="{C641B0F2-ECC3-493A-BDE6-90D4B4604974}">
      <dgm:prSet phldrT="[Text]" custT="1"/>
      <dgm:spPr/>
      <dgm:t>
        <a:bodyPr/>
        <a:lstStyle/>
        <a:p>
          <a:r>
            <a:rPr lang="ar-SA" sz="2800" dirty="0"/>
            <a:t>تنفيذ الحل وتقييم النتائج </a:t>
          </a:r>
          <a:endParaRPr lang="en-US" sz="2800" dirty="0"/>
        </a:p>
      </dgm:t>
    </dgm:pt>
    <dgm:pt modelId="{899FA149-4B5B-465A-90D5-92EAA795C5D8}" type="parTrans" cxnId="{8CA19840-46AB-4700-997A-B05EC0A327FE}">
      <dgm:prSet/>
      <dgm:spPr/>
      <dgm:t>
        <a:bodyPr/>
        <a:lstStyle/>
        <a:p>
          <a:endParaRPr lang="en-US"/>
        </a:p>
      </dgm:t>
    </dgm:pt>
    <dgm:pt modelId="{D27ECF5E-B72C-4F1E-9A91-637CACADDF95}" type="sibTrans" cxnId="{8CA19840-46AB-4700-997A-B05EC0A327FE}">
      <dgm:prSet/>
      <dgm:spPr/>
      <dgm:t>
        <a:bodyPr/>
        <a:lstStyle/>
        <a:p>
          <a:endParaRPr lang="en-US"/>
        </a:p>
      </dgm:t>
    </dgm:pt>
    <dgm:pt modelId="{0CBE1966-E77B-4A82-8347-DC4BEED55BDE}" type="pres">
      <dgm:prSet presAssocID="{F69C2222-020E-441A-A4F1-BDAD2CC26066}" presName="Name0" presStyleCnt="0">
        <dgm:presLayoutVars>
          <dgm:dir/>
          <dgm:resizeHandles val="exact"/>
        </dgm:presLayoutVars>
      </dgm:prSet>
      <dgm:spPr/>
    </dgm:pt>
    <dgm:pt modelId="{3D91E9C4-D5A7-41FB-B040-1CF5C90AA3BE}" type="pres">
      <dgm:prSet presAssocID="{F69C2222-020E-441A-A4F1-BDAD2CC26066}" presName="cycle" presStyleCnt="0"/>
      <dgm:spPr/>
    </dgm:pt>
    <dgm:pt modelId="{E043AAC7-29F7-41BD-9601-450C92C199F5}" type="pres">
      <dgm:prSet presAssocID="{EB5934BE-82E8-4D70-860C-E77EDC505149}" presName="nodeFirstNode" presStyleLbl="node1" presStyleIdx="0" presStyleCnt="5" custScaleX="93262">
        <dgm:presLayoutVars>
          <dgm:bulletEnabled val="1"/>
        </dgm:presLayoutVars>
      </dgm:prSet>
      <dgm:spPr/>
    </dgm:pt>
    <dgm:pt modelId="{D667A203-7027-4B7D-BE4B-F78733334AFD}" type="pres">
      <dgm:prSet presAssocID="{95E6CD01-5591-4459-BED4-391BD64023DF}" presName="sibTransFirstNode" presStyleLbl="bgShp" presStyleIdx="0" presStyleCnt="1" custScaleX="103774"/>
      <dgm:spPr/>
    </dgm:pt>
    <dgm:pt modelId="{2E3B3545-8E7D-43AD-947A-684298496653}" type="pres">
      <dgm:prSet presAssocID="{A2350E51-9656-4CFC-B0F0-0819652B29FA}" presName="nodeFollowingNodes" presStyleLbl="node1" presStyleIdx="1" presStyleCnt="5" custScaleX="93262" custRadScaleRad="100531" custRadScaleInc="979">
        <dgm:presLayoutVars>
          <dgm:bulletEnabled val="1"/>
        </dgm:presLayoutVars>
      </dgm:prSet>
      <dgm:spPr/>
    </dgm:pt>
    <dgm:pt modelId="{C963AF1D-EBAD-4695-95B3-8E708AB396A1}" type="pres">
      <dgm:prSet presAssocID="{B2EC85D7-3C44-4680-A583-AD908311FDC9}" presName="nodeFollowingNodes" presStyleLbl="node1" presStyleIdx="2" presStyleCnt="5" custScaleX="103452" custRadScaleRad="86158" custRadScaleInc="-23897">
        <dgm:presLayoutVars>
          <dgm:bulletEnabled val="1"/>
        </dgm:presLayoutVars>
      </dgm:prSet>
      <dgm:spPr/>
    </dgm:pt>
    <dgm:pt modelId="{1D702943-961F-4E6E-AF8E-B3ADC13A9A8D}" type="pres">
      <dgm:prSet presAssocID="{8732CEE3-62F7-444E-9D47-0BB0EDB9EF1E}" presName="nodeFollowingNodes" presStyleLbl="node1" presStyleIdx="3" presStyleCnt="5" custScaleX="100408" custRadScaleRad="94723" custRadScaleInc="31810">
        <dgm:presLayoutVars>
          <dgm:bulletEnabled val="1"/>
        </dgm:presLayoutVars>
      </dgm:prSet>
      <dgm:spPr/>
    </dgm:pt>
    <dgm:pt modelId="{E79EF2CB-DA30-484D-9E84-B1A198FF56EC}" type="pres">
      <dgm:prSet presAssocID="{C641B0F2-ECC3-493A-BDE6-90D4B4604974}" presName="nodeFollowingNodes" presStyleLbl="node1" presStyleIdx="4" presStyleCnt="5" custScaleX="93262">
        <dgm:presLayoutVars>
          <dgm:bulletEnabled val="1"/>
        </dgm:presLayoutVars>
      </dgm:prSet>
      <dgm:spPr/>
    </dgm:pt>
  </dgm:ptLst>
  <dgm:cxnLst>
    <dgm:cxn modelId="{8CA19840-46AB-4700-997A-B05EC0A327FE}" srcId="{F69C2222-020E-441A-A4F1-BDAD2CC26066}" destId="{C641B0F2-ECC3-493A-BDE6-90D4B4604974}" srcOrd="4" destOrd="0" parTransId="{899FA149-4B5B-465A-90D5-92EAA795C5D8}" sibTransId="{D27ECF5E-B72C-4F1E-9A91-637CACADDF95}"/>
    <dgm:cxn modelId="{7C005A5D-8817-4AC4-B642-D29FF9C3C3A2}" type="presOf" srcId="{EB5934BE-82E8-4D70-860C-E77EDC505149}" destId="{E043AAC7-29F7-41BD-9601-450C92C199F5}" srcOrd="0" destOrd="0" presId="urn:microsoft.com/office/officeart/2005/8/layout/cycle3"/>
    <dgm:cxn modelId="{B97EDD6B-881E-4F1E-B0BF-E276A18EADBC}" type="presOf" srcId="{8732CEE3-62F7-444E-9D47-0BB0EDB9EF1E}" destId="{1D702943-961F-4E6E-AF8E-B3ADC13A9A8D}" srcOrd="0" destOrd="0" presId="urn:microsoft.com/office/officeart/2005/8/layout/cycle3"/>
    <dgm:cxn modelId="{E77E0D6D-ABEB-43BD-947D-5FBEF6438BF6}" type="presOf" srcId="{F69C2222-020E-441A-A4F1-BDAD2CC26066}" destId="{0CBE1966-E77B-4A82-8347-DC4BEED55BDE}" srcOrd="0" destOrd="0" presId="urn:microsoft.com/office/officeart/2005/8/layout/cycle3"/>
    <dgm:cxn modelId="{BB0D1B6F-525F-45D7-824E-6B3D466F62A1}" type="presOf" srcId="{A2350E51-9656-4CFC-B0F0-0819652B29FA}" destId="{2E3B3545-8E7D-43AD-947A-684298496653}" srcOrd="0" destOrd="0" presId="urn:microsoft.com/office/officeart/2005/8/layout/cycle3"/>
    <dgm:cxn modelId="{B4D32B73-8EB6-4C37-B8DD-B66F6448D641}" type="presOf" srcId="{C641B0F2-ECC3-493A-BDE6-90D4B4604974}" destId="{E79EF2CB-DA30-484D-9E84-B1A198FF56EC}" srcOrd="0" destOrd="0" presId="urn:microsoft.com/office/officeart/2005/8/layout/cycle3"/>
    <dgm:cxn modelId="{23AF2F8F-0FAD-447E-A049-142E822D4BC0}" srcId="{F69C2222-020E-441A-A4F1-BDAD2CC26066}" destId="{B2EC85D7-3C44-4680-A583-AD908311FDC9}" srcOrd="2" destOrd="0" parTransId="{607FAB4E-D3D6-4977-8C35-7C865BD5B0AE}" sibTransId="{252DA85D-33A2-4C70-9410-2D38DCFB20CB}"/>
    <dgm:cxn modelId="{7EA0B7A0-B5B0-4047-B14C-09EE365746FE}" type="presOf" srcId="{95E6CD01-5591-4459-BED4-391BD64023DF}" destId="{D667A203-7027-4B7D-BE4B-F78733334AFD}" srcOrd="0" destOrd="0" presId="urn:microsoft.com/office/officeart/2005/8/layout/cycle3"/>
    <dgm:cxn modelId="{BAC7DCB9-2D2F-48AC-BF8B-EF003FCD5E64}" srcId="{F69C2222-020E-441A-A4F1-BDAD2CC26066}" destId="{EB5934BE-82E8-4D70-860C-E77EDC505149}" srcOrd="0" destOrd="0" parTransId="{8E89615D-7E2D-485D-A72E-020F4E560EAF}" sibTransId="{95E6CD01-5591-4459-BED4-391BD64023DF}"/>
    <dgm:cxn modelId="{5804C6C3-04A9-4A49-A077-CFF52765D2C3}" type="presOf" srcId="{B2EC85D7-3C44-4680-A583-AD908311FDC9}" destId="{C963AF1D-EBAD-4695-95B3-8E708AB396A1}" srcOrd="0" destOrd="0" presId="urn:microsoft.com/office/officeart/2005/8/layout/cycle3"/>
    <dgm:cxn modelId="{8D95BCD0-070E-44B5-870F-A1C7F62D2A0F}" srcId="{F69C2222-020E-441A-A4F1-BDAD2CC26066}" destId="{A2350E51-9656-4CFC-B0F0-0819652B29FA}" srcOrd="1" destOrd="0" parTransId="{A866CD19-573A-4D52-9B09-3261AB21B945}" sibTransId="{D1CD0EF2-858F-4833-8B02-8D0A0343F830}"/>
    <dgm:cxn modelId="{5C1B3CEE-42F0-467F-9245-ABEDAE555ADC}" srcId="{F69C2222-020E-441A-A4F1-BDAD2CC26066}" destId="{8732CEE3-62F7-444E-9D47-0BB0EDB9EF1E}" srcOrd="3" destOrd="0" parTransId="{A72D54CC-9B38-4C75-AA19-9E5CB3013B55}" sibTransId="{89266717-1F1D-415D-B608-18ABA85047BA}"/>
    <dgm:cxn modelId="{74C275FC-C131-49A1-A5B6-303A1AD54A58}" type="presParOf" srcId="{0CBE1966-E77B-4A82-8347-DC4BEED55BDE}" destId="{3D91E9C4-D5A7-41FB-B040-1CF5C90AA3BE}" srcOrd="0" destOrd="0" presId="urn:microsoft.com/office/officeart/2005/8/layout/cycle3"/>
    <dgm:cxn modelId="{EF13B591-00B6-418E-8C3D-341AA0D92D9B}" type="presParOf" srcId="{3D91E9C4-D5A7-41FB-B040-1CF5C90AA3BE}" destId="{E043AAC7-29F7-41BD-9601-450C92C199F5}" srcOrd="0" destOrd="0" presId="urn:microsoft.com/office/officeart/2005/8/layout/cycle3"/>
    <dgm:cxn modelId="{4F13A34A-BED5-4866-94B1-E682AA3F565C}" type="presParOf" srcId="{3D91E9C4-D5A7-41FB-B040-1CF5C90AA3BE}" destId="{D667A203-7027-4B7D-BE4B-F78733334AFD}" srcOrd="1" destOrd="0" presId="urn:microsoft.com/office/officeart/2005/8/layout/cycle3"/>
    <dgm:cxn modelId="{3FD0DDF3-1E69-485D-A11A-175A009E0DD6}" type="presParOf" srcId="{3D91E9C4-D5A7-41FB-B040-1CF5C90AA3BE}" destId="{2E3B3545-8E7D-43AD-947A-684298496653}" srcOrd="2" destOrd="0" presId="urn:microsoft.com/office/officeart/2005/8/layout/cycle3"/>
    <dgm:cxn modelId="{A246AD6A-D348-44CC-B4EF-D412C6294B68}" type="presParOf" srcId="{3D91E9C4-D5A7-41FB-B040-1CF5C90AA3BE}" destId="{C963AF1D-EBAD-4695-95B3-8E708AB396A1}" srcOrd="3" destOrd="0" presId="urn:microsoft.com/office/officeart/2005/8/layout/cycle3"/>
    <dgm:cxn modelId="{617AB8A3-31B0-4D0A-9881-DE25B2DB3140}" type="presParOf" srcId="{3D91E9C4-D5A7-41FB-B040-1CF5C90AA3BE}" destId="{1D702943-961F-4E6E-AF8E-B3ADC13A9A8D}" srcOrd="4" destOrd="0" presId="urn:microsoft.com/office/officeart/2005/8/layout/cycle3"/>
    <dgm:cxn modelId="{1FC48902-EA09-43D8-B5E7-CC2442A1F405}" type="presParOf" srcId="{3D91E9C4-D5A7-41FB-B040-1CF5C90AA3BE}" destId="{E79EF2CB-DA30-484D-9E84-B1A198FF56E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7A203-7027-4B7D-BE4B-F78733334AFD}">
      <dsp:nvSpPr>
        <dsp:cNvPr id="0" name=""/>
        <dsp:cNvSpPr/>
      </dsp:nvSpPr>
      <dsp:spPr>
        <a:xfrm>
          <a:off x="3274081" y="17776"/>
          <a:ext cx="5512657" cy="5312175"/>
        </a:xfrm>
        <a:prstGeom prst="circularArrow">
          <a:avLst>
            <a:gd name="adj1" fmla="val 5544"/>
            <a:gd name="adj2" fmla="val 330680"/>
            <a:gd name="adj3" fmla="val 13879584"/>
            <a:gd name="adj4" fmla="val 1732319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3AAC7-29F7-41BD-9601-450C92C199F5}">
      <dsp:nvSpPr>
        <dsp:cNvPr id="0" name=""/>
        <dsp:cNvSpPr/>
      </dsp:nvSpPr>
      <dsp:spPr>
        <a:xfrm>
          <a:off x="4842707" y="2462"/>
          <a:ext cx="2375405" cy="12735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إدراك وجود المشكلة وتحديدها </a:t>
          </a:r>
          <a:endParaRPr lang="en-US" sz="2800" kern="1200" dirty="0"/>
        </a:p>
      </dsp:txBody>
      <dsp:txXfrm>
        <a:off x="4904875" y="64630"/>
        <a:ext cx="2251069" cy="1149175"/>
      </dsp:txXfrm>
    </dsp:sp>
    <dsp:sp modelId="{2E3B3545-8E7D-43AD-947A-684298496653}">
      <dsp:nvSpPr>
        <dsp:cNvPr id="0" name=""/>
        <dsp:cNvSpPr/>
      </dsp:nvSpPr>
      <dsp:spPr>
        <a:xfrm>
          <a:off x="7015695" y="1586284"/>
          <a:ext cx="2375405" cy="127351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تحديد الأسباب المحتملة للمشكلة</a:t>
          </a:r>
          <a:endParaRPr lang="en-US" sz="2800" kern="1200" dirty="0"/>
        </a:p>
      </dsp:txBody>
      <dsp:txXfrm>
        <a:off x="7077863" y="1648452"/>
        <a:ext cx="2251069" cy="1149175"/>
      </dsp:txXfrm>
    </dsp:sp>
    <dsp:sp modelId="{C963AF1D-EBAD-4695-95B3-8E708AB396A1}">
      <dsp:nvSpPr>
        <dsp:cNvPr id="0" name=""/>
        <dsp:cNvSpPr/>
      </dsp:nvSpPr>
      <dsp:spPr>
        <a:xfrm>
          <a:off x="6215446" y="3513499"/>
          <a:ext cx="2634947" cy="12735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تحديد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الحلول والبدائل</a:t>
          </a:r>
          <a:endParaRPr lang="en-US" sz="2800" kern="1200" dirty="0"/>
        </a:p>
      </dsp:txBody>
      <dsp:txXfrm>
        <a:off x="6277614" y="3575667"/>
        <a:ext cx="2510611" cy="1149175"/>
      </dsp:txXfrm>
    </dsp:sp>
    <dsp:sp modelId="{1D702943-961F-4E6E-AF8E-B3ADC13A9A8D}">
      <dsp:nvSpPr>
        <dsp:cNvPr id="0" name=""/>
        <dsp:cNvSpPr/>
      </dsp:nvSpPr>
      <dsp:spPr>
        <a:xfrm>
          <a:off x="2992137" y="3495911"/>
          <a:ext cx="2557415" cy="12735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اختيار الحل الافضل </a:t>
          </a:r>
          <a:endParaRPr lang="en-US" sz="2800" kern="1200" dirty="0"/>
        </a:p>
      </dsp:txBody>
      <dsp:txXfrm>
        <a:off x="3054305" y="3558079"/>
        <a:ext cx="2433079" cy="1149175"/>
      </dsp:txXfrm>
    </dsp:sp>
    <dsp:sp modelId="{E79EF2CB-DA30-484D-9E84-B1A198FF56EC}">
      <dsp:nvSpPr>
        <dsp:cNvPr id="0" name=""/>
        <dsp:cNvSpPr/>
      </dsp:nvSpPr>
      <dsp:spPr>
        <a:xfrm>
          <a:off x="2688259" y="1567760"/>
          <a:ext cx="2375405" cy="12735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تنفيذ الحل وتقييم النتائج </a:t>
          </a:r>
          <a:endParaRPr lang="en-US" sz="2800" kern="1200" dirty="0"/>
        </a:p>
      </dsp:txBody>
      <dsp:txXfrm>
        <a:off x="2750427" y="1629928"/>
        <a:ext cx="2251069" cy="1149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6708A94-1703-4C38-876C-D8A69C4245FA}" type="datetimeFigureOut">
              <a:rPr lang="ar-SA" smtClean="0"/>
              <a:t>5 جمادى الثانية، 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5E06FF1-BFD6-4844-965C-6DD5124888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28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06FF1-BFD6-4844-965C-6DD51248882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724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2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3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6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0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0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5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9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7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7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2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6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4499" y="1649391"/>
            <a:ext cx="10515600" cy="162624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54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الاولى :مهارة تحليل المشكلات واتخاذ القرارات ومهارة التخطيط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8CC5F-D82F-4D4F-899C-E23C48C8CCF1}"/>
              </a:ext>
            </a:extLst>
          </p:cNvPr>
          <p:cNvSpPr txBox="1"/>
          <p:nvPr/>
        </p:nvSpPr>
        <p:spPr>
          <a:xfrm>
            <a:off x="3620530" y="4133335"/>
            <a:ext cx="522072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المعلمة / سارة الحربي </a:t>
            </a:r>
          </a:p>
          <a:p>
            <a:pPr algn="ctr"/>
            <a:r>
              <a:rPr lang="ar-SA" sz="3200" b="1" dirty="0"/>
              <a:t>الثانوية الثامنة - مقررات بينبع البحر </a:t>
            </a:r>
          </a:p>
        </p:txBody>
      </p:sp>
    </p:spTree>
    <p:extLst>
      <p:ext uri="{BB962C8B-B14F-4D97-AF65-F5344CB8AC3E}">
        <p14:creationId xmlns:p14="http://schemas.microsoft.com/office/powerpoint/2010/main" val="312396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9211" y="625545"/>
            <a:ext cx="10833904" cy="1452111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ar-SA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8C2D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نموذج كبنر وتريجو لتشخيص المشكلات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464" y="3113277"/>
            <a:ext cx="10200399" cy="1409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خلال استخدام هذا النموذج نقوم باستنتاج الاسباب المحتملة  للمشكلات </a:t>
            </a:r>
            <a:endParaRPr lang="ar-S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0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9211" y="463506"/>
            <a:ext cx="10833904" cy="96018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ar-SA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8C2D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مشكلة التدخين في المملكة العربية السعودية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211" y="2075934"/>
            <a:ext cx="10833904" cy="101943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dirty="0"/>
              <a:t>باستخدام نموذج كبنر وتريجو ، على كل مجموعة أن تحدد أسباب المشكلة </a:t>
            </a:r>
          </a:p>
          <a:p>
            <a:pPr marL="0" indent="0" algn="r">
              <a:buNone/>
            </a:pPr>
            <a:endParaRPr lang="ar-S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85" y="3243620"/>
            <a:ext cx="4849793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52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05" y="382487"/>
            <a:ext cx="10891778" cy="1325563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الواجب</a:t>
            </a:r>
            <a:endParaRPr lang="ar-SA" b="1" spc="5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559" y="2928391"/>
            <a:ext cx="5567424" cy="197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كتاب الطالبة السؤال الاول والسؤال الرابع ص51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205" y="1886673"/>
            <a:ext cx="5034987" cy="445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07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" y="1037968"/>
            <a:ext cx="2292179" cy="48314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</a:rPr>
              <a:t>مقال عن التدخين في المملكة العربية السعودية جريدة مكة </a:t>
            </a:r>
            <a:br>
              <a:rPr lang="ar-SA" sz="3600" dirty="0">
                <a:solidFill>
                  <a:srgbClr val="C00000"/>
                </a:solidFill>
              </a:rPr>
            </a:br>
            <a:r>
              <a:rPr lang="ar-SA" sz="3600" dirty="0">
                <a:solidFill>
                  <a:srgbClr val="C00000"/>
                </a:solidFill>
              </a:rPr>
              <a:t>بتاريخ 28 محرم 1438هـ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604" t="11351" r="7973"/>
          <a:stretch/>
        </p:blipFill>
        <p:spPr>
          <a:xfrm>
            <a:off x="2718486" y="438666"/>
            <a:ext cx="9057469" cy="6153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411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507523"/>
            <a:ext cx="8377881" cy="4848117"/>
          </a:xfrm>
        </p:spPr>
      </p:pic>
      <p:sp>
        <p:nvSpPr>
          <p:cNvPr id="6" name="TextBox 5"/>
          <p:cNvSpPr txBox="1"/>
          <p:nvPr/>
        </p:nvSpPr>
        <p:spPr>
          <a:xfrm>
            <a:off x="1884405" y="556054"/>
            <a:ext cx="8377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542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ماهي الأسباب المحتملة للمشكلة من جهة </a:t>
            </a:r>
            <a:r>
              <a:rPr lang="ar-SA" sz="4000" b="1" dirty="0">
                <a:solidFill>
                  <a:srgbClr val="542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نظرك</a:t>
            </a:r>
            <a:r>
              <a:rPr lang="ar-SA" sz="3600" b="1" dirty="0">
                <a:solidFill>
                  <a:srgbClr val="542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؟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340C9-6F94-498F-96D8-A49B9D864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03" y="1561604"/>
            <a:ext cx="2767824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0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2840133"/>
              </p:ext>
            </p:extLst>
          </p:nvPr>
        </p:nvGraphicFramePr>
        <p:xfrm>
          <a:off x="46299" y="1238492"/>
          <a:ext cx="12060820" cy="537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23954" y="312522"/>
            <a:ext cx="7772400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حل المشكلات</a:t>
            </a:r>
          </a:p>
        </p:txBody>
      </p:sp>
    </p:spTree>
    <p:extLst>
      <p:ext uri="{BB962C8B-B14F-4D97-AF65-F5344CB8AC3E}">
        <p14:creationId xmlns:p14="http://schemas.microsoft.com/office/powerpoint/2010/main" val="347809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4991"/>
            <a:ext cx="10515600" cy="162624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48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التاسع:تحديد الأسباب المحتملة للمشكلة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81421" y="2718487"/>
            <a:ext cx="5642657" cy="36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7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54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التاسع:تحديد الأسباب المحتملة للمشكلة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7530" y="2539313"/>
            <a:ext cx="8825119" cy="369365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100" b="1" dirty="0">
                <a:solidFill>
                  <a:srgbClr val="C00000"/>
                </a:solidFill>
              </a:rPr>
              <a:t>الهدف من هذا الدرس هو التعرف على:</a:t>
            </a:r>
          </a:p>
          <a:p>
            <a:pPr marL="0" indent="0" algn="r" rtl="1">
              <a:buNone/>
            </a:pPr>
            <a:endParaRPr lang="ar-SA" sz="1600" b="1" dirty="0">
              <a:solidFill>
                <a:srgbClr val="C00000"/>
              </a:solidFill>
            </a:endParaRPr>
          </a:p>
          <a:p>
            <a:r>
              <a:rPr lang="ar-SA" sz="3600" b="1" dirty="0"/>
              <a:t> أهمية معرفة أسباب المشكلة.</a:t>
            </a:r>
          </a:p>
          <a:p>
            <a:pPr marL="0" indent="0">
              <a:buNone/>
            </a:pPr>
            <a:endParaRPr lang="ar-SA" sz="1300" b="1" dirty="0"/>
          </a:p>
          <a:p>
            <a:r>
              <a:rPr lang="ar-SA" sz="3600" b="1" dirty="0"/>
              <a:t> نموذج كبنر وتريجو لحل المشكلات.</a:t>
            </a:r>
          </a:p>
          <a:p>
            <a:pPr marL="0" indent="0" algn="r" rtl="1">
              <a:buNone/>
            </a:pPr>
            <a:endParaRPr lang="ar-SA" sz="3600" b="1" dirty="0"/>
          </a:p>
          <a:p>
            <a:pPr marL="0" indent="0" algn="r" rtl="1">
              <a:buNone/>
            </a:pPr>
            <a:endParaRPr lang="ar-SA" sz="1100" dirty="0"/>
          </a:p>
          <a:p>
            <a:pPr algn="r" rtl="1">
              <a:buFont typeface="Wingdings" panose="05000000000000000000" pitchFamily="2" charset="2"/>
              <a:buChar char="q"/>
            </a:pP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4148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27" y="486134"/>
            <a:ext cx="10515600" cy="127900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ar-SA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لماذا نريد أن نعرف اسباب المشكلة ؟</a:t>
            </a:r>
          </a:p>
        </p:txBody>
      </p:sp>
      <p:sp>
        <p:nvSpPr>
          <p:cNvPr id="4" name="Scroll: Horizontal 3"/>
          <p:cNvSpPr/>
          <p:nvPr/>
        </p:nvSpPr>
        <p:spPr>
          <a:xfrm>
            <a:off x="838200" y="1921474"/>
            <a:ext cx="10441329" cy="4034484"/>
          </a:xfrm>
          <a:prstGeom prst="horizontalScroll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SA" sz="4000" b="1" dirty="0">
                <a:solidFill>
                  <a:schemeClr val="bg1"/>
                </a:solidFill>
              </a:rPr>
              <a:t>توفيراً للجهد والوقت الذين  عادة مايستهلكان في التركيز على الاسباب غير الحقيقة للمشكلات .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SA" sz="4000" b="1" dirty="0">
                <a:solidFill>
                  <a:schemeClr val="bg1"/>
                </a:solidFill>
              </a:rPr>
              <a:t>وأيضاً لجمع المعلومات اللازمة حول المشكلة .</a:t>
            </a:r>
          </a:p>
        </p:txBody>
      </p:sp>
    </p:spTree>
    <p:extLst>
      <p:ext uri="{BB962C8B-B14F-4D97-AF65-F5344CB8AC3E}">
        <p14:creationId xmlns:p14="http://schemas.microsoft.com/office/powerpoint/2010/main" val="148269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300"/>
            <a:ext cx="10515600" cy="127900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b="1" dirty="0">
                <a:solidFill>
                  <a:srgbClr val="8C2D2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يمكننا التعرف على أسباب المشكلة ؟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28127"/>
            <a:ext cx="10515600" cy="19619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ar-SA" sz="3600" dirty="0"/>
              <a:t>قام العديد من الباحثين بوضع نماذج مختلفة من الأسئلة التي تساعد في التعرف على الأسباب التي أدت لحصول المشكلة.</a:t>
            </a:r>
          </a:p>
        </p:txBody>
      </p:sp>
    </p:spTree>
    <p:extLst>
      <p:ext uri="{BB962C8B-B14F-4D97-AF65-F5344CB8AC3E}">
        <p14:creationId xmlns:p14="http://schemas.microsoft.com/office/powerpoint/2010/main" val="7393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/>
          <p:cNvSpPr/>
          <p:nvPr/>
        </p:nvSpPr>
        <p:spPr>
          <a:xfrm>
            <a:off x="869092" y="1835761"/>
            <a:ext cx="10515600" cy="3397325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440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نموذج كبنر وتريجو لتشخيص المشكلات</a:t>
            </a:r>
            <a:endParaRPr lang="ar-SA" sz="8000" dirty="0">
              <a:ln w="0"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1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196</Words>
  <Application>Microsoft Office PowerPoint</Application>
  <PresentationFormat>شاشة عريضة</PresentationFormat>
  <Paragraphs>34</Paragraphs>
  <Slides>12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الوحدة الاولى :مهارة تحليل المشكلات واتخاذ القرارات ومهارة التخطيط</vt:lpstr>
      <vt:lpstr>مقال عن التدخين في المملكة العربية السعودية جريدة مكة  بتاريخ 28 محرم 1438هـ</vt:lpstr>
      <vt:lpstr>عرض تقديمي في PowerPoint</vt:lpstr>
      <vt:lpstr>عرض تقديمي في PowerPoint</vt:lpstr>
      <vt:lpstr>الدرس التاسع:تحديد الأسباب المحتملة للمشكلة</vt:lpstr>
      <vt:lpstr>الدرس التاسع:تحديد الأسباب المحتملة للمشكلة</vt:lpstr>
      <vt:lpstr>لماذا نريد أن نعرف اسباب المشكلة ؟</vt:lpstr>
      <vt:lpstr>كيف يمكننا التعرف على أسباب المشكلة ؟</vt:lpstr>
      <vt:lpstr>عرض تقديمي في PowerPoint</vt:lpstr>
      <vt:lpstr>نموذج كبنر وتريجو لتشخيص المشكلات</vt:lpstr>
      <vt:lpstr>مشكلة التدخين في المملكة العربية السعودية</vt:lpstr>
      <vt:lpstr>الواجب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اختاري عنوان لهذه الصورة</dc:title>
  <dc:creator>sarah alharbi</dc:creator>
  <cp:lastModifiedBy>shoroq othman abdulaziz altowaim</cp:lastModifiedBy>
  <cp:revision>76</cp:revision>
  <dcterms:created xsi:type="dcterms:W3CDTF">2017-02-24T22:15:23Z</dcterms:created>
  <dcterms:modified xsi:type="dcterms:W3CDTF">2021-01-17T22:49:30Z</dcterms:modified>
</cp:coreProperties>
</file>