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hmed.ABU-CC02553BBB1\Desktop\My Pictures\9689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353064" cy="3602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1928794" y="2519788"/>
            <a:ext cx="4643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600" b="1" dirty="0" smtClean="0">
                <a:solidFill>
                  <a:srgbClr val="FF0000"/>
                </a:solidFill>
              </a:rPr>
              <a:t>طباعة زخارف هندسية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14325"/>
            <a:ext cx="8501122" cy="604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5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7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1061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2448"/>
            <a:ext cx="8501122" cy="60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88"/>
            <a:ext cx="8501122" cy="600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PresentationFormat>عرض على الشاشة (3:4)‏</PresentationFormat>
  <Paragraphs>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13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بسم الله</cp:lastModifiedBy>
  <cp:revision>4</cp:revision>
  <dcterms:modified xsi:type="dcterms:W3CDTF">2015-06-26T03:20:01Z</dcterms:modified>
</cp:coreProperties>
</file>