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عبدالله بن الشويعي" initials="عبدالله" lastIdx="1" clrIdx="0">
    <p:extLst>
      <p:ext uri="{19B8F6BF-5375-455C-9EA6-DF929625EA0E}">
        <p15:presenceInfo xmlns:p15="http://schemas.microsoft.com/office/powerpoint/2012/main" userId="S::S6780651@estb.moe.gov.sa::cef3839f-4a47-420a-8d30-7911662be8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commentAuthors" Target="commentAuthor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5093E71-E229-E849-83A0-1E40AD982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370292B-EBDB-F748-9B26-85C4FFB97B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D3DB5F9-006D-6A44-9553-895D3B728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68AB-C00D-7744-B3ED-405EA938C2DC}" type="datetimeFigureOut">
              <a:rPr lang="ar-SA" smtClean="0"/>
              <a:t>15/02/1442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C29184A-25DD-8547-8138-34847370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9C990DE-20FE-614C-AB5E-06066C8FE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8BAA-1EE3-4C4E-89B6-84E7268E60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195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997CFEB-F294-F347-8E58-367E94E4F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6142EA9-A4A5-E94A-B1DA-DB3288B1F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9483CC1-4810-DE4C-AFBE-A060CD620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68AB-C00D-7744-B3ED-405EA938C2DC}" type="datetimeFigureOut">
              <a:rPr lang="ar-SA" smtClean="0"/>
              <a:t>15/02/1442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C98F859-2789-2A43-B19E-C15B131A7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6522F6C-2C04-9242-8398-90389F16A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8BAA-1EE3-4C4E-89B6-84E7268E60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9062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FDE2370-903E-B941-877B-D238A446A1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DBC6B37-C853-1441-B84D-6C04630680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88940F4-F0EE-E141-95A5-40000120A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68AB-C00D-7744-B3ED-405EA938C2DC}" type="datetimeFigureOut">
              <a:rPr lang="ar-SA" smtClean="0"/>
              <a:t>15/02/1442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2AAF836-7679-6A49-9EC9-2B2C100F1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93AA5DB-0CD5-6143-9E4E-63FECDA23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8BAA-1EE3-4C4E-89B6-84E7268E60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6756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C0A0777-6F07-6D4D-AEC8-D37BF4AEA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8E9BE69-933D-BA44-9B73-DFBBA6ABB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AABF17F-EEB7-0642-B14E-ACB6330FD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68AB-C00D-7744-B3ED-405EA938C2DC}" type="datetimeFigureOut">
              <a:rPr lang="ar-SA" smtClean="0"/>
              <a:t>15/02/1442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51B1155-DFA4-C045-8D64-3A3961C5C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F8CE1A2-E536-554C-B833-2FF6F8840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8BAA-1EE3-4C4E-89B6-84E7268E60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2799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A31BA34-2E87-AC4B-9958-F17DAECC7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AD71FFB-95B0-5D47-9EF5-2D2C08781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D991D19-A11C-B948-9D74-919CB68A4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68AB-C00D-7744-B3ED-405EA938C2DC}" type="datetimeFigureOut">
              <a:rPr lang="ar-SA" smtClean="0"/>
              <a:t>15/02/1442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0206F45-69C8-8840-ACAC-A12E09E2E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5C22EF1-1B62-2A40-B0AB-87EB13E71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8BAA-1EE3-4C4E-89B6-84E7268E60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7060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1F17378-EA06-CC47-B53F-900E4D7F9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B886107-935C-3344-A4A2-1B65B9C00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62F21BE-4145-744F-AB64-B7A516311E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C5BA587-3832-C649-AB8C-9EE24D0ED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68AB-C00D-7744-B3ED-405EA938C2DC}" type="datetimeFigureOut">
              <a:rPr lang="ar-SA" smtClean="0"/>
              <a:t>15/02/1442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A626123-FA0F-AD44-B878-31EF0F03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853F361-B0C4-5542-A812-A8579B240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8BAA-1EE3-4C4E-89B6-84E7268E60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869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39AEE29-522A-8F4B-8BAB-11E1B2710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068C229-3C99-FA4B-9003-BB0F5080D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4EB34AE-0B1E-344A-8FD6-2EFF7EC253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4A41E763-CD47-F440-80B5-B9C89A163B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84F8593-FCFE-684D-8AFF-813E0241A6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02A5384-5B94-B847-B5B4-32DC925AD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68AB-C00D-7744-B3ED-405EA938C2DC}" type="datetimeFigureOut">
              <a:rPr lang="ar-SA" smtClean="0"/>
              <a:t>15/02/1442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FDA31041-389B-7140-806C-4F3008B43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3A93CC4A-D231-2E43-853D-27DC073CC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8BAA-1EE3-4C4E-89B6-84E7268E60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6337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C2B53DA-904B-354A-9571-713C2A22A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84B78D92-716C-614E-B7E7-5ED68E70C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68AB-C00D-7744-B3ED-405EA938C2DC}" type="datetimeFigureOut">
              <a:rPr lang="ar-SA" smtClean="0"/>
              <a:t>15/02/1442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5F6B8DE-434E-9F44-A797-6BF0D1172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A464EAA-68A0-814E-990A-C216E65DE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8BAA-1EE3-4C4E-89B6-84E7268E60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951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B627196-EC85-7942-8C00-12C9B97A1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68AB-C00D-7744-B3ED-405EA938C2DC}" type="datetimeFigureOut">
              <a:rPr lang="ar-SA" smtClean="0"/>
              <a:t>15/02/1442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D72CBAF-3CF9-1D4C-B114-66F8A281A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F61C67E0-9391-F74E-B00F-457A2771A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8BAA-1EE3-4C4E-89B6-84E7268E60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8300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9A602E-432D-4A45-8F70-916C4CD03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9C85330-1992-2941-8C33-0ED97B7AA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EB8F3FD-4C67-354C-A4DB-476A94760C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8C4F7DC-0D4D-4A4C-A2E9-D5D97537C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68AB-C00D-7744-B3ED-405EA938C2DC}" type="datetimeFigureOut">
              <a:rPr lang="ar-SA" smtClean="0"/>
              <a:t>15/02/1442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AE11FF8-05AD-D049-886B-6C8F1C855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4825A2B-200B-9B4F-95C0-4A8008D80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8BAA-1EE3-4C4E-89B6-84E7268E60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011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421D4C2-A1F3-4249-9C8A-91E5824C3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31866519-659D-CF46-BA26-D5909D19AA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D3EE8E9-2BFD-414E-9AA3-874AB62B50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1D0D0A8-8AAE-C84B-AEAD-41805F3CD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68AB-C00D-7744-B3ED-405EA938C2DC}" type="datetimeFigureOut">
              <a:rPr lang="ar-SA" smtClean="0"/>
              <a:t>15/02/1442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FA71E6C-9BFE-474A-B172-FB171D079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C55CCE6-3D0A-B748-B1AF-F661700F4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8BAA-1EE3-4C4E-89B6-84E7268E60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367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3F549C60-E9ED-094C-B7F0-DC99C2CF1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7C508C5-4A75-5D4D-94AA-0396767CD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706FAAF-5342-3C44-9660-CF8FD68117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168AB-C00D-7744-B3ED-405EA938C2DC}" type="datetimeFigureOut">
              <a:rPr lang="ar-SA" smtClean="0"/>
              <a:t>15/02/1442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69BC748-CF5F-854D-8186-FB73EF1612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BF517ED-54FD-F44A-B780-0A429D1719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D8BAA-1EE3-4C4E-89B6-84E7268E606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936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>
            <a:extLst>
              <a:ext uri="{FF2B5EF4-FFF2-40B4-BE49-F238E27FC236}">
                <a16:creationId xmlns:a16="http://schemas.microsoft.com/office/drawing/2014/main" id="{22B7775C-5C47-5D40-8DF8-C831F55D0F46}"/>
              </a:ext>
            </a:extLst>
          </p:cNvPr>
          <p:cNvSpPr/>
          <p:nvPr/>
        </p:nvSpPr>
        <p:spPr>
          <a:xfrm>
            <a:off x="0" y="0"/>
            <a:ext cx="12192000" cy="1583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7" name="صورة 5">
            <a:extLst>
              <a:ext uri="{FF2B5EF4-FFF2-40B4-BE49-F238E27FC236}">
                <a16:creationId xmlns:a16="http://schemas.microsoft.com/office/drawing/2014/main" id="{9ABE855E-9632-C848-BAE3-3D5D230EC9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06"/>
          <a:stretch/>
        </p:blipFill>
        <p:spPr>
          <a:xfrm>
            <a:off x="1" y="1589287"/>
            <a:ext cx="6389336" cy="5268713"/>
          </a:xfrm>
          <a:prstGeom prst="rect">
            <a:avLst/>
          </a:prstGeom>
        </p:spPr>
      </p:pic>
      <p:sp>
        <p:nvSpPr>
          <p:cNvPr id="4" name="مربع نص 3">
            <a:extLst>
              <a:ext uri="{FF2B5EF4-FFF2-40B4-BE49-F238E27FC236}">
                <a16:creationId xmlns:a16="http://schemas.microsoft.com/office/drawing/2014/main" id="{932D261E-6C54-E648-A1E7-708F22C15526}"/>
              </a:ext>
            </a:extLst>
          </p:cNvPr>
          <p:cNvSpPr txBox="1"/>
          <p:nvPr/>
        </p:nvSpPr>
        <p:spPr>
          <a:xfrm>
            <a:off x="2668401" y="270661"/>
            <a:ext cx="6434139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6000" b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الموضع الأول</a:t>
            </a:r>
          </a:p>
        </p:txBody>
      </p:sp>
      <p:graphicFrame>
        <p:nvGraphicFramePr>
          <p:cNvPr id="28" name="جدول 28">
            <a:extLst>
              <a:ext uri="{FF2B5EF4-FFF2-40B4-BE49-F238E27FC236}">
                <a16:creationId xmlns:a16="http://schemas.microsoft.com/office/drawing/2014/main" id="{539D3FC8-2DEA-E04D-9366-F0692835FF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375735"/>
              </p:ext>
            </p:extLst>
          </p:nvPr>
        </p:nvGraphicFramePr>
        <p:xfrm>
          <a:off x="6389337" y="1586409"/>
          <a:ext cx="5802662" cy="5274468"/>
        </p:xfrm>
        <a:graphic>
          <a:graphicData uri="http://schemas.openxmlformats.org/drawingml/2006/table">
            <a:tbl>
              <a:tblPr rtl="1" bandCol="1">
                <a:tableStyleId>{5940675A-B579-460E-94D1-54222C63F5DA}</a:tableStyleId>
              </a:tblPr>
              <a:tblGrid>
                <a:gridCol w="2901331">
                  <a:extLst>
                    <a:ext uri="{9D8B030D-6E8A-4147-A177-3AD203B41FA5}">
                      <a16:colId xmlns:a16="http://schemas.microsoft.com/office/drawing/2014/main" val="2024091931"/>
                    </a:ext>
                  </a:extLst>
                </a:gridCol>
                <a:gridCol w="2901331">
                  <a:extLst>
                    <a:ext uri="{9D8B030D-6E8A-4147-A177-3AD203B41FA5}">
                      <a16:colId xmlns:a16="http://schemas.microsoft.com/office/drawing/2014/main" val="1555617284"/>
                    </a:ext>
                  </a:extLst>
                </a:gridCol>
              </a:tblGrid>
              <a:tr h="1758156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696186"/>
                  </a:ext>
                </a:extLst>
              </a:tr>
              <a:tr h="1758156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434233"/>
                  </a:ext>
                </a:extLst>
              </a:tr>
              <a:tr h="1758156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102129"/>
                  </a:ext>
                </a:extLst>
              </a:tr>
            </a:tbl>
          </a:graphicData>
        </a:graphic>
      </p:graphicFrame>
      <p:sp>
        <p:nvSpPr>
          <p:cNvPr id="36" name="مربع نص 35">
            <a:extLst>
              <a:ext uri="{FF2B5EF4-FFF2-40B4-BE49-F238E27FC236}">
                <a16:creationId xmlns:a16="http://schemas.microsoft.com/office/drawing/2014/main" id="{10311B2A-B6E9-4744-AE49-43E7B0D1D332}"/>
              </a:ext>
            </a:extLst>
          </p:cNvPr>
          <p:cNvSpPr txBox="1"/>
          <p:nvPr/>
        </p:nvSpPr>
        <p:spPr>
          <a:xfrm>
            <a:off x="3052976" y="5409494"/>
            <a:ext cx="61059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rtl="1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ar-SA" sz="1800" b="0" i="0" u="none" strike="noStrike">
              <a:effectLst/>
              <a:latin typeface="Arial" panose="020B0604020202020204" pitchFamily="34" charset="0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F8DF4FB8-A206-F94E-967D-51A41D2CF0B0}"/>
              </a:ext>
            </a:extLst>
          </p:cNvPr>
          <p:cNvSpPr txBox="1"/>
          <p:nvPr/>
        </p:nvSpPr>
        <p:spPr>
          <a:xfrm>
            <a:off x="9291588" y="2000120"/>
            <a:ext cx="258982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800"/>
              <a:t>مكان الجسم</a:t>
            </a: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DC03EDF7-0D96-544E-B6D3-B59BE52F1DE3}"/>
              </a:ext>
            </a:extLst>
          </p:cNvPr>
          <p:cNvSpPr txBox="1"/>
          <p:nvPr/>
        </p:nvSpPr>
        <p:spPr>
          <a:xfrm>
            <a:off x="9193574" y="3911944"/>
            <a:ext cx="299842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800"/>
              <a:t>مكان الصورة </a:t>
            </a: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30513E36-BEB9-0648-B9E2-8A08876F08C5}"/>
              </a:ext>
            </a:extLst>
          </p:cNvPr>
          <p:cNvSpPr txBox="1"/>
          <p:nvPr/>
        </p:nvSpPr>
        <p:spPr>
          <a:xfrm>
            <a:off x="9374011" y="5238350"/>
            <a:ext cx="2589821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/>
              <a:t>خصائص</a:t>
            </a:r>
          </a:p>
          <a:p>
            <a:pPr algn="ctr"/>
            <a:r>
              <a:rPr lang="ar-SA" sz="4800"/>
              <a:t>الصورة 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57D4E247-F6AD-5E4C-94E2-7801EF4D4F6D}"/>
              </a:ext>
            </a:extLst>
          </p:cNvPr>
          <p:cNvSpPr txBox="1"/>
          <p:nvPr/>
        </p:nvSpPr>
        <p:spPr>
          <a:xfrm>
            <a:off x="6512719" y="1707619"/>
            <a:ext cx="2589821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/>
              <a:t>بعد مركز</a:t>
            </a:r>
          </a:p>
          <a:p>
            <a:pPr algn="ctr"/>
            <a:r>
              <a:rPr lang="ar-SA" sz="4800"/>
              <a:t>التكور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2DC9F02E-8F9D-6B4A-80E6-F6644CFA3102}"/>
              </a:ext>
            </a:extLst>
          </p:cNvPr>
          <p:cNvSpPr txBox="1"/>
          <p:nvPr/>
        </p:nvSpPr>
        <p:spPr>
          <a:xfrm>
            <a:off x="6389336" y="3561923"/>
            <a:ext cx="2589821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/>
              <a:t>بين البؤرة</a:t>
            </a:r>
          </a:p>
          <a:p>
            <a:pPr algn="ctr"/>
            <a:r>
              <a:rPr lang="ar-SA" sz="4000"/>
              <a:t>و مركز التكور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1EA0F290-EA34-9046-A179-C5F69D65F7F2}"/>
              </a:ext>
            </a:extLst>
          </p:cNvPr>
          <p:cNvSpPr txBox="1"/>
          <p:nvPr/>
        </p:nvSpPr>
        <p:spPr>
          <a:xfrm>
            <a:off x="6429374" y="5018496"/>
            <a:ext cx="2756509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ar-SA" sz="4000"/>
              <a:t>حقيقية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ar-SA" sz="4000"/>
              <a:t>مقلوبة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ar-SA" sz="4000"/>
              <a:t>مصغرة</a:t>
            </a:r>
          </a:p>
        </p:txBody>
      </p:sp>
    </p:spTree>
    <p:extLst>
      <p:ext uri="{BB962C8B-B14F-4D97-AF65-F5344CB8AC3E}">
        <p14:creationId xmlns:p14="http://schemas.microsoft.com/office/powerpoint/2010/main" val="1292957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>
            <a:extLst>
              <a:ext uri="{FF2B5EF4-FFF2-40B4-BE49-F238E27FC236}">
                <a16:creationId xmlns:a16="http://schemas.microsoft.com/office/drawing/2014/main" id="{22B7775C-5C47-5D40-8DF8-C831F55D0F46}"/>
              </a:ext>
            </a:extLst>
          </p:cNvPr>
          <p:cNvSpPr/>
          <p:nvPr/>
        </p:nvSpPr>
        <p:spPr>
          <a:xfrm>
            <a:off x="0" y="0"/>
            <a:ext cx="12192000" cy="1583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932D261E-6C54-E648-A1E7-708F22C15526}"/>
              </a:ext>
            </a:extLst>
          </p:cNvPr>
          <p:cNvSpPr txBox="1"/>
          <p:nvPr/>
        </p:nvSpPr>
        <p:spPr>
          <a:xfrm>
            <a:off x="2668401" y="270661"/>
            <a:ext cx="6434139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6000" b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الموضع الثاني</a:t>
            </a:r>
          </a:p>
        </p:txBody>
      </p:sp>
      <p:graphicFrame>
        <p:nvGraphicFramePr>
          <p:cNvPr id="28" name="جدول 28">
            <a:extLst>
              <a:ext uri="{FF2B5EF4-FFF2-40B4-BE49-F238E27FC236}">
                <a16:creationId xmlns:a16="http://schemas.microsoft.com/office/drawing/2014/main" id="{539D3FC8-2DEA-E04D-9366-F0692835FF56}"/>
              </a:ext>
            </a:extLst>
          </p:cNvPr>
          <p:cNvGraphicFramePr>
            <a:graphicFrameLocks noGrp="1"/>
          </p:cNvGraphicFramePr>
          <p:nvPr/>
        </p:nvGraphicFramePr>
        <p:xfrm>
          <a:off x="6389337" y="1586409"/>
          <a:ext cx="5802662" cy="5274468"/>
        </p:xfrm>
        <a:graphic>
          <a:graphicData uri="http://schemas.openxmlformats.org/drawingml/2006/table">
            <a:tbl>
              <a:tblPr rtl="1" bandCol="1">
                <a:tableStyleId>{5940675A-B579-460E-94D1-54222C63F5DA}</a:tableStyleId>
              </a:tblPr>
              <a:tblGrid>
                <a:gridCol w="2901331">
                  <a:extLst>
                    <a:ext uri="{9D8B030D-6E8A-4147-A177-3AD203B41FA5}">
                      <a16:colId xmlns:a16="http://schemas.microsoft.com/office/drawing/2014/main" val="2024091931"/>
                    </a:ext>
                  </a:extLst>
                </a:gridCol>
                <a:gridCol w="2901331">
                  <a:extLst>
                    <a:ext uri="{9D8B030D-6E8A-4147-A177-3AD203B41FA5}">
                      <a16:colId xmlns:a16="http://schemas.microsoft.com/office/drawing/2014/main" val="1555617284"/>
                    </a:ext>
                  </a:extLst>
                </a:gridCol>
              </a:tblGrid>
              <a:tr h="1758156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696186"/>
                  </a:ext>
                </a:extLst>
              </a:tr>
              <a:tr h="1758156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434233"/>
                  </a:ext>
                </a:extLst>
              </a:tr>
              <a:tr h="1758156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102129"/>
                  </a:ext>
                </a:extLst>
              </a:tr>
            </a:tbl>
          </a:graphicData>
        </a:graphic>
      </p:graphicFrame>
      <p:sp>
        <p:nvSpPr>
          <p:cNvPr id="36" name="مربع نص 35">
            <a:extLst>
              <a:ext uri="{FF2B5EF4-FFF2-40B4-BE49-F238E27FC236}">
                <a16:creationId xmlns:a16="http://schemas.microsoft.com/office/drawing/2014/main" id="{10311B2A-B6E9-4744-AE49-43E7B0D1D332}"/>
              </a:ext>
            </a:extLst>
          </p:cNvPr>
          <p:cNvSpPr txBox="1"/>
          <p:nvPr/>
        </p:nvSpPr>
        <p:spPr>
          <a:xfrm>
            <a:off x="3052976" y="5409494"/>
            <a:ext cx="61059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rtl="1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ar-SA" sz="1800" b="0" i="0" u="none" strike="noStrike">
              <a:effectLst/>
              <a:latin typeface="Arial" panose="020B0604020202020204" pitchFamily="34" charset="0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F8DF4FB8-A206-F94E-967D-51A41D2CF0B0}"/>
              </a:ext>
            </a:extLst>
          </p:cNvPr>
          <p:cNvSpPr txBox="1"/>
          <p:nvPr/>
        </p:nvSpPr>
        <p:spPr>
          <a:xfrm>
            <a:off x="9291588" y="2000120"/>
            <a:ext cx="258982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800"/>
              <a:t>مكان الجسم</a:t>
            </a: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DC03EDF7-0D96-544E-B6D3-B59BE52F1DE3}"/>
              </a:ext>
            </a:extLst>
          </p:cNvPr>
          <p:cNvSpPr txBox="1"/>
          <p:nvPr/>
        </p:nvSpPr>
        <p:spPr>
          <a:xfrm>
            <a:off x="9193574" y="3911944"/>
            <a:ext cx="299842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800"/>
              <a:t>مكان الصورة </a:t>
            </a: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30513E36-BEB9-0648-B9E2-8A08876F08C5}"/>
              </a:ext>
            </a:extLst>
          </p:cNvPr>
          <p:cNvSpPr txBox="1"/>
          <p:nvPr/>
        </p:nvSpPr>
        <p:spPr>
          <a:xfrm>
            <a:off x="9374011" y="5238350"/>
            <a:ext cx="2589821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/>
              <a:t>خصائص</a:t>
            </a:r>
          </a:p>
          <a:p>
            <a:pPr algn="ctr"/>
            <a:r>
              <a:rPr lang="ar-SA" sz="4800"/>
              <a:t>الصورة 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57D4E247-F6AD-5E4C-94E2-7801EF4D4F6D}"/>
              </a:ext>
            </a:extLst>
          </p:cNvPr>
          <p:cNvSpPr txBox="1"/>
          <p:nvPr/>
        </p:nvSpPr>
        <p:spPr>
          <a:xfrm>
            <a:off x="6512719" y="1707619"/>
            <a:ext cx="2589821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/>
              <a:t>على مركز</a:t>
            </a:r>
          </a:p>
          <a:p>
            <a:pPr algn="ctr"/>
            <a:r>
              <a:rPr lang="ar-SA" sz="4800"/>
              <a:t>التكور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2DC9F02E-8F9D-6B4A-80E6-F6644CFA3102}"/>
              </a:ext>
            </a:extLst>
          </p:cNvPr>
          <p:cNvSpPr txBox="1"/>
          <p:nvPr/>
        </p:nvSpPr>
        <p:spPr>
          <a:xfrm>
            <a:off x="6389336" y="3561923"/>
            <a:ext cx="2589821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/>
              <a:t>على مركز</a:t>
            </a:r>
          </a:p>
          <a:p>
            <a:pPr algn="ctr"/>
            <a:r>
              <a:rPr lang="ar-SA" sz="4000"/>
              <a:t>التكور 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1EA0F290-EA34-9046-A179-C5F69D65F7F2}"/>
              </a:ext>
            </a:extLst>
          </p:cNvPr>
          <p:cNvSpPr txBox="1"/>
          <p:nvPr/>
        </p:nvSpPr>
        <p:spPr>
          <a:xfrm>
            <a:off x="6437065" y="4996693"/>
            <a:ext cx="2756509" cy="1938992"/>
          </a:xfrm>
          <a:prstGeom prst="rect">
            <a:avLst/>
          </a:prstGeom>
          <a:noFill/>
        </p:spPr>
        <p:txBody>
          <a:bodyPr wrap="square" rtlCol="1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ar-SA" sz="4000"/>
              <a:t>حقيقية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ar-SA" sz="4000"/>
              <a:t>مقلوبة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ar-SA" sz="4000"/>
              <a:t>متساوية</a:t>
            </a:r>
          </a:p>
        </p:txBody>
      </p:sp>
      <p:pic>
        <p:nvPicPr>
          <p:cNvPr id="11" name="صورة 11">
            <a:extLst>
              <a:ext uri="{FF2B5EF4-FFF2-40B4-BE49-F238E27FC236}">
                <a16:creationId xmlns:a16="http://schemas.microsoft.com/office/drawing/2014/main" id="{C3E4D435-5D92-9B4A-96AE-CB26082BA7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3531"/>
            <a:ext cx="6389334" cy="527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410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>
            <a:extLst>
              <a:ext uri="{FF2B5EF4-FFF2-40B4-BE49-F238E27FC236}">
                <a16:creationId xmlns:a16="http://schemas.microsoft.com/office/drawing/2014/main" id="{22B7775C-5C47-5D40-8DF8-C831F55D0F46}"/>
              </a:ext>
            </a:extLst>
          </p:cNvPr>
          <p:cNvSpPr/>
          <p:nvPr/>
        </p:nvSpPr>
        <p:spPr>
          <a:xfrm>
            <a:off x="0" y="0"/>
            <a:ext cx="12192000" cy="1583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932D261E-6C54-E648-A1E7-708F22C15526}"/>
              </a:ext>
            </a:extLst>
          </p:cNvPr>
          <p:cNvSpPr txBox="1"/>
          <p:nvPr/>
        </p:nvSpPr>
        <p:spPr>
          <a:xfrm>
            <a:off x="2668401" y="270661"/>
            <a:ext cx="6434139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6000" b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الموضع الثالث</a:t>
            </a:r>
          </a:p>
        </p:txBody>
      </p:sp>
      <p:graphicFrame>
        <p:nvGraphicFramePr>
          <p:cNvPr id="28" name="جدول 28">
            <a:extLst>
              <a:ext uri="{FF2B5EF4-FFF2-40B4-BE49-F238E27FC236}">
                <a16:creationId xmlns:a16="http://schemas.microsoft.com/office/drawing/2014/main" id="{539D3FC8-2DEA-E04D-9366-F0692835FF56}"/>
              </a:ext>
            </a:extLst>
          </p:cNvPr>
          <p:cNvGraphicFramePr>
            <a:graphicFrameLocks noGrp="1"/>
          </p:cNvGraphicFramePr>
          <p:nvPr/>
        </p:nvGraphicFramePr>
        <p:xfrm>
          <a:off x="6389337" y="1586409"/>
          <a:ext cx="5802662" cy="5274468"/>
        </p:xfrm>
        <a:graphic>
          <a:graphicData uri="http://schemas.openxmlformats.org/drawingml/2006/table">
            <a:tbl>
              <a:tblPr rtl="1" bandCol="1">
                <a:tableStyleId>{5940675A-B579-460E-94D1-54222C63F5DA}</a:tableStyleId>
              </a:tblPr>
              <a:tblGrid>
                <a:gridCol w="2901331">
                  <a:extLst>
                    <a:ext uri="{9D8B030D-6E8A-4147-A177-3AD203B41FA5}">
                      <a16:colId xmlns:a16="http://schemas.microsoft.com/office/drawing/2014/main" val="2024091931"/>
                    </a:ext>
                  </a:extLst>
                </a:gridCol>
                <a:gridCol w="2901331">
                  <a:extLst>
                    <a:ext uri="{9D8B030D-6E8A-4147-A177-3AD203B41FA5}">
                      <a16:colId xmlns:a16="http://schemas.microsoft.com/office/drawing/2014/main" val="1555617284"/>
                    </a:ext>
                  </a:extLst>
                </a:gridCol>
              </a:tblGrid>
              <a:tr h="1758156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696186"/>
                  </a:ext>
                </a:extLst>
              </a:tr>
              <a:tr h="1758156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434233"/>
                  </a:ext>
                </a:extLst>
              </a:tr>
              <a:tr h="1758156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102129"/>
                  </a:ext>
                </a:extLst>
              </a:tr>
            </a:tbl>
          </a:graphicData>
        </a:graphic>
      </p:graphicFrame>
      <p:sp>
        <p:nvSpPr>
          <p:cNvPr id="36" name="مربع نص 35">
            <a:extLst>
              <a:ext uri="{FF2B5EF4-FFF2-40B4-BE49-F238E27FC236}">
                <a16:creationId xmlns:a16="http://schemas.microsoft.com/office/drawing/2014/main" id="{10311B2A-B6E9-4744-AE49-43E7B0D1D332}"/>
              </a:ext>
            </a:extLst>
          </p:cNvPr>
          <p:cNvSpPr txBox="1"/>
          <p:nvPr/>
        </p:nvSpPr>
        <p:spPr>
          <a:xfrm>
            <a:off x="3052976" y="5409494"/>
            <a:ext cx="61059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rtl="1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ar-SA" sz="1800" b="0" i="0" u="none" strike="noStrike">
              <a:effectLst/>
              <a:latin typeface="Arial" panose="020B0604020202020204" pitchFamily="34" charset="0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F8DF4FB8-A206-F94E-967D-51A41D2CF0B0}"/>
              </a:ext>
            </a:extLst>
          </p:cNvPr>
          <p:cNvSpPr txBox="1"/>
          <p:nvPr/>
        </p:nvSpPr>
        <p:spPr>
          <a:xfrm>
            <a:off x="9291588" y="2000120"/>
            <a:ext cx="258982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800"/>
              <a:t>مكان الجسم</a:t>
            </a: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DC03EDF7-0D96-544E-B6D3-B59BE52F1DE3}"/>
              </a:ext>
            </a:extLst>
          </p:cNvPr>
          <p:cNvSpPr txBox="1"/>
          <p:nvPr/>
        </p:nvSpPr>
        <p:spPr>
          <a:xfrm>
            <a:off x="9193574" y="3911944"/>
            <a:ext cx="299842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800"/>
              <a:t>مكان الصورة </a:t>
            </a: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30513E36-BEB9-0648-B9E2-8A08876F08C5}"/>
              </a:ext>
            </a:extLst>
          </p:cNvPr>
          <p:cNvSpPr txBox="1"/>
          <p:nvPr/>
        </p:nvSpPr>
        <p:spPr>
          <a:xfrm>
            <a:off x="9374011" y="5238350"/>
            <a:ext cx="2589821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/>
              <a:t>خصائص</a:t>
            </a:r>
          </a:p>
          <a:p>
            <a:pPr algn="ctr"/>
            <a:r>
              <a:rPr lang="ar-SA" sz="4800"/>
              <a:t>الصورة 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57D4E247-F6AD-5E4C-94E2-7801EF4D4F6D}"/>
              </a:ext>
            </a:extLst>
          </p:cNvPr>
          <p:cNvSpPr txBox="1"/>
          <p:nvPr/>
        </p:nvSpPr>
        <p:spPr>
          <a:xfrm>
            <a:off x="6512719" y="1707619"/>
            <a:ext cx="2589821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/>
              <a:t>بين البؤرة</a:t>
            </a:r>
          </a:p>
          <a:p>
            <a:pPr algn="ctr"/>
            <a:r>
              <a:rPr lang="ar-SA" sz="4000"/>
              <a:t>و مركز التكور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2DC9F02E-8F9D-6B4A-80E6-F6644CFA3102}"/>
              </a:ext>
            </a:extLst>
          </p:cNvPr>
          <p:cNvSpPr txBox="1"/>
          <p:nvPr/>
        </p:nvSpPr>
        <p:spPr>
          <a:xfrm>
            <a:off x="6389336" y="3561923"/>
            <a:ext cx="2589821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/>
              <a:t>خلف مركز</a:t>
            </a:r>
          </a:p>
          <a:p>
            <a:pPr algn="ctr"/>
            <a:r>
              <a:rPr lang="ar-SA" sz="4000"/>
              <a:t>التكور 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1EA0F290-EA34-9046-A179-C5F69D65F7F2}"/>
              </a:ext>
            </a:extLst>
          </p:cNvPr>
          <p:cNvSpPr txBox="1"/>
          <p:nvPr/>
        </p:nvSpPr>
        <p:spPr>
          <a:xfrm>
            <a:off x="6437065" y="4996693"/>
            <a:ext cx="2756509" cy="1938992"/>
          </a:xfrm>
          <a:prstGeom prst="rect">
            <a:avLst/>
          </a:prstGeom>
          <a:noFill/>
        </p:spPr>
        <p:txBody>
          <a:bodyPr wrap="square" rtlCol="1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ar-SA" sz="4000"/>
              <a:t>حقيقية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ar-SA" sz="4000"/>
              <a:t>مقلوبة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ar-SA" sz="4000"/>
              <a:t>مكبرة</a:t>
            </a:r>
          </a:p>
        </p:txBody>
      </p:sp>
      <p:pic>
        <p:nvPicPr>
          <p:cNvPr id="7" name="صورة 11">
            <a:extLst>
              <a:ext uri="{FF2B5EF4-FFF2-40B4-BE49-F238E27FC236}">
                <a16:creationId xmlns:a16="http://schemas.microsoft.com/office/drawing/2014/main" id="{193AC3D1-3318-4A45-B5DB-0C1F1C9FF1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3531"/>
            <a:ext cx="6389335" cy="527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154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>
            <a:extLst>
              <a:ext uri="{FF2B5EF4-FFF2-40B4-BE49-F238E27FC236}">
                <a16:creationId xmlns:a16="http://schemas.microsoft.com/office/drawing/2014/main" id="{22B7775C-5C47-5D40-8DF8-C831F55D0F46}"/>
              </a:ext>
            </a:extLst>
          </p:cNvPr>
          <p:cNvSpPr/>
          <p:nvPr/>
        </p:nvSpPr>
        <p:spPr>
          <a:xfrm>
            <a:off x="0" y="0"/>
            <a:ext cx="12192000" cy="1583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932D261E-6C54-E648-A1E7-708F22C15526}"/>
              </a:ext>
            </a:extLst>
          </p:cNvPr>
          <p:cNvSpPr txBox="1"/>
          <p:nvPr/>
        </p:nvSpPr>
        <p:spPr>
          <a:xfrm>
            <a:off x="2668401" y="270661"/>
            <a:ext cx="6434139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6000" b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الموضع الرابع</a:t>
            </a:r>
          </a:p>
        </p:txBody>
      </p:sp>
      <p:graphicFrame>
        <p:nvGraphicFramePr>
          <p:cNvPr id="28" name="جدول 28">
            <a:extLst>
              <a:ext uri="{FF2B5EF4-FFF2-40B4-BE49-F238E27FC236}">
                <a16:creationId xmlns:a16="http://schemas.microsoft.com/office/drawing/2014/main" id="{539D3FC8-2DEA-E04D-9366-F0692835FF56}"/>
              </a:ext>
            </a:extLst>
          </p:cNvPr>
          <p:cNvGraphicFramePr>
            <a:graphicFrameLocks noGrp="1"/>
          </p:cNvGraphicFramePr>
          <p:nvPr/>
        </p:nvGraphicFramePr>
        <p:xfrm>
          <a:off x="6389337" y="1586409"/>
          <a:ext cx="5802662" cy="5274468"/>
        </p:xfrm>
        <a:graphic>
          <a:graphicData uri="http://schemas.openxmlformats.org/drawingml/2006/table">
            <a:tbl>
              <a:tblPr rtl="1" bandCol="1">
                <a:tableStyleId>{5940675A-B579-460E-94D1-54222C63F5DA}</a:tableStyleId>
              </a:tblPr>
              <a:tblGrid>
                <a:gridCol w="2901331">
                  <a:extLst>
                    <a:ext uri="{9D8B030D-6E8A-4147-A177-3AD203B41FA5}">
                      <a16:colId xmlns:a16="http://schemas.microsoft.com/office/drawing/2014/main" val="2024091931"/>
                    </a:ext>
                  </a:extLst>
                </a:gridCol>
                <a:gridCol w="2901331">
                  <a:extLst>
                    <a:ext uri="{9D8B030D-6E8A-4147-A177-3AD203B41FA5}">
                      <a16:colId xmlns:a16="http://schemas.microsoft.com/office/drawing/2014/main" val="1555617284"/>
                    </a:ext>
                  </a:extLst>
                </a:gridCol>
              </a:tblGrid>
              <a:tr h="1758156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696186"/>
                  </a:ext>
                </a:extLst>
              </a:tr>
              <a:tr h="1758156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434233"/>
                  </a:ext>
                </a:extLst>
              </a:tr>
              <a:tr h="1758156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102129"/>
                  </a:ext>
                </a:extLst>
              </a:tr>
            </a:tbl>
          </a:graphicData>
        </a:graphic>
      </p:graphicFrame>
      <p:sp>
        <p:nvSpPr>
          <p:cNvPr id="36" name="مربع نص 35">
            <a:extLst>
              <a:ext uri="{FF2B5EF4-FFF2-40B4-BE49-F238E27FC236}">
                <a16:creationId xmlns:a16="http://schemas.microsoft.com/office/drawing/2014/main" id="{10311B2A-B6E9-4744-AE49-43E7B0D1D332}"/>
              </a:ext>
            </a:extLst>
          </p:cNvPr>
          <p:cNvSpPr txBox="1"/>
          <p:nvPr/>
        </p:nvSpPr>
        <p:spPr>
          <a:xfrm>
            <a:off x="3052976" y="5409494"/>
            <a:ext cx="61059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rtl="1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ar-SA" sz="1800" b="0" i="0" u="none" strike="noStrike">
              <a:effectLst/>
              <a:latin typeface="Arial" panose="020B0604020202020204" pitchFamily="34" charset="0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F8DF4FB8-A206-F94E-967D-51A41D2CF0B0}"/>
              </a:ext>
            </a:extLst>
          </p:cNvPr>
          <p:cNvSpPr txBox="1"/>
          <p:nvPr/>
        </p:nvSpPr>
        <p:spPr>
          <a:xfrm>
            <a:off x="9291588" y="2000120"/>
            <a:ext cx="258982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800"/>
              <a:t>مكان الجسم</a:t>
            </a: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DC03EDF7-0D96-544E-B6D3-B59BE52F1DE3}"/>
              </a:ext>
            </a:extLst>
          </p:cNvPr>
          <p:cNvSpPr txBox="1"/>
          <p:nvPr/>
        </p:nvSpPr>
        <p:spPr>
          <a:xfrm>
            <a:off x="9193574" y="3911944"/>
            <a:ext cx="299842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800"/>
              <a:t>مكان الصورة </a:t>
            </a: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30513E36-BEB9-0648-B9E2-8A08876F08C5}"/>
              </a:ext>
            </a:extLst>
          </p:cNvPr>
          <p:cNvSpPr txBox="1"/>
          <p:nvPr/>
        </p:nvSpPr>
        <p:spPr>
          <a:xfrm>
            <a:off x="9374011" y="5238350"/>
            <a:ext cx="2589821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/>
              <a:t>خصائص</a:t>
            </a:r>
          </a:p>
          <a:p>
            <a:pPr algn="ctr"/>
            <a:r>
              <a:rPr lang="ar-SA" sz="4800"/>
              <a:t>الصورة 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57D4E247-F6AD-5E4C-94E2-7801EF4D4F6D}"/>
              </a:ext>
            </a:extLst>
          </p:cNvPr>
          <p:cNvSpPr txBox="1"/>
          <p:nvPr/>
        </p:nvSpPr>
        <p:spPr>
          <a:xfrm>
            <a:off x="6511490" y="1630788"/>
            <a:ext cx="2589821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/>
              <a:t>على</a:t>
            </a:r>
          </a:p>
          <a:p>
            <a:pPr algn="ctr"/>
            <a:r>
              <a:rPr lang="ar-SA" sz="4800"/>
              <a:t>البؤرة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2DC9F02E-8F9D-6B4A-80E6-F6644CFA3102}"/>
              </a:ext>
            </a:extLst>
          </p:cNvPr>
          <p:cNvSpPr txBox="1"/>
          <p:nvPr/>
        </p:nvSpPr>
        <p:spPr>
          <a:xfrm>
            <a:off x="6700847" y="3424155"/>
            <a:ext cx="2589821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/>
              <a:t>تتكون في</a:t>
            </a:r>
          </a:p>
          <a:p>
            <a:pPr algn="ctr"/>
            <a:r>
              <a:rPr lang="ar-SA" sz="4800"/>
              <a:t>الما لا نهاية</a:t>
            </a:r>
            <a:r>
              <a:rPr lang="ar-SA" sz="4000"/>
              <a:t> </a:t>
            </a: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B6928F7-2B0A-5844-9D8E-6142F3C2AE56}"/>
              </a:ext>
            </a:extLst>
          </p:cNvPr>
          <p:cNvSpPr txBox="1"/>
          <p:nvPr/>
        </p:nvSpPr>
        <p:spPr>
          <a:xfrm>
            <a:off x="6603753" y="5465681"/>
            <a:ext cx="258982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5400"/>
              <a:t>لا يوجد </a:t>
            </a:r>
          </a:p>
        </p:txBody>
      </p:sp>
      <p:pic>
        <p:nvPicPr>
          <p:cNvPr id="9" name="صورة 11">
            <a:extLst>
              <a:ext uri="{FF2B5EF4-FFF2-40B4-BE49-F238E27FC236}">
                <a16:creationId xmlns:a16="http://schemas.microsoft.com/office/drawing/2014/main" id="{13EA814B-693D-C04F-A295-FBC59D83C9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3531"/>
            <a:ext cx="6388668" cy="527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820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>
            <a:extLst>
              <a:ext uri="{FF2B5EF4-FFF2-40B4-BE49-F238E27FC236}">
                <a16:creationId xmlns:a16="http://schemas.microsoft.com/office/drawing/2014/main" id="{22B7775C-5C47-5D40-8DF8-C831F55D0F46}"/>
              </a:ext>
            </a:extLst>
          </p:cNvPr>
          <p:cNvSpPr/>
          <p:nvPr/>
        </p:nvSpPr>
        <p:spPr>
          <a:xfrm>
            <a:off x="0" y="0"/>
            <a:ext cx="12192000" cy="1583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932D261E-6C54-E648-A1E7-708F22C15526}"/>
              </a:ext>
            </a:extLst>
          </p:cNvPr>
          <p:cNvSpPr txBox="1"/>
          <p:nvPr/>
        </p:nvSpPr>
        <p:spPr>
          <a:xfrm>
            <a:off x="2668401" y="270661"/>
            <a:ext cx="6434139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6000" b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الموضع الخامس</a:t>
            </a:r>
          </a:p>
        </p:txBody>
      </p:sp>
      <p:graphicFrame>
        <p:nvGraphicFramePr>
          <p:cNvPr id="28" name="جدول 28">
            <a:extLst>
              <a:ext uri="{FF2B5EF4-FFF2-40B4-BE49-F238E27FC236}">
                <a16:creationId xmlns:a16="http://schemas.microsoft.com/office/drawing/2014/main" id="{539D3FC8-2DEA-E04D-9366-F0692835FF56}"/>
              </a:ext>
            </a:extLst>
          </p:cNvPr>
          <p:cNvGraphicFramePr>
            <a:graphicFrameLocks noGrp="1"/>
          </p:cNvGraphicFramePr>
          <p:nvPr/>
        </p:nvGraphicFramePr>
        <p:xfrm>
          <a:off x="6389337" y="1586409"/>
          <a:ext cx="5802662" cy="5274468"/>
        </p:xfrm>
        <a:graphic>
          <a:graphicData uri="http://schemas.openxmlformats.org/drawingml/2006/table">
            <a:tbl>
              <a:tblPr rtl="1" bandCol="1">
                <a:tableStyleId>{5940675A-B579-460E-94D1-54222C63F5DA}</a:tableStyleId>
              </a:tblPr>
              <a:tblGrid>
                <a:gridCol w="2901331">
                  <a:extLst>
                    <a:ext uri="{9D8B030D-6E8A-4147-A177-3AD203B41FA5}">
                      <a16:colId xmlns:a16="http://schemas.microsoft.com/office/drawing/2014/main" val="2024091931"/>
                    </a:ext>
                  </a:extLst>
                </a:gridCol>
                <a:gridCol w="2901331">
                  <a:extLst>
                    <a:ext uri="{9D8B030D-6E8A-4147-A177-3AD203B41FA5}">
                      <a16:colId xmlns:a16="http://schemas.microsoft.com/office/drawing/2014/main" val="1555617284"/>
                    </a:ext>
                  </a:extLst>
                </a:gridCol>
              </a:tblGrid>
              <a:tr h="1758156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696186"/>
                  </a:ext>
                </a:extLst>
              </a:tr>
              <a:tr h="1758156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434233"/>
                  </a:ext>
                </a:extLst>
              </a:tr>
              <a:tr h="1758156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102129"/>
                  </a:ext>
                </a:extLst>
              </a:tr>
            </a:tbl>
          </a:graphicData>
        </a:graphic>
      </p:graphicFrame>
      <p:sp>
        <p:nvSpPr>
          <p:cNvPr id="36" name="مربع نص 35">
            <a:extLst>
              <a:ext uri="{FF2B5EF4-FFF2-40B4-BE49-F238E27FC236}">
                <a16:creationId xmlns:a16="http://schemas.microsoft.com/office/drawing/2014/main" id="{10311B2A-B6E9-4744-AE49-43E7B0D1D332}"/>
              </a:ext>
            </a:extLst>
          </p:cNvPr>
          <p:cNvSpPr txBox="1"/>
          <p:nvPr/>
        </p:nvSpPr>
        <p:spPr>
          <a:xfrm>
            <a:off x="3052976" y="5409494"/>
            <a:ext cx="61059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rtl="1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ar-SA" sz="1800" b="0" i="0" u="none" strike="noStrike">
              <a:effectLst/>
              <a:latin typeface="Arial" panose="020B0604020202020204" pitchFamily="34" charset="0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F8DF4FB8-A206-F94E-967D-51A41D2CF0B0}"/>
              </a:ext>
            </a:extLst>
          </p:cNvPr>
          <p:cNvSpPr txBox="1"/>
          <p:nvPr/>
        </p:nvSpPr>
        <p:spPr>
          <a:xfrm>
            <a:off x="9291588" y="2000120"/>
            <a:ext cx="258982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800"/>
              <a:t>مكان الجسم</a:t>
            </a: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DC03EDF7-0D96-544E-B6D3-B59BE52F1DE3}"/>
              </a:ext>
            </a:extLst>
          </p:cNvPr>
          <p:cNvSpPr txBox="1"/>
          <p:nvPr/>
        </p:nvSpPr>
        <p:spPr>
          <a:xfrm>
            <a:off x="9193574" y="3911944"/>
            <a:ext cx="299842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800"/>
              <a:t>مكان الصورة </a:t>
            </a: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30513E36-BEB9-0648-B9E2-8A08876F08C5}"/>
              </a:ext>
            </a:extLst>
          </p:cNvPr>
          <p:cNvSpPr txBox="1"/>
          <p:nvPr/>
        </p:nvSpPr>
        <p:spPr>
          <a:xfrm>
            <a:off x="9374011" y="5238350"/>
            <a:ext cx="2589821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/>
              <a:t>خصائص</a:t>
            </a:r>
          </a:p>
          <a:p>
            <a:pPr algn="ctr"/>
            <a:r>
              <a:rPr lang="ar-SA" sz="4800"/>
              <a:t>الصورة 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57D4E247-F6AD-5E4C-94E2-7801EF4D4F6D}"/>
              </a:ext>
            </a:extLst>
          </p:cNvPr>
          <p:cNvSpPr txBox="1"/>
          <p:nvPr/>
        </p:nvSpPr>
        <p:spPr>
          <a:xfrm>
            <a:off x="6511490" y="1630788"/>
            <a:ext cx="2589821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/>
              <a:t>قبل</a:t>
            </a:r>
          </a:p>
          <a:p>
            <a:pPr algn="ctr"/>
            <a:r>
              <a:rPr lang="ar-SA" sz="4800"/>
              <a:t>البؤرة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2DC9F02E-8F9D-6B4A-80E6-F6644CFA3102}"/>
              </a:ext>
            </a:extLst>
          </p:cNvPr>
          <p:cNvSpPr txBox="1"/>
          <p:nvPr/>
        </p:nvSpPr>
        <p:spPr>
          <a:xfrm>
            <a:off x="6496210" y="3429000"/>
            <a:ext cx="2589821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5400"/>
              <a:t>خلف</a:t>
            </a:r>
          </a:p>
          <a:p>
            <a:pPr algn="ctr"/>
            <a:r>
              <a:rPr lang="ar-SA" sz="5400"/>
              <a:t>المرآة</a:t>
            </a:r>
          </a:p>
          <a:p>
            <a:pPr algn="ctr"/>
            <a:endParaRPr lang="ar-SA" sz="5400"/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B6928F7-2B0A-5844-9D8E-6142F3C2AE56}"/>
              </a:ext>
            </a:extLst>
          </p:cNvPr>
          <p:cNvSpPr txBox="1"/>
          <p:nvPr/>
        </p:nvSpPr>
        <p:spPr>
          <a:xfrm>
            <a:off x="6622876" y="5168688"/>
            <a:ext cx="2589821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ar-SA" sz="3600"/>
              <a:t>خيالية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ar-SA" sz="3600"/>
              <a:t>معتدلة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ar-SA" sz="3600"/>
              <a:t>مكبرة</a:t>
            </a:r>
          </a:p>
        </p:txBody>
      </p:sp>
      <p:pic>
        <p:nvPicPr>
          <p:cNvPr id="7" name="صورة 11">
            <a:extLst>
              <a:ext uri="{FF2B5EF4-FFF2-40B4-BE49-F238E27FC236}">
                <a16:creationId xmlns:a16="http://schemas.microsoft.com/office/drawing/2014/main" id="{5359EDF5-B7C4-254B-8B57-177AB92F4E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49" y="1583530"/>
            <a:ext cx="6393616" cy="527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63819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5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عبدالله بن الشويعي</dc:creator>
  <cp:lastModifiedBy>عبدالله بن الشويعي</cp:lastModifiedBy>
  <cp:revision>12</cp:revision>
  <dcterms:created xsi:type="dcterms:W3CDTF">2020-10-02T11:25:56Z</dcterms:created>
  <dcterms:modified xsi:type="dcterms:W3CDTF">2020-10-02T12:52:44Z</dcterms:modified>
</cp:coreProperties>
</file>