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7" r:id="rId3"/>
    <p:sldId id="258" r:id="rId4"/>
    <p:sldId id="271" r:id="rId5"/>
    <p:sldId id="274" r:id="rId6"/>
    <p:sldId id="273" r:id="rId7"/>
    <p:sldId id="267" r:id="rId8"/>
    <p:sldId id="259" r:id="rId9"/>
    <p:sldId id="270" r:id="rId10"/>
    <p:sldId id="272" r:id="rId11"/>
    <p:sldId id="275" r:id="rId12"/>
    <p:sldId id="276" r:id="rId13"/>
    <p:sldId id="260" r:id="rId14"/>
    <p:sldId id="262" r:id="rId15"/>
    <p:sldId id="261" r:id="rId16"/>
    <p:sldId id="263" r:id="rId17"/>
    <p:sldId id="264" r:id="rId18"/>
    <p:sldId id="277" r:id="rId19"/>
    <p:sldId id="265" r:id="rId20"/>
    <p:sldId id="278" r:id="rId21"/>
    <p:sldId id="279" r:id="rId22"/>
    <p:sldId id="280" r:id="rId23"/>
    <p:sldId id="281" r:id="rId24"/>
    <p:sldId id="269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9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22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55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25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7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54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287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737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17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836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6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0EA3-39CE-4E41-ABD9-CD46FF9AA41C}" type="datetimeFigureOut">
              <a:rPr lang="ar-SA" smtClean="0"/>
              <a:t>08/04/42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8B7F-3617-4C0B-BC2F-75FAD83795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7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32.emf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9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563363" y="1612388"/>
            <a:ext cx="1527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الإثنين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1442/4/8هـ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الأولى 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075914" y="3128927"/>
            <a:ext cx="41277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الاستفادة من موارد الأرض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76" y="2997852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تفسير حلم غسل الملابس للمطلقه في المنا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9" y="232962"/>
            <a:ext cx="8401935" cy="47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أفكار لرياض الأطفال on Twitter: &quot;استعمالات الماء 💧 #وحدة_الماء  #رياض_أطفال… &quot;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5"/>
          <a:stretch/>
        </p:blipFill>
        <p:spPr bwMode="auto">
          <a:xfrm>
            <a:off x="4095452" y="266148"/>
            <a:ext cx="6139493" cy="47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ute Girl Washing the Floor with Bucket and Mop, Adorable Kid Doing  Housework Chores at Home Vector Illustration — Stock Vector © TopVectors  #287361838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3308024" y="335343"/>
            <a:ext cx="7499676" cy="45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9" y="229476"/>
            <a:ext cx="8401935" cy="46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grpSp>
        <p:nvGrpSpPr>
          <p:cNvPr id="33" name="مجموعة 32"/>
          <p:cNvGrpSpPr/>
          <p:nvPr/>
        </p:nvGrpSpPr>
        <p:grpSpPr>
          <a:xfrm>
            <a:off x="2752496" y="119114"/>
            <a:ext cx="8638201" cy="4810409"/>
            <a:chOff x="251520" y="1897307"/>
            <a:chExt cx="8638201" cy="4700045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346" y="1897307"/>
              <a:ext cx="3762375" cy="4700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11052"/>
              <a:ext cx="3762375" cy="468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02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1098" y="4171369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5" y="229478"/>
            <a:ext cx="8384120" cy="47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مستطيل 28"/>
          <p:cNvSpPr/>
          <p:nvPr/>
        </p:nvSpPr>
        <p:spPr>
          <a:xfrm>
            <a:off x="3016056" y="536437"/>
            <a:ext cx="7880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PT Bold Heading" pitchFamily="2" charset="-78"/>
              </a:rPr>
              <a:t> </a:t>
            </a:r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PT Bold Heading" pitchFamily="2" charset="-78"/>
              </a:rPr>
              <a:t>            </a:t>
            </a:r>
            <a:r>
              <a:rPr lang="ar-SA" sz="2800" b="1" dirty="0" smtClean="0">
                <a:solidFill>
                  <a:srgbClr val="0000FF"/>
                </a:solidFill>
                <a:latin typeface="Times New Roman" pitchFamily="18" charset="0"/>
                <a:cs typeface="PT Bold Heading" pitchFamily="2" charset="-78"/>
              </a:rPr>
              <a:t>                       </a:t>
            </a:r>
            <a:r>
              <a:rPr lang="ar-SA" sz="2800" b="1" u="sng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PT Bold Heading" pitchFamily="2" charset="-78"/>
              </a:rPr>
              <a:t>مَا </a:t>
            </a:r>
            <a:r>
              <a:rPr lang="ar-SA" sz="2800" b="1" u="sng" dirty="0" smtClean="0">
                <a:solidFill>
                  <a:srgbClr val="00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PT Bold Heading" pitchFamily="2" charset="-78"/>
              </a:rPr>
              <a:t>الْتَّلَوُّثِ ؟ </a:t>
            </a:r>
          </a:p>
          <a:p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الْتَّلَوُّثِ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هُوَ وُجُوْدُ أَشْيَاءَ </a:t>
            </a:r>
            <a:r>
              <a:rPr lang="ar-S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ضَارَّةٍ مِثْلِ </a:t>
            </a:r>
            <a:r>
              <a:rPr lang="ar-SA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النِّفَايَاتِ ، فِيْ الْيَابِسَةِ</a:t>
            </a:r>
          </a:p>
          <a:p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أَوْ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فِيْ الْمَاءِ أَوْ فِيْ الْهَوَاءِ . </a:t>
            </a:r>
            <a:br>
              <a:rPr lang="ar-S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الْتَّلَوُّثِ يُسَبِّبُ الْمَرَضَ لِلْإِنْسَانِ </a:t>
            </a:r>
          </a:p>
          <a:p>
            <a:endParaRPr lang="ar-SA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وَ </a:t>
            </a:r>
            <a: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لِلْمَخْلُوْقَاتِ الْحَيَّةِ الْأُخْرَى . </a:t>
            </a:r>
            <a:b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تُوْجَدَ طُرُقِ عَدِيْدَةٌ لِلْمُحَافَظَةِ </a:t>
            </a:r>
            <a: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عَلَىَ </a:t>
            </a:r>
            <a:r>
              <a:rPr lang="ar-S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نَظَافَةِ الْأَرْضِ </a:t>
            </a:r>
            <a:endParaRPr lang="ar-S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9" y="987444"/>
            <a:ext cx="8401935" cy="40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4702487" y="384501"/>
            <a:ext cx="4228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كَيْفَ يَضُرَّ </a:t>
            </a:r>
            <a:r>
              <a:rPr lang="ar-SA" sz="2400" b="1" dirty="0" smtClean="0"/>
              <a:t>الْتَّلَوُّثِ بِالْمَخْلُوْقَاتِ </a:t>
            </a:r>
            <a:r>
              <a:rPr lang="ar-SA" sz="2400" b="1" dirty="0" smtClean="0"/>
              <a:t>الْحَيَّةِ ؟ 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5221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4702487" y="384501"/>
            <a:ext cx="4228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كَيْفَ يَضُرَّ </a:t>
            </a:r>
            <a:r>
              <a:rPr lang="ar-SA" sz="2400" b="1" dirty="0" smtClean="0"/>
              <a:t>الْتَّلَوُّثِ بِالْمَخْلُوْقَاتِ </a:t>
            </a:r>
            <a:r>
              <a:rPr lang="ar-SA" sz="2400" b="1" dirty="0" smtClean="0"/>
              <a:t>الْحَيَّةِ ؟ </a:t>
            </a:r>
            <a:endParaRPr lang="ar-SA" sz="2400" b="1" dirty="0"/>
          </a:p>
        </p:txBody>
      </p:sp>
      <p:pic>
        <p:nvPicPr>
          <p:cNvPr id="10242" name="Picture 2" descr="مركز المعلومات » بعد فرض رسوم النفايات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7"/>
          <a:stretch/>
        </p:blipFill>
        <p:spPr bwMode="auto">
          <a:xfrm>
            <a:off x="2955160" y="240181"/>
            <a:ext cx="8407784" cy="47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60" y="243222"/>
            <a:ext cx="8407784" cy="47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9431" y="429057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6"/>
          <a:srcRect l="18765" t="20660" r="33504" b="16020"/>
          <a:stretch/>
        </p:blipFill>
        <p:spPr>
          <a:xfrm>
            <a:off x="2929693" y="222755"/>
            <a:ext cx="8433252" cy="47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ow To Draw Scenery Of Environmental Pollution.step By Step(Easy - Water  Pollution Painting | Earth drawings, Scenery drawing for kids, Water  polluti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4" y="223138"/>
            <a:ext cx="8384120" cy="47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التلوث البيئي أكثر المشاكل خطورة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9" y="240180"/>
            <a:ext cx="8401935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شرح أنواع دخان العادم في السيارات وأسبابه - ميكانيكا لايف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60" y="240180"/>
            <a:ext cx="8406678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بحث عن تلوث المياه - مجلة رجي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9" y="240180"/>
            <a:ext cx="8401936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6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مستطيل 31"/>
          <p:cNvSpPr/>
          <p:nvPr/>
        </p:nvSpPr>
        <p:spPr>
          <a:xfrm>
            <a:off x="2978823" y="469934"/>
            <a:ext cx="745878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u="sng" dirty="0" smtClean="0">
                <a:solidFill>
                  <a:srgbClr val="FFFF00"/>
                </a:solidFill>
                <a:effectLst>
                  <a:glow rad="127000">
                    <a:srgbClr val="7030A0"/>
                  </a:glow>
                </a:effectLst>
                <a:latin typeface="Times New Roman" pitchFamily="18" charset="0"/>
                <a:cs typeface="PT Bold Heading" pitchFamily="2" charset="-78"/>
              </a:rPr>
              <a:t>مَا </a:t>
            </a:r>
            <a:r>
              <a:rPr lang="ar-SA" sz="3600" b="1" u="sng" dirty="0" smtClean="0">
                <a:solidFill>
                  <a:srgbClr val="FFFF00"/>
                </a:solidFill>
                <a:effectLst>
                  <a:glow rad="127000">
                    <a:srgbClr val="7030A0"/>
                  </a:glow>
                </a:effectLst>
                <a:latin typeface="Times New Roman" pitchFamily="18" charset="0"/>
                <a:cs typeface="PT Bold Heading" pitchFamily="2" charset="-78"/>
              </a:rPr>
              <a:t>أَهَمِّيَّةُ الْمَاءِ وَ الْهَوَاءُ ؟ </a:t>
            </a:r>
          </a:p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الْمَاءْ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وَ الْهَوَاءُ </a:t>
            </a:r>
            <a:r>
              <a:rPr lang="ar-S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ضَرُوْرِيَّانِ لْحَيَاةِ جَمِيْعِ الْمَخْلُوْقَاتِ الْحَيَّةِ </a:t>
            </a: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، </a:t>
            </a:r>
            <a:br>
              <a:rPr lang="ar-S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000" b="1" dirty="0" smtClean="0">
                <a:latin typeface="Times New Roman" pitchFamily="18" charset="0"/>
                <a:cs typeface="Times New Roman" pitchFamily="18" charset="0"/>
              </a:rPr>
              <a:t>فَالَنَّبَاتَاتُ فِيْ حَاجَةِ إِلَىَ الْمَاءْ لِكَيْ تَعَيَّشَ وَ تَنْمُوَ ، </a:t>
            </a:r>
          </a:p>
          <a:p>
            <a:r>
              <a:rPr lang="ar-SA" sz="2400" b="1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وَ الْإِنْسَانَ وَ الْحَيْوَانِ فِيْ حَاجَةِ إِلَىَ الْهَوَاءِ </a:t>
            </a:r>
          </a:p>
          <a:p>
            <a:r>
              <a:rPr lang="ar-SA" sz="2400" b="1" dirty="0" smtClean="0"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لِكَيْ يَتَنَفَّسُ وَ يَعِيْشُ </a:t>
            </a:r>
          </a:p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نَحْنُ نَسْتَخْدِمُ الْمَاءِ فِيْ </a:t>
            </a:r>
            <a:r>
              <a:rPr lang="ar-SA" sz="2400" b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الْشُّرْبِ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وَ </a:t>
            </a:r>
            <a:r>
              <a:rPr lang="ar-SA" sz="2400" b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الْطَبْخْ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وَ </a:t>
            </a:r>
            <a:r>
              <a:rPr lang="ar-SA" sz="2400" b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الاسْتِحْمَامِ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وَ </a:t>
            </a:r>
            <a:r>
              <a:rPr lang="ar-SA" sz="2400" b="1" u="sng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الْوُضُوْءُ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endParaRPr lang="ar-SA" sz="24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عِنَدَمّا يَكُوْنُ الْمَاءُ وَ الْهَوَاءُ غَيْرُ نَظِيْفَيْنِ </a:t>
            </a:r>
            <a:r>
              <a:rPr lang="ar-SA" sz="2400" b="1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فَإِنَّهُمَا </a:t>
            </a:r>
            <a:r>
              <a:rPr lang="ar-SA" sz="2400" b="1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يَضُرَّانِ بُصِحَتِنا . </a:t>
            </a: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لِذَا ، يَجِبُ عَلَيْنَا أَنْ نُحَافِظَ عَلَىَ نَظَافَةِ الْمَاءِ 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و 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الْهَوَاءُ </a:t>
            </a:r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، لِكَيْ يَسْتَفِيْدَ بِهِمَا</a:t>
            </a:r>
          </a:p>
          <a:p>
            <a:r>
              <a:rPr lang="ar-SA" sz="24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جَمِيْعَ الْمَخْلُوْقَاتِ الْحَيَّةِ . </a:t>
            </a:r>
            <a:endParaRPr lang="ar-SA" sz="24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تشجيع الطفل على شرب الماء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4" y="240180"/>
            <a:ext cx="8384120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إعلامي مصري يغسل وجهه على الهواء.. لهذا السبب (فيديو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59" y="240180"/>
            <a:ext cx="8407785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سنن الوضوء ~ هل تعلـــم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4" y="240180"/>
            <a:ext cx="8384120" cy="46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 Restrictions - Lessons - Tes Tea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8" y="240179"/>
            <a:ext cx="8401935" cy="4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2206" y="4516186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24" y="229475"/>
            <a:ext cx="8465805" cy="478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43222"/>
            <a:ext cx="8401935" cy="47707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54003" y="419460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استعمالات الماء | Areej - Reem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08" y="228705"/>
            <a:ext cx="8401935" cy="478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106</Words>
  <Application>Microsoft Office PowerPoint</Application>
  <PresentationFormat>ملء الشاشة</PresentationFormat>
  <Paragraphs>75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PT Bold Heading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13</cp:revision>
  <dcterms:created xsi:type="dcterms:W3CDTF">2020-11-23T08:14:39Z</dcterms:created>
  <dcterms:modified xsi:type="dcterms:W3CDTF">2020-11-23T12:41:23Z</dcterms:modified>
</cp:coreProperties>
</file>