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6"/>
  </p:notesMasterIdLst>
  <p:sldIdLst>
    <p:sldId id="913" r:id="rId2"/>
    <p:sldId id="914" r:id="rId3"/>
    <p:sldId id="926" r:id="rId4"/>
    <p:sldId id="927" r:id="rId5"/>
    <p:sldId id="938" r:id="rId6"/>
    <p:sldId id="939" r:id="rId7"/>
    <p:sldId id="1010" r:id="rId8"/>
    <p:sldId id="1011" r:id="rId9"/>
    <p:sldId id="949" r:id="rId10"/>
    <p:sldId id="950" r:id="rId11"/>
    <p:sldId id="1015" r:id="rId12"/>
    <p:sldId id="1016" r:id="rId13"/>
    <p:sldId id="1030" r:id="rId14"/>
    <p:sldId id="1031" r:id="rId15"/>
    <p:sldId id="1018" r:id="rId16"/>
    <p:sldId id="1019" r:id="rId17"/>
    <p:sldId id="1020" r:id="rId18"/>
    <p:sldId id="1021" r:id="rId19"/>
    <p:sldId id="979" r:id="rId20"/>
    <p:sldId id="980" r:id="rId21"/>
    <p:sldId id="1024" r:id="rId22"/>
    <p:sldId id="1025" r:id="rId23"/>
    <p:sldId id="1026" r:id="rId24"/>
    <p:sldId id="1027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951D612-5D24-4B26-9A12-D598D2DF4C2C}" type="datetimeFigureOut">
              <a:rPr lang="ar-SA" smtClean="0"/>
              <a:t>04/06/41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529CF59-00F8-466E-B15A-E793F3BF410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872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351F7-AC8B-434C-8906-88B8C6C3440F}" type="slidenum">
              <a:rPr lang="ar-EG" smtClean="0"/>
              <a:pPr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40138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061A9F-0C32-402A-980B-BFE5DA40D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A370287-04CD-49AD-9DA7-D0D125781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D3BB9C9-D79C-4807-BBA0-2E8B1AEE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8BF71-1F12-434E-B1BB-859514719CA0}" type="datetimeFigureOut">
              <a:rPr lang="ar-SA" smtClean="0"/>
              <a:t>04/06/41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3358872-DE2D-4599-B069-81F561AD3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FEFDA5B-C051-4D6C-9A6C-91E53F13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746CD-204D-4D35-AE5C-64BB008D08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5476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23DF4B-23EE-4DEC-9D5C-195F6D190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63A4614-C99B-4628-9D3D-5B86FD4E5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CBF7388-ED2D-462D-B0B0-4D494D571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8BF71-1F12-434E-B1BB-859514719CA0}" type="datetimeFigureOut">
              <a:rPr lang="ar-SA" smtClean="0"/>
              <a:t>04/06/41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6670943-796E-4B68-8075-8C79AB3B2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4B9A584-8523-439C-9A0B-EE119B12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746CD-204D-4D35-AE5C-64BB008D08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7693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272FB3D-11B4-42D9-8FB9-A73E461E3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6B2EF1-1E2C-460E-A28F-48F00FF5B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425B6FC-2171-440C-8AFC-F33F2840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8BF71-1F12-434E-B1BB-859514719CA0}" type="datetimeFigureOut">
              <a:rPr lang="ar-SA" smtClean="0"/>
              <a:t>04/06/41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80C383-1669-4769-957E-6F0ABA3C6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B1F6166-75A0-4153-9157-F9B50D1C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746CD-204D-4D35-AE5C-64BB008D08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972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912541-E818-4776-8364-8AD08104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6615B8-5742-4DC0-85B8-E9C3281B6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4003FD2-0AED-4924-859D-D0A28FB58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8BF71-1F12-434E-B1BB-859514719CA0}" type="datetimeFigureOut">
              <a:rPr lang="ar-SA" smtClean="0"/>
              <a:t>04/06/41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737E093-6149-40CE-A0E8-5A973B5FA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309588-F2BA-4E14-905B-B3C86DED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746CD-204D-4D35-AE5C-64BB008D08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5948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091513-686F-47A0-8F92-19984DAB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27F67EA-D3C9-4638-B636-D282851FD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D185850-AA6A-4916-AC74-2F88133A0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8BF71-1F12-434E-B1BB-859514719CA0}" type="datetimeFigureOut">
              <a:rPr lang="ar-SA" smtClean="0"/>
              <a:t>04/06/41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3F41A6F-D9C9-41C9-9C05-BB06B69EC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0474F95-7CBB-4898-BDF6-BF3DE5D7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746CD-204D-4D35-AE5C-64BB008D08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33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373794-4AB0-45A5-926B-00BE8DB73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FCBE7A6-2A48-4D21-A129-B3B75E4F76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B4C4D00-3D3F-4523-AD29-561336E72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F4393AE-20F2-475B-8A6E-9BBD4EFB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8BF71-1F12-434E-B1BB-859514719CA0}" type="datetimeFigureOut">
              <a:rPr lang="ar-SA" smtClean="0"/>
              <a:t>04/06/41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19088B8-C29A-412E-8DB9-44DB81D78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6D0501A-B3EE-436A-8862-F12D5136A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746CD-204D-4D35-AE5C-64BB008D08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9468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7C3E91-FF53-48B4-B3D9-F495C311C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0753FA-88FF-4D8F-A7F2-8A18D9047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034331E-CFFC-49DE-869E-BE2B5A6E1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FCC30F1-7C7E-407E-BA82-EC44A0EE7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7FA6013-F74C-47E4-A858-D0413F3C61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15374EF-6A31-4E77-BC65-E54A96E5B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8BF71-1F12-434E-B1BB-859514719CA0}" type="datetimeFigureOut">
              <a:rPr lang="ar-SA" smtClean="0"/>
              <a:t>04/06/41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0EB460D-EB68-41BC-AB18-6F1D8091A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9D5102D-17A2-4761-9B10-3747F960A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746CD-204D-4D35-AE5C-64BB008D08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678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FC6ECF-6195-4838-B277-335D2577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23F8771-08ED-4AA9-BE50-82ECAEDB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8BF71-1F12-434E-B1BB-859514719CA0}" type="datetimeFigureOut">
              <a:rPr lang="ar-SA" smtClean="0"/>
              <a:t>04/06/41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ECCBC3B-2082-4FD4-9776-A3FE520BB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EF27639-018D-4AF6-AB42-565151764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746CD-204D-4D35-AE5C-64BB008D08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798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30F235D-4335-486F-BFF7-C80CFC95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8BF71-1F12-434E-B1BB-859514719CA0}" type="datetimeFigureOut">
              <a:rPr lang="ar-SA" smtClean="0"/>
              <a:t>04/06/41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3557C76-4921-49E8-BEB1-90C76FDE8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1AC6544-185D-447A-A0F8-2BA88AC9B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746CD-204D-4D35-AE5C-64BB008D08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892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3770BE-53C0-43E4-B5BC-B4593B5B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A202A5A-B048-47A9-BEDD-65742C8EE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654285C-C885-4E2D-AFF0-4490EBC47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ED44D7C-7580-4A57-8EF5-157FE7C58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8BF71-1F12-434E-B1BB-859514719CA0}" type="datetimeFigureOut">
              <a:rPr lang="ar-SA" smtClean="0"/>
              <a:t>04/06/41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691A2D5-2087-4D9D-B354-E5AF45448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53C3FE6-9A48-447E-AEA6-8559B764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746CD-204D-4D35-AE5C-64BB008D08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6929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8DFF26-3B6E-494F-AA51-B8B33766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DFFA4FC-3072-4AEA-9EB9-FA586E227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4FF2743-323B-4EAC-9355-FE19E69F5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C4E0FE1-F030-4D74-B8FC-8C547FFF9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8BF71-1F12-434E-B1BB-859514719CA0}" type="datetimeFigureOut">
              <a:rPr lang="ar-SA" smtClean="0"/>
              <a:t>04/06/41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1F5EAB2-6DDD-4DE1-BCAE-DF773ECC0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DFF8A4E-669F-44F0-98D0-964F22D58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746CD-204D-4D35-AE5C-64BB008D08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1825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F6AF0C1-86C1-463D-B21D-281A200C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63F836C-C7F4-4813-BC72-F52505E83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74BA69-E00D-40D4-A28C-D635E68D1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8BF71-1F12-434E-B1BB-859514719CA0}" type="datetimeFigureOut">
              <a:rPr lang="ar-SA" smtClean="0"/>
              <a:t>04/06/41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37A8E91-D92C-4C9D-AEE0-E0CD1EC12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5EFE64-FC66-4E80-AB21-F26C1B0BC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746CD-204D-4D35-AE5C-64BB008D082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963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67" y="714356"/>
            <a:ext cx="7298483" cy="5143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449040" y="366351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452794" y="408898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441558" y="452944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445312" y="496990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449066" y="541036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3" y="928670"/>
            <a:ext cx="7190141" cy="4572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مربع نص 17"/>
          <p:cNvSpPr txBox="1"/>
          <p:nvPr/>
        </p:nvSpPr>
        <p:spPr>
          <a:xfrm>
            <a:off x="6453190" y="322967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467938" y="434826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482686" y="478486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453190" y="378472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453190" y="280104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2" y="428604"/>
            <a:ext cx="7268620" cy="5643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309918" y="368477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309918" y="415690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324908" y="458407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/>
              <a:t>×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339898" y="501124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324908" y="546838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28" y="928670"/>
            <a:ext cx="7482934" cy="464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238480" y="1357298"/>
            <a:ext cx="6929486" cy="96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000" b="1" dirty="0"/>
              <a:t>حفظ الملفات : ترتيب الأوراق والمستندات في الأوعية الخاصة </a:t>
            </a:r>
            <a:r>
              <a:rPr lang="ar-SA" sz="2000" b="1" dirty="0" err="1"/>
              <a:t>بها</a:t>
            </a:r>
            <a:r>
              <a:rPr lang="ar-SA" sz="2000" b="1" dirty="0"/>
              <a:t> . </a:t>
            </a:r>
          </a:p>
          <a:p>
            <a:pPr algn="r" rtl="1">
              <a:lnSpc>
                <a:spcPct val="150000"/>
              </a:lnSpc>
            </a:pPr>
            <a:r>
              <a:rPr lang="ar-SA" sz="2000" b="1" dirty="0"/>
              <a:t>استرجاع الملفات : الحصول عليها من أماكن حفظها لإنجاز عمل .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6411490" y="454443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411732" y="413044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411974" y="332758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411732" y="372974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411490" y="494272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2C3258-552D-4C6D-A827-33D6E9CED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6D614D1-F3F3-47A3-B55D-EF6118094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15CB051-8342-40CF-9797-1F38A290F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74" t="30972" r="28516" b="28056"/>
          <a:stretch/>
        </p:blipFill>
        <p:spPr>
          <a:xfrm>
            <a:off x="1238250" y="761999"/>
            <a:ext cx="9286875" cy="541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02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3D24D1-25C4-4DF2-B930-F8DEB270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17E8C3A-2189-49D3-A37C-F2438BD13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E2B58BF-6BAC-44E8-BBA8-3DFF67E55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9" t="30417" r="30859" b="19722"/>
          <a:stretch/>
        </p:blipFill>
        <p:spPr>
          <a:xfrm>
            <a:off x="1752601" y="365125"/>
            <a:ext cx="9144000" cy="594995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D78B8BB-0902-49C6-9591-8D2C535C1697}"/>
              </a:ext>
            </a:extLst>
          </p:cNvPr>
          <p:cNvSpPr/>
          <p:nvPr/>
        </p:nvSpPr>
        <p:spPr>
          <a:xfrm>
            <a:off x="2300964" y="1157992"/>
            <a:ext cx="5256567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ارسال رسائل تهنئة لأي مناسبة اجتماعية للمنظمات الأخرى أو الافراد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EBA330B-81DC-4F32-A98C-0A73077F5FD2}"/>
              </a:ext>
            </a:extLst>
          </p:cNvPr>
          <p:cNvSpPr/>
          <p:nvPr/>
        </p:nvSpPr>
        <p:spPr>
          <a:xfrm>
            <a:off x="2971822" y="1602140"/>
            <a:ext cx="3914854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توجيهات للموظفين بضرورة الالتزام بأوقات العمل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74F8432-C145-4E7D-8625-CF0809D0DAD1}"/>
              </a:ext>
            </a:extLst>
          </p:cNvPr>
          <p:cNvSpPr/>
          <p:nvPr/>
        </p:nvSpPr>
        <p:spPr>
          <a:xfrm>
            <a:off x="2613558" y="2003426"/>
            <a:ext cx="4631397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إيصال تهنئة لاحد العملاء بمناسبة نجاح أبنائه أو رزق بمولود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E8A927A-5158-42C2-9D14-09C0AF1D5665}"/>
              </a:ext>
            </a:extLst>
          </p:cNvPr>
          <p:cNvSpPr/>
          <p:nvPr/>
        </p:nvSpPr>
        <p:spPr>
          <a:xfrm>
            <a:off x="3442307" y="2391810"/>
            <a:ext cx="2973892" cy="40011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تعميم تطبيق لائحة جديد للموظفين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6B7D23B-1848-43A1-B606-E62F0AA2FAD0}"/>
              </a:ext>
            </a:extLst>
          </p:cNvPr>
          <p:cNvSpPr/>
          <p:nvPr/>
        </p:nvSpPr>
        <p:spPr>
          <a:xfrm>
            <a:off x="3442307" y="2779018"/>
            <a:ext cx="315851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نموذج طلب توظيف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6387710-5104-455F-BF87-A4D8C159AFD5}"/>
              </a:ext>
            </a:extLst>
          </p:cNvPr>
          <p:cNvSpPr/>
          <p:nvPr/>
        </p:nvSpPr>
        <p:spPr>
          <a:xfrm>
            <a:off x="1590676" y="3148350"/>
            <a:ext cx="553466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تقرير عن انخفاض مستوى الأرباح في فرع ايكيا في التحلية بجدة</a:t>
            </a:r>
          </a:p>
        </p:txBody>
      </p:sp>
    </p:spTree>
    <p:extLst>
      <p:ext uri="{BB962C8B-B14F-4D97-AF65-F5344CB8AC3E}">
        <p14:creationId xmlns:p14="http://schemas.microsoft.com/office/powerpoint/2010/main" val="4136335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2" y="785795"/>
            <a:ext cx="7120338" cy="5143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309918" y="378619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309676" y="417541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294444" y="457962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294202" y="499882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293960" y="541802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80" y="357167"/>
            <a:ext cx="7120338" cy="2797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480" y="3681753"/>
            <a:ext cx="7120338" cy="243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مربع نص 19"/>
          <p:cNvSpPr txBox="1"/>
          <p:nvPr/>
        </p:nvSpPr>
        <p:spPr>
          <a:xfrm>
            <a:off x="7080486" y="115749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452794" y="1142984"/>
            <a:ext cx="1842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/>
              <a:t>فحص المحتويات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5982386" y="151417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3452794" y="1514178"/>
            <a:ext cx="1842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تغليف المظاريف</a:t>
            </a:r>
            <a:endParaRPr lang="en-US" sz="20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5982386" y="189988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3452794" y="1885372"/>
            <a:ext cx="1842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توزيع البريد</a:t>
            </a:r>
            <a:endParaRPr lang="en-US" sz="2000" b="1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7080486" y="224205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7" name="مربع نص 26"/>
          <p:cNvSpPr txBox="1"/>
          <p:nvPr/>
        </p:nvSpPr>
        <p:spPr>
          <a:xfrm>
            <a:off x="3452794" y="2227538"/>
            <a:ext cx="1842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القيد في الدفتر</a:t>
            </a:r>
            <a:endParaRPr lang="en-US" sz="2000" b="1" dirty="0"/>
          </a:p>
        </p:txBody>
      </p:sp>
      <p:sp>
        <p:nvSpPr>
          <p:cNvPr id="28" name="مربع نص 27"/>
          <p:cNvSpPr txBox="1"/>
          <p:nvPr/>
        </p:nvSpPr>
        <p:spPr>
          <a:xfrm>
            <a:off x="5982386" y="261324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9" name="مربع نص 28"/>
          <p:cNvSpPr txBox="1"/>
          <p:nvPr/>
        </p:nvSpPr>
        <p:spPr>
          <a:xfrm>
            <a:off x="3468674" y="2598732"/>
            <a:ext cx="1842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لصق الطوابع</a:t>
            </a:r>
            <a:endParaRPr lang="en-US" sz="2000" b="1" dirty="0"/>
          </a:p>
        </p:txBody>
      </p:sp>
      <p:sp>
        <p:nvSpPr>
          <p:cNvPr id="30" name="مربع نص 29"/>
          <p:cNvSpPr txBox="1"/>
          <p:nvPr/>
        </p:nvSpPr>
        <p:spPr>
          <a:xfrm>
            <a:off x="6324828" y="488565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31" name="مربع نص 30"/>
          <p:cNvSpPr txBox="1"/>
          <p:nvPr/>
        </p:nvSpPr>
        <p:spPr>
          <a:xfrm>
            <a:off x="6310314" y="564420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32" name="مربع نص 31"/>
          <p:cNvSpPr txBox="1"/>
          <p:nvPr/>
        </p:nvSpPr>
        <p:spPr>
          <a:xfrm>
            <a:off x="6325062" y="417076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33" name="مربع نص 32"/>
          <p:cNvSpPr txBox="1"/>
          <p:nvPr/>
        </p:nvSpPr>
        <p:spPr>
          <a:xfrm>
            <a:off x="6325296" y="454360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34" name="مربع نص 33"/>
          <p:cNvSpPr txBox="1"/>
          <p:nvPr/>
        </p:nvSpPr>
        <p:spPr>
          <a:xfrm>
            <a:off x="6325530" y="525849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05" y="992664"/>
            <a:ext cx="7333683" cy="4793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266376" y="381521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273636" y="417081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251868" y="455543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244614" y="491103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251874" y="526663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519" y="428604"/>
            <a:ext cx="7117791" cy="535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524232" y="1715620"/>
            <a:ext cx="2771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عدم الإجابة السريعة للهاتف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524232" y="2447504"/>
            <a:ext cx="2771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600" b="1" dirty="0"/>
              <a:t>لابد من التعرف أولا على هوية المتصل</a:t>
            </a:r>
            <a:endParaRPr lang="en-US" sz="16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538746" y="3056276"/>
            <a:ext cx="2771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لم يصغي للمتحدث بشكل جيد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524232" y="3603494"/>
            <a:ext cx="2771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400" b="1" dirty="0"/>
              <a:t>يجب عليه أن يمسك الهاتف  باليد اليسرى ويكتب باليمنى أو العكس إذا كان أعسر</a:t>
            </a:r>
            <a:endParaRPr lang="en-US" sz="14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524232" y="4260678"/>
            <a:ext cx="2771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/>
              <a:t>لم يتأكد من مكان تواجد المدير وعليه معرفة مكان تواجد المدير </a:t>
            </a:r>
            <a:endParaRPr lang="en-US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3538746" y="5067260"/>
            <a:ext cx="2771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افشاء معلومات سرية للمتصل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2" y="785794"/>
            <a:ext cx="7287780" cy="5000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273636" y="378619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3267508" y="414287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261380" y="454309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255252" y="495782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249124" y="537256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05" y="500042"/>
            <a:ext cx="7383721" cy="5595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6366762" y="245738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6381752" y="107154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381752" y="150017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381510" y="292747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366762" y="197377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3381356" y="4316236"/>
            <a:ext cx="3128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تحرير المراسلات والمذكرات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3381356" y="4660486"/>
            <a:ext cx="3128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معالجة المكالمات الهاتفية</a:t>
            </a:r>
            <a:endParaRPr lang="en-US" sz="20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3381356" y="5019726"/>
            <a:ext cx="3128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معالجة البريد الوارد والصادر</a:t>
            </a:r>
            <a:endParaRPr lang="en-US" sz="2000" b="1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3381356" y="5363976"/>
            <a:ext cx="3128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معالجة المعلومات</a:t>
            </a:r>
            <a:endParaRPr lang="en-US" sz="2000" b="1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3381356" y="5708226"/>
            <a:ext cx="3128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تحديد المواعيد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3" y="613986"/>
            <a:ext cx="7288267" cy="5243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881422" y="1214422"/>
            <a:ext cx="612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متابعة العمل من خارج المكتب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896170" y="1799930"/>
            <a:ext cx="612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عمل دفتر للعناوين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910918" y="2385438"/>
            <a:ext cx="612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تصنيف الرسائل في مجلدات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396500" y="448554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409648" y="537069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410780" y="403066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410546" y="492868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6396266" y="357136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28" y="785794"/>
            <a:ext cx="7441034" cy="5000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066576" y="371475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066576" y="410046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066576" y="448616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081090" y="488639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081090" y="528661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28" y="571480"/>
            <a:ext cx="7441034" cy="535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6581552" y="928670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/>
              <a:t>أ- استخدام الأجهزة والآلات لإنجاز العمل المكتبي</a:t>
            </a:r>
            <a:endParaRPr lang="en-US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2809852" y="928670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/>
              <a:t>ب- استخدام التقنيات الحديثة لتنفيذ الأعمال رقميا</a:t>
            </a:r>
            <a:endParaRPr lang="en-US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8096264" y="214311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/>
              <a:t>أ- التصوير والنسخ</a:t>
            </a:r>
            <a:endParaRPr lang="en-US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5738810" y="2143116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/>
              <a:t>ب- العمليات الحسابية</a:t>
            </a:r>
            <a:endParaRPr lang="en-US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167042" y="2143116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/>
              <a:t>تقليل الأعداد</a:t>
            </a:r>
            <a:endParaRPr lang="en-US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196466" y="418692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210980" y="467134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6210082" y="515751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6196466" y="371537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6210980" y="324382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28" y="857233"/>
            <a:ext cx="7434202" cy="4786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024166" y="362880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009652" y="399999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009652" y="438570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024166" y="480043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024166" y="520066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66" y="285728"/>
            <a:ext cx="7434202" cy="302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166" y="3756159"/>
            <a:ext cx="7434202" cy="2659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مستطيل 17"/>
          <p:cNvSpPr/>
          <p:nvPr/>
        </p:nvSpPr>
        <p:spPr>
          <a:xfrm>
            <a:off x="5738811" y="1170880"/>
            <a:ext cx="41713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400" b="1" dirty="0"/>
              <a:t>معالجة وتنسيق الكلمات</a:t>
            </a:r>
          </a:p>
          <a:p>
            <a:pPr algn="r" rtl="1"/>
            <a:r>
              <a:rPr lang="ar-SA" sz="2400" b="1" dirty="0"/>
              <a:t>معالجة البريد وترتيب المواعيد </a:t>
            </a:r>
          </a:p>
          <a:p>
            <a:pPr algn="r" rtl="1"/>
            <a:r>
              <a:rPr lang="ar-SA" sz="2400" b="1" dirty="0"/>
              <a:t>الجداول الإلكترونية</a:t>
            </a:r>
          </a:p>
          <a:p>
            <a:pPr algn="r" rtl="1"/>
            <a:r>
              <a:rPr lang="ar-SA" sz="2400" b="1" dirty="0"/>
              <a:t>قواعد البيانات </a:t>
            </a:r>
            <a:endParaRPr lang="en-US" sz="2400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281286" y="443026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296932" y="557276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295800" y="481535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295800" y="597236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282418" y="517203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167" y="714356"/>
            <a:ext cx="7330263" cy="5214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309918" y="369976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321154" y="411545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317400" y="456111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313646" y="500678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324882" y="545245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57" y="785794"/>
            <a:ext cx="6956345" cy="4786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809984" y="2786058"/>
            <a:ext cx="248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حفظ وتصنيف الملفات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824974" y="3246716"/>
            <a:ext cx="2485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600" b="1" dirty="0"/>
              <a:t>عدم تسريب المعلومات( مناقصة)</a:t>
            </a:r>
            <a:endParaRPr lang="en-US" sz="16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839964" y="3707374"/>
            <a:ext cx="2485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400" b="1" dirty="0"/>
              <a:t>التعامل مع المواقف السيئة عميل غاضب بسبب </a:t>
            </a:r>
            <a:r>
              <a:rPr lang="ar-SA" sz="1400" b="1" dirty="0" err="1"/>
              <a:t>التاخر</a:t>
            </a:r>
            <a:r>
              <a:rPr lang="ar-SA" sz="1400" b="1" dirty="0"/>
              <a:t> في الموعد </a:t>
            </a:r>
            <a:endParaRPr lang="en-US" sz="14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854954" y="4183022"/>
            <a:ext cx="248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تعديل موعد زيارة مراجع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869944" y="4673660"/>
            <a:ext cx="248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200" b="1" dirty="0"/>
              <a:t>خطأ في فاتورة العميل أو طلب استبدال منتج  </a:t>
            </a:r>
            <a:endParaRPr lang="en-US" sz="12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3197022" y="1285860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/>
              <a:t>الاقتناع بالرسالة ، إتقان المهارات ، حفظ الأسرار ، سرعة البديهة ، حسن المظهر ، البشاشة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66" y="642918"/>
            <a:ext cx="7429552" cy="5214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054146" y="341401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080614" y="387115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077102" y="432830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058600" y="480043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085068" y="525758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394" y="571480"/>
            <a:ext cx="7094972" cy="5429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4155696" y="1071546"/>
            <a:ext cx="4557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استقبال الزائرين في المنظمة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4167174" y="1600130"/>
            <a:ext cx="4557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التعامل مع الزائر في مكتب السكرتير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4193400" y="2128714"/>
            <a:ext cx="4557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طبيعة الزائرين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640640" y="3443990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مراجعة المواعيد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652118" y="3927604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دراسة سبب الزيارة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3663596" y="4426208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الترحيب </a:t>
            </a:r>
            <a:r>
              <a:rPr lang="ar-SA" sz="2000" b="1" dirty="0" err="1"/>
              <a:t>به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3660084" y="4894832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الاتصال للاعتذار للمراجعين</a:t>
            </a:r>
            <a:endParaRPr lang="en-US" sz="20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3656572" y="5393436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الاعتذار بشكل طيب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97" y="857232"/>
            <a:ext cx="7355737" cy="5072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467542" y="372974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467784" y="413044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468026" y="459109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453278" y="502177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453520" y="545245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97" y="857233"/>
            <a:ext cx="7355737" cy="4800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441558" y="1428736"/>
            <a:ext cx="5083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المكان الذي يتم فيه إنجاز الأعمال المكتبية 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167042" y="1972310"/>
            <a:ext cx="4925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الأعمال التي تتم داخل المكاتب الإدارية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381752" y="397257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381752" y="305682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381752" y="488627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381752" y="350043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381752" y="442767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864" y="1102256"/>
            <a:ext cx="7048298" cy="4367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494010" y="350043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479262" y="382969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479504" y="415895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479746" y="448821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479988" y="481747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</Words>
  <Application>Microsoft Office PowerPoint</Application>
  <PresentationFormat>شاشة عريضة</PresentationFormat>
  <Paragraphs>153</Paragraphs>
  <Slides>24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ashwaq -</dc:creator>
  <cp:lastModifiedBy>ashwaq -</cp:lastModifiedBy>
  <cp:revision>9</cp:revision>
  <dcterms:created xsi:type="dcterms:W3CDTF">2020-01-24T16:44:44Z</dcterms:created>
  <dcterms:modified xsi:type="dcterms:W3CDTF">2020-01-29T11:48:39Z</dcterms:modified>
</cp:coreProperties>
</file>