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25" r:id="rId3"/>
    <p:sldId id="326" r:id="rId4"/>
    <p:sldId id="256" r:id="rId5"/>
    <p:sldId id="257" r:id="rId6"/>
    <p:sldId id="258" r:id="rId7"/>
    <p:sldId id="259" r:id="rId8"/>
    <p:sldId id="260" r:id="rId9"/>
    <p:sldId id="261" r:id="rId10"/>
    <p:sldId id="312" r:id="rId11"/>
    <p:sldId id="263" r:id="rId12"/>
    <p:sldId id="264" r:id="rId13"/>
    <p:sldId id="327" r:id="rId14"/>
    <p:sldId id="30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28" r:id="rId25"/>
    <p:sldId id="274" r:id="rId26"/>
    <p:sldId id="275" r:id="rId27"/>
    <p:sldId id="276" r:id="rId28"/>
    <p:sldId id="277" r:id="rId29"/>
    <p:sldId id="286" r:id="rId30"/>
    <p:sldId id="287" r:id="rId31"/>
    <p:sldId id="329" r:id="rId32"/>
    <p:sldId id="288" r:id="rId33"/>
    <p:sldId id="289" r:id="rId34"/>
    <p:sldId id="290" r:id="rId35"/>
    <p:sldId id="291" r:id="rId36"/>
    <p:sldId id="292" r:id="rId37"/>
    <p:sldId id="293" r:id="rId38"/>
    <p:sldId id="330" r:id="rId39"/>
    <p:sldId id="294" r:id="rId40"/>
    <p:sldId id="295" r:id="rId41"/>
    <p:sldId id="308" r:id="rId42"/>
    <p:sldId id="332" r:id="rId43"/>
    <p:sldId id="296" r:id="rId44"/>
    <p:sldId id="297" r:id="rId45"/>
    <p:sldId id="333" r:id="rId46"/>
    <p:sldId id="298" r:id="rId47"/>
    <p:sldId id="301" r:id="rId48"/>
    <p:sldId id="302" r:id="rId49"/>
    <p:sldId id="320" r:id="rId50"/>
    <p:sldId id="319" r:id="rId51"/>
    <p:sldId id="321" r:id="rId52"/>
    <p:sldId id="334" r:id="rId53"/>
    <p:sldId id="303" r:id="rId54"/>
    <p:sldId id="304" r:id="rId55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60093"/>
    <a:srgbClr val="990099"/>
    <a:srgbClr val="0000FF"/>
    <a:srgbClr val="00FF00"/>
    <a:srgbClr val="BF0DB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B8F4B-8FA4-4672-BBFA-268EC72D33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C5E909D8-7480-4BA6-9758-28E939906A9D}">
      <dgm:prSet phldrT="[نص]" custT="1"/>
      <dgm:spPr/>
      <dgm:t>
        <a:bodyPr/>
        <a:lstStyle/>
        <a:p>
          <a:pPr rtl="1"/>
          <a:r>
            <a:rPr lang="ar-EG" sz="3200" b="1" dirty="0">
              <a:solidFill>
                <a:srgbClr val="002060"/>
              </a:solidFill>
            </a:rPr>
            <a:t>فوائد المشروبات</a:t>
          </a:r>
        </a:p>
      </dgm:t>
    </dgm:pt>
    <dgm:pt modelId="{B56F7AA3-B569-4337-86AF-96526F3EC252}" type="parTrans" cxnId="{744EB550-0D39-4459-8FA0-2823C8447C7F}">
      <dgm:prSet/>
      <dgm:spPr/>
      <dgm:t>
        <a:bodyPr/>
        <a:lstStyle/>
        <a:p>
          <a:pPr rtl="1"/>
          <a:endParaRPr lang="ar-EG"/>
        </a:p>
      </dgm:t>
    </dgm:pt>
    <dgm:pt modelId="{A4AF1B48-C6DD-4E9D-AF8A-0F527335DEF3}" type="sibTrans" cxnId="{744EB550-0D39-4459-8FA0-2823C8447C7F}">
      <dgm:prSet/>
      <dgm:spPr/>
      <dgm:t>
        <a:bodyPr/>
        <a:lstStyle/>
        <a:p>
          <a:pPr rtl="1"/>
          <a:endParaRPr lang="ar-EG"/>
        </a:p>
      </dgm:t>
    </dgm:pt>
    <dgm:pt modelId="{F3EC7C2D-0613-4BDB-B856-4DBF5612B2A6}">
      <dgm:prSet phldrT="[نص]"/>
      <dgm:spPr/>
      <dgm:t>
        <a:bodyPr/>
        <a:lstStyle/>
        <a:p>
          <a:pPr rtl="1"/>
          <a:r>
            <a:rPr lang="ar-EG" dirty="0"/>
            <a:t> </a:t>
          </a:r>
        </a:p>
      </dgm:t>
    </dgm:pt>
    <dgm:pt modelId="{B7FFA902-06E6-495F-9B60-DB0FBCBCF457}" type="parTrans" cxnId="{7F7F56DB-C1FE-4D3C-B1F5-7811648749A3}">
      <dgm:prSet/>
      <dgm:spPr/>
      <dgm:t>
        <a:bodyPr/>
        <a:lstStyle/>
        <a:p>
          <a:pPr rtl="1"/>
          <a:endParaRPr lang="ar-EG"/>
        </a:p>
      </dgm:t>
    </dgm:pt>
    <dgm:pt modelId="{2EAEABD6-04C5-4BF4-9D9F-74DC0537571E}" type="sibTrans" cxnId="{7F7F56DB-C1FE-4D3C-B1F5-7811648749A3}">
      <dgm:prSet/>
      <dgm:spPr/>
      <dgm:t>
        <a:bodyPr/>
        <a:lstStyle/>
        <a:p>
          <a:pPr rtl="1"/>
          <a:endParaRPr lang="ar-EG"/>
        </a:p>
      </dgm:t>
    </dgm:pt>
    <dgm:pt modelId="{335D5539-CDA8-44E6-8C8A-A99F9991EC51}">
      <dgm:prSet phldrT="[نص]"/>
      <dgm:spPr/>
      <dgm:t>
        <a:bodyPr/>
        <a:lstStyle/>
        <a:p>
          <a:pPr rtl="1"/>
          <a:r>
            <a:rPr lang="ar-EG" dirty="0"/>
            <a:t> </a:t>
          </a:r>
        </a:p>
      </dgm:t>
    </dgm:pt>
    <dgm:pt modelId="{865C0335-F0E4-47FF-A705-3FAE62F1AF85}" type="parTrans" cxnId="{6E8D6D05-AA9D-484E-ADDD-688F318CE895}">
      <dgm:prSet/>
      <dgm:spPr/>
      <dgm:t>
        <a:bodyPr/>
        <a:lstStyle/>
        <a:p>
          <a:pPr rtl="1"/>
          <a:endParaRPr lang="ar-EG"/>
        </a:p>
      </dgm:t>
    </dgm:pt>
    <dgm:pt modelId="{CD05FBB6-78C4-4B70-8D94-C018961DC562}" type="sibTrans" cxnId="{6E8D6D05-AA9D-484E-ADDD-688F318CE895}">
      <dgm:prSet/>
      <dgm:spPr/>
      <dgm:t>
        <a:bodyPr/>
        <a:lstStyle/>
        <a:p>
          <a:pPr rtl="1"/>
          <a:endParaRPr lang="ar-EG"/>
        </a:p>
      </dgm:t>
    </dgm:pt>
    <dgm:pt modelId="{1336E7C4-B621-4BA3-B089-6F97668D5256}">
      <dgm:prSet phldrT="[نص]"/>
      <dgm:spPr/>
      <dgm:t>
        <a:bodyPr/>
        <a:lstStyle/>
        <a:p>
          <a:pPr rtl="1"/>
          <a:r>
            <a:rPr lang="ar-EG" dirty="0"/>
            <a:t>......</a:t>
          </a:r>
        </a:p>
      </dgm:t>
    </dgm:pt>
    <dgm:pt modelId="{4720E796-78C6-4D20-B9F4-4642C5911FA9}" type="parTrans" cxnId="{4DEB72FA-30CC-4C80-BAB7-666C7293F0DF}">
      <dgm:prSet/>
      <dgm:spPr/>
      <dgm:t>
        <a:bodyPr/>
        <a:lstStyle/>
        <a:p>
          <a:pPr rtl="1"/>
          <a:endParaRPr lang="ar-EG"/>
        </a:p>
      </dgm:t>
    </dgm:pt>
    <dgm:pt modelId="{52C31470-2E5A-4E14-9F50-B68DC0F7ED90}" type="sibTrans" cxnId="{4DEB72FA-30CC-4C80-BAB7-666C7293F0DF}">
      <dgm:prSet/>
      <dgm:spPr/>
      <dgm:t>
        <a:bodyPr/>
        <a:lstStyle/>
        <a:p>
          <a:pPr rtl="1"/>
          <a:endParaRPr lang="ar-EG"/>
        </a:p>
      </dgm:t>
    </dgm:pt>
    <dgm:pt modelId="{402419E2-8267-48FD-AD9D-B75D62E282D5}">
      <dgm:prSet phldrT="[نص]"/>
      <dgm:spPr/>
      <dgm:t>
        <a:bodyPr/>
        <a:lstStyle/>
        <a:p>
          <a:pPr rtl="1"/>
          <a:endParaRPr lang="ar-EG" dirty="0"/>
        </a:p>
      </dgm:t>
    </dgm:pt>
    <dgm:pt modelId="{7CE64308-DE70-430D-BCB2-3FDDC4C5176A}" type="parTrans" cxnId="{7F86A26D-8B17-425C-8BF9-59F392413EAC}">
      <dgm:prSet/>
      <dgm:spPr/>
      <dgm:t>
        <a:bodyPr/>
        <a:lstStyle/>
        <a:p>
          <a:pPr rtl="1"/>
          <a:endParaRPr lang="ar-EG"/>
        </a:p>
      </dgm:t>
    </dgm:pt>
    <dgm:pt modelId="{3E60FBF0-0314-48AF-A5ED-34DF3251CA19}" type="sibTrans" cxnId="{7F86A26D-8B17-425C-8BF9-59F392413EAC}">
      <dgm:prSet/>
      <dgm:spPr/>
      <dgm:t>
        <a:bodyPr/>
        <a:lstStyle/>
        <a:p>
          <a:pPr rtl="1"/>
          <a:endParaRPr lang="ar-EG"/>
        </a:p>
      </dgm:t>
    </dgm:pt>
    <dgm:pt modelId="{F9D33696-CE21-4901-9E20-8868FA70E0F8}">
      <dgm:prSet phldrT="[نص]"/>
      <dgm:spPr/>
      <dgm:t>
        <a:bodyPr/>
        <a:lstStyle/>
        <a:p>
          <a:pPr rtl="1"/>
          <a:r>
            <a:rPr lang="ar-EG" dirty="0"/>
            <a:t>.............</a:t>
          </a:r>
        </a:p>
      </dgm:t>
    </dgm:pt>
    <dgm:pt modelId="{1DC4E348-C761-440C-AF95-7B4C8A597316}" type="parTrans" cxnId="{109B4C1C-4489-4439-B53B-C6D59820CB1F}">
      <dgm:prSet/>
      <dgm:spPr/>
      <dgm:t>
        <a:bodyPr/>
        <a:lstStyle/>
        <a:p>
          <a:pPr rtl="1"/>
          <a:endParaRPr lang="ar-EG"/>
        </a:p>
      </dgm:t>
    </dgm:pt>
    <dgm:pt modelId="{1283FE23-4401-408C-87C1-DDE2FB785AD5}" type="sibTrans" cxnId="{109B4C1C-4489-4439-B53B-C6D59820CB1F}">
      <dgm:prSet/>
      <dgm:spPr/>
      <dgm:t>
        <a:bodyPr/>
        <a:lstStyle/>
        <a:p>
          <a:pPr rtl="1"/>
          <a:endParaRPr lang="ar-EG"/>
        </a:p>
      </dgm:t>
    </dgm:pt>
    <dgm:pt modelId="{B099B8B3-B619-427E-BD00-15338FAA57D0}">
      <dgm:prSet/>
      <dgm:spPr/>
      <dgm:t>
        <a:bodyPr/>
        <a:lstStyle/>
        <a:p>
          <a:pPr rtl="1"/>
          <a:endParaRPr lang="ar-EG"/>
        </a:p>
      </dgm:t>
    </dgm:pt>
    <dgm:pt modelId="{18DAD79C-3B80-4D98-BD6D-0E5DC7BF7707}" type="parTrans" cxnId="{A7C29248-6602-44C4-BE75-D4AD47B5BA1A}">
      <dgm:prSet/>
      <dgm:spPr/>
      <dgm:t>
        <a:bodyPr/>
        <a:lstStyle/>
        <a:p>
          <a:pPr rtl="1"/>
          <a:endParaRPr lang="ar-EG"/>
        </a:p>
      </dgm:t>
    </dgm:pt>
    <dgm:pt modelId="{22D46A9A-7DDA-46C7-AD54-1A381F7D9CC5}" type="sibTrans" cxnId="{A7C29248-6602-44C4-BE75-D4AD47B5BA1A}">
      <dgm:prSet/>
      <dgm:spPr/>
      <dgm:t>
        <a:bodyPr/>
        <a:lstStyle/>
        <a:p>
          <a:pPr rtl="1"/>
          <a:endParaRPr lang="ar-EG"/>
        </a:p>
      </dgm:t>
    </dgm:pt>
    <dgm:pt modelId="{9CF8C1FB-02C0-4C12-AE52-B317C9D656AF}">
      <dgm:prSet/>
      <dgm:spPr/>
      <dgm:t>
        <a:bodyPr/>
        <a:lstStyle/>
        <a:p>
          <a:pPr rtl="1"/>
          <a:endParaRPr lang="ar-EG"/>
        </a:p>
      </dgm:t>
    </dgm:pt>
    <dgm:pt modelId="{F0BA47D0-6A8F-4A06-99D0-5340CBF3ADBE}" type="parTrans" cxnId="{02826E3E-F8B7-427A-8F5F-B8D0665718F4}">
      <dgm:prSet/>
      <dgm:spPr/>
      <dgm:t>
        <a:bodyPr/>
        <a:lstStyle/>
        <a:p>
          <a:pPr rtl="1"/>
          <a:endParaRPr lang="ar-EG"/>
        </a:p>
      </dgm:t>
    </dgm:pt>
    <dgm:pt modelId="{5EAFCC06-C93C-4447-8A58-AF6D5D693455}" type="sibTrans" cxnId="{02826E3E-F8B7-427A-8F5F-B8D0665718F4}">
      <dgm:prSet/>
      <dgm:spPr/>
      <dgm:t>
        <a:bodyPr/>
        <a:lstStyle/>
        <a:p>
          <a:pPr rtl="1"/>
          <a:endParaRPr lang="ar-EG"/>
        </a:p>
      </dgm:t>
    </dgm:pt>
    <dgm:pt modelId="{20756608-EE1B-4897-A0C5-421FA88C5F7B}">
      <dgm:prSet/>
      <dgm:spPr/>
      <dgm:t>
        <a:bodyPr/>
        <a:lstStyle/>
        <a:p>
          <a:pPr rtl="1"/>
          <a:endParaRPr lang="ar-EG"/>
        </a:p>
      </dgm:t>
    </dgm:pt>
    <dgm:pt modelId="{90E8D82D-6F10-4FAD-8AC4-2866261CF48C}" type="parTrans" cxnId="{62288DA9-C0FD-44D6-AD90-8ECDEF2E1EC7}">
      <dgm:prSet/>
      <dgm:spPr/>
      <dgm:t>
        <a:bodyPr/>
        <a:lstStyle/>
        <a:p>
          <a:pPr rtl="1"/>
          <a:endParaRPr lang="ar-EG"/>
        </a:p>
      </dgm:t>
    </dgm:pt>
    <dgm:pt modelId="{01D42694-5BD6-4D2F-AC37-B5A530159F6B}" type="sibTrans" cxnId="{62288DA9-C0FD-44D6-AD90-8ECDEF2E1EC7}">
      <dgm:prSet/>
      <dgm:spPr/>
      <dgm:t>
        <a:bodyPr/>
        <a:lstStyle/>
        <a:p>
          <a:pPr rtl="1"/>
          <a:endParaRPr lang="ar-EG"/>
        </a:p>
      </dgm:t>
    </dgm:pt>
    <dgm:pt modelId="{BEB988E7-4644-4110-A326-3A311DBE03A2}">
      <dgm:prSet/>
      <dgm:spPr/>
      <dgm:t>
        <a:bodyPr/>
        <a:lstStyle/>
        <a:p>
          <a:pPr rtl="1"/>
          <a:endParaRPr lang="ar-EG"/>
        </a:p>
      </dgm:t>
    </dgm:pt>
    <dgm:pt modelId="{3AE904B6-913D-4189-9F4B-F2D92780140A}" type="parTrans" cxnId="{F66A51B1-5284-43BC-897A-2595EC00522F}">
      <dgm:prSet/>
      <dgm:spPr/>
      <dgm:t>
        <a:bodyPr/>
        <a:lstStyle/>
        <a:p>
          <a:pPr rtl="1"/>
          <a:endParaRPr lang="ar-EG"/>
        </a:p>
      </dgm:t>
    </dgm:pt>
    <dgm:pt modelId="{9F7328D4-1B9F-42FE-8946-33AC4E07FE8C}" type="sibTrans" cxnId="{F66A51B1-5284-43BC-897A-2595EC00522F}">
      <dgm:prSet/>
      <dgm:spPr/>
      <dgm:t>
        <a:bodyPr/>
        <a:lstStyle/>
        <a:p>
          <a:pPr rtl="1"/>
          <a:endParaRPr lang="ar-EG"/>
        </a:p>
      </dgm:t>
    </dgm:pt>
    <dgm:pt modelId="{247BF4C4-E9EC-453F-A30A-2DF1D494BF7E}">
      <dgm:prSet phldrT="[نص]"/>
      <dgm:spPr/>
      <dgm:t>
        <a:bodyPr/>
        <a:lstStyle/>
        <a:p>
          <a:pPr rtl="1"/>
          <a:r>
            <a:rPr lang="ar-EG" dirty="0"/>
            <a:t>......</a:t>
          </a:r>
        </a:p>
      </dgm:t>
    </dgm:pt>
    <dgm:pt modelId="{53505241-10C0-452E-850E-B1E114AA3F65}" type="parTrans" cxnId="{D7ECBDE0-57B4-44BD-9586-51419BECFA32}">
      <dgm:prSet/>
      <dgm:spPr/>
      <dgm:t>
        <a:bodyPr/>
        <a:lstStyle/>
        <a:p>
          <a:pPr rtl="1"/>
          <a:endParaRPr lang="ar-EG"/>
        </a:p>
      </dgm:t>
    </dgm:pt>
    <dgm:pt modelId="{EC2359F8-EF0A-4417-99EF-A53F75F26D22}" type="sibTrans" cxnId="{D7ECBDE0-57B4-44BD-9586-51419BECFA32}">
      <dgm:prSet/>
      <dgm:spPr/>
      <dgm:t>
        <a:bodyPr/>
        <a:lstStyle/>
        <a:p>
          <a:pPr rtl="1"/>
          <a:endParaRPr lang="ar-EG"/>
        </a:p>
      </dgm:t>
    </dgm:pt>
    <dgm:pt modelId="{855CB59E-3531-4AA7-AFFA-DAC1835F0694}" type="pres">
      <dgm:prSet presAssocID="{650B8F4B-8FA4-4672-BBFA-268EC72D33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7F8DB6-9A85-4021-BF79-4953A9FBD784}" type="pres">
      <dgm:prSet presAssocID="{C5E909D8-7480-4BA6-9758-28E939906A9D}" presName="hierRoot1" presStyleCnt="0"/>
      <dgm:spPr/>
    </dgm:pt>
    <dgm:pt modelId="{54C23919-13AE-4B65-B343-A42584083821}" type="pres">
      <dgm:prSet presAssocID="{C5E909D8-7480-4BA6-9758-28E939906A9D}" presName="composite" presStyleCnt="0"/>
      <dgm:spPr/>
    </dgm:pt>
    <dgm:pt modelId="{97BB3731-75DA-4FBC-850B-52025B76EC9D}" type="pres">
      <dgm:prSet presAssocID="{C5E909D8-7480-4BA6-9758-28E939906A9D}" presName="background" presStyleLbl="node0" presStyleIdx="0" presStyleCnt="2"/>
      <dgm:spPr/>
    </dgm:pt>
    <dgm:pt modelId="{63DC0060-1095-4D02-AA39-18C02CBE90C0}" type="pres">
      <dgm:prSet presAssocID="{C5E909D8-7480-4BA6-9758-28E939906A9D}" presName="text" presStyleLbl="fgAcc0" presStyleIdx="0" presStyleCnt="2" custScaleX="730792" custScaleY="215671">
        <dgm:presLayoutVars>
          <dgm:chPref val="3"/>
        </dgm:presLayoutVars>
      </dgm:prSet>
      <dgm:spPr/>
    </dgm:pt>
    <dgm:pt modelId="{73F51E2F-3ED7-4DE3-8F88-61C297DA1713}" type="pres">
      <dgm:prSet presAssocID="{C5E909D8-7480-4BA6-9758-28E939906A9D}" presName="hierChild2" presStyleCnt="0"/>
      <dgm:spPr/>
    </dgm:pt>
    <dgm:pt modelId="{C11F87CD-B087-4A87-9F1C-C93C3D822C0D}" type="pres">
      <dgm:prSet presAssocID="{F0BA47D0-6A8F-4A06-99D0-5340CBF3ADBE}" presName="Name10" presStyleLbl="parChTrans1D2" presStyleIdx="0" presStyleCnt="5"/>
      <dgm:spPr/>
    </dgm:pt>
    <dgm:pt modelId="{402B6AB7-9AE3-4D33-AECC-138BCFFFF54F}" type="pres">
      <dgm:prSet presAssocID="{9CF8C1FB-02C0-4C12-AE52-B317C9D656AF}" presName="hierRoot2" presStyleCnt="0"/>
      <dgm:spPr/>
    </dgm:pt>
    <dgm:pt modelId="{EBB9573E-6C03-4878-B711-83BD7EB355DD}" type="pres">
      <dgm:prSet presAssocID="{9CF8C1FB-02C0-4C12-AE52-B317C9D656AF}" presName="composite2" presStyleCnt="0"/>
      <dgm:spPr/>
    </dgm:pt>
    <dgm:pt modelId="{896B022A-C22C-414C-8B29-03B3EFDD406E}" type="pres">
      <dgm:prSet presAssocID="{9CF8C1FB-02C0-4C12-AE52-B317C9D656AF}" presName="background2" presStyleLbl="node2" presStyleIdx="0" presStyleCnt="5"/>
      <dgm:spPr/>
    </dgm:pt>
    <dgm:pt modelId="{45DD1661-721F-4AE7-A7E2-199E4449DD4F}" type="pres">
      <dgm:prSet presAssocID="{9CF8C1FB-02C0-4C12-AE52-B317C9D656AF}" presName="text2" presStyleLbl="fgAcc2" presStyleIdx="0" presStyleCnt="5" custScaleX="169916" custScaleY="501931">
        <dgm:presLayoutVars>
          <dgm:chPref val="3"/>
        </dgm:presLayoutVars>
      </dgm:prSet>
      <dgm:spPr/>
    </dgm:pt>
    <dgm:pt modelId="{FF3D92A9-B978-4B96-941A-60D01850DB1C}" type="pres">
      <dgm:prSet presAssocID="{9CF8C1FB-02C0-4C12-AE52-B317C9D656AF}" presName="hierChild3" presStyleCnt="0"/>
      <dgm:spPr/>
    </dgm:pt>
    <dgm:pt modelId="{8A36E11D-6A5B-442E-AA5C-6E9195CDED38}" type="pres">
      <dgm:prSet presAssocID="{B7FFA902-06E6-495F-9B60-DB0FBCBCF457}" presName="Name10" presStyleLbl="parChTrans1D2" presStyleIdx="1" presStyleCnt="5"/>
      <dgm:spPr/>
    </dgm:pt>
    <dgm:pt modelId="{D014B086-B148-4707-80BD-F3B91CC4FA9F}" type="pres">
      <dgm:prSet presAssocID="{F3EC7C2D-0613-4BDB-B856-4DBF5612B2A6}" presName="hierRoot2" presStyleCnt="0"/>
      <dgm:spPr/>
    </dgm:pt>
    <dgm:pt modelId="{EE5DDE2B-8690-4681-90CE-080B95E930B3}" type="pres">
      <dgm:prSet presAssocID="{F3EC7C2D-0613-4BDB-B856-4DBF5612B2A6}" presName="composite2" presStyleCnt="0"/>
      <dgm:spPr/>
    </dgm:pt>
    <dgm:pt modelId="{4299E78D-7C55-4FD8-80B2-DD3A9780D3B0}" type="pres">
      <dgm:prSet presAssocID="{F3EC7C2D-0613-4BDB-B856-4DBF5612B2A6}" presName="background2" presStyleLbl="node2" presStyleIdx="1" presStyleCnt="5"/>
      <dgm:spPr/>
    </dgm:pt>
    <dgm:pt modelId="{D5FA8EC6-67D9-4831-AE6C-6E90F2FC573C}" type="pres">
      <dgm:prSet presAssocID="{F3EC7C2D-0613-4BDB-B856-4DBF5612B2A6}" presName="text2" presStyleLbl="fgAcc2" presStyleIdx="1" presStyleCnt="5" custScaleX="233108" custScaleY="501931">
        <dgm:presLayoutVars>
          <dgm:chPref val="3"/>
        </dgm:presLayoutVars>
      </dgm:prSet>
      <dgm:spPr/>
    </dgm:pt>
    <dgm:pt modelId="{AB581B87-1CF9-4FEC-AB91-7A5311CD60D4}" type="pres">
      <dgm:prSet presAssocID="{F3EC7C2D-0613-4BDB-B856-4DBF5612B2A6}" presName="hierChild3" presStyleCnt="0"/>
      <dgm:spPr/>
    </dgm:pt>
    <dgm:pt modelId="{66199B06-C20A-4FC5-818E-6654B6189B1C}" type="pres">
      <dgm:prSet presAssocID="{865C0335-F0E4-47FF-A705-3FAE62F1AF85}" presName="Name17" presStyleLbl="parChTrans1D3" presStyleIdx="0" presStyleCnt="4"/>
      <dgm:spPr/>
    </dgm:pt>
    <dgm:pt modelId="{01E5E25E-9A1A-43FA-A46E-B734D310AF8A}" type="pres">
      <dgm:prSet presAssocID="{335D5539-CDA8-44E6-8C8A-A99F9991EC51}" presName="hierRoot3" presStyleCnt="0"/>
      <dgm:spPr/>
    </dgm:pt>
    <dgm:pt modelId="{64C19FBF-4150-424A-8D44-EC6CF8ED6DF8}" type="pres">
      <dgm:prSet presAssocID="{335D5539-CDA8-44E6-8C8A-A99F9991EC51}" presName="composite3" presStyleCnt="0"/>
      <dgm:spPr/>
    </dgm:pt>
    <dgm:pt modelId="{CCE05F13-81C0-4A01-9BF5-BEA4B531385D}" type="pres">
      <dgm:prSet presAssocID="{335D5539-CDA8-44E6-8C8A-A99F9991EC51}" presName="background3" presStyleLbl="node3" presStyleIdx="0" presStyleCnt="4"/>
      <dgm:spPr/>
    </dgm:pt>
    <dgm:pt modelId="{8B4D5131-9C51-4E7D-A70C-58ABE0C34368}" type="pres">
      <dgm:prSet presAssocID="{335D5539-CDA8-44E6-8C8A-A99F9991EC51}" presName="text3" presStyleLbl="fgAcc3" presStyleIdx="0" presStyleCnt="4" custScaleX="152349" custScaleY="297793" custLinFactNeighborX="-19727">
        <dgm:presLayoutVars>
          <dgm:chPref val="3"/>
        </dgm:presLayoutVars>
      </dgm:prSet>
      <dgm:spPr/>
    </dgm:pt>
    <dgm:pt modelId="{3E120444-6A7E-4652-A9E8-4D1CAF679662}" type="pres">
      <dgm:prSet presAssocID="{335D5539-CDA8-44E6-8C8A-A99F9991EC51}" presName="hierChild4" presStyleCnt="0"/>
      <dgm:spPr/>
    </dgm:pt>
    <dgm:pt modelId="{411D786B-65D4-4555-994D-DC20FF542FE3}" type="pres">
      <dgm:prSet presAssocID="{4720E796-78C6-4D20-B9F4-4642C5911FA9}" presName="Name17" presStyleLbl="parChTrans1D3" presStyleIdx="1" presStyleCnt="4"/>
      <dgm:spPr/>
    </dgm:pt>
    <dgm:pt modelId="{48909184-9206-4467-866B-46461DB4C31C}" type="pres">
      <dgm:prSet presAssocID="{1336E7C4-B621-4BA3-B089-6F97668D5256}" presName="hierRoot3" presStyleCnt="0"/>
      <dgm:spPr/>
    </dgm:pt>
    <dgm:pt modelId="{0C901DF2-6C79-4478-B19C-6935F953E447}" type="pres">
      <dgm:prSet presAssocID="{1336E7C4-B621-4BA3-B089-6F97668D5256}" presName="composite3" presStyleCnt="0"/>
      <dgm:spPr/>
    </dgm:pt>
    <dgm:pt modelId="{410C1A4F-CA47-4E06-8C50-78D69ECC0B30}" type="pres">
      <dgm:prSet presAssocID="{1336E7C4-B621-4BA3-B089-6F97668D5256}" presName="background3" presStyleLbl="node3" presStyleIdx="1" presStyleCnt="4"/>
      <dgm:spPr/>
    </dgm:pt>
    <dgm:pt modelId="{7BE0D081-F2D3-431F-BFFC-495DB05A20F4}" type="pres">
      <dgm:prSet presAssocID="{1336E7C4-B621-4BA3-B089-6F97668D5256}" presName="text3" presStyleLbl="fgAcc3" presStyleIdx="1" presStyleCnt="4" custScaleX="145300" custScaleY="297793" custLinFactNeighborX="-23332">
        <dgm:presLayoutVars>
          <dgm:chPref val="3"/>
        </dgm:presLayoutVars>
      </dgm:prSet>
      <dgm:spPr/>
    </dgm:pt>
    <dgm:pt modelId="{136E6363-C650-4874-A225-CEB2E02F6904}" type="pres">
      <dgm:prSet presAssocID="{1336E7C4-B621-4BA3-B089-6F97668D5256}" presName="hierChild4" presStyleCnt="0"/>
      <dgm:spPr/>
    </dgm:pt>
    <dgm:pt modelId="{62D96BE4-D6DE-4647-9445-C0FE57686067}" type="pres">
      <dgm:prSet presAssocID="{3AE904B6-913D-4189-9F4B-F2D92780140A}" presName="Name17" presStyleLbl="parChTrans1D3" presStyleIdx="2" presStyleCnt="4"/>
      <dgm:spPr/>
    </dgm:pt>
    <dgm:pt modelId="{4B8914FA-4C12-4A9D-8217-DCB0EB9DB28A}" type="pres">
      <dgm:prSet presAssocID="{BEB988E7-4644-4110-A326-3A311DBE03A2}" presName="hierRoot3" presStyleCnt="0"/>
      <dgm:spPr/>
    </dgm:pt>
    <dgm:pt modelId="{3E6E012A-3ED7-4C40-B6B5-7964F84FC36B}" type="pres">
      <dgm:prSet presAssocID="{BEB988E7-4644-4110-A326-3A311DBE03A2}" presName="composite3" presStyleCnt="0"/>
      <dgm:spPr/>
    </dgm:pt>
    <dgm:pt modelId="{71FA5131-684D-49FC-9A46-3B2C58CB0062}" type="pres">
      <dgm:prSet presAssocID="{BEB988E7-4644-4110-A326-3A311DBE03A2}" presName="background3" presStyleLbl="node3" presStyleIdx="2" presStyleCnt="4"/>
      <dgm:spPr/>
    </dgm:pt>
    <dgm:pt modelId="{D9FBDF47-C1A5-4313-986A-EE2E1F915BFD}" type="pres">
      <dgm:prSet presAssocID="{BEB988E7-4644-4110-A326-3A311DBE03A2}" presName="text3" presStyleLbl="fgAcc3" presStyleIdx="2" presStyleCnt="4" custScaleX="214000" custScaleY="274951" custLinFactNeighborX="-36170">
        <dgm:presLayoutVars>
          <dgm:chPref val="3"/>
        </dgm:presLayoutVars>
      </dgm:prSet>
      <dgm:spPr/>
    </dgm:pt>
    <dgm:pt modelId="{44C5A6DB-BAE0-4A55-AC9E-EF89FC055DF8}" type="pres">
      <dgm:prSet presAssocID="{BEB988E7-4644-4110-A326-3A311DBE03A2}" presName="hierChild4" presStyleCnt="0"/>
      <dgm:spPr/>
    </dgm:pt>
    <dgm:pt modelId="{8D388E89-C591-4ECA-9807-6010502FA84B}" type="pres">
      <dgm:prSet presAssocID="{18DAD79C-3B80-4D98-BD6D-0E5DC7BF7707}" presName="Name10" presStyleLbl="parChTrans1D2" presStyleIdx="2" presStyleCnt="5"/>
      <dgm:spPr/>
    </dgm:pt>
    <dgm:pt modelId="{AB549973-DFC6-41CE-A463-0BB6EF166C6D}" type="pres">
      <dgm:prSet presAssocID="{B099B8B3-B619-427E-BD00-15338FAA57D0}" presName="hierRoot2" presStyleCnt="0"/>
      <dgm:spPr/>
    </dgm:pt>
    <dgm:pt modelId="{527D963F-C505-4234-AF85-59C00F7FAB70}" type="pres">
      <dgm:prSet presAssocID="{B099B8B3-B619-427E-BD00-15338FAA57D0}" presName="composite2" presStyleCnt="0"/>
      <dgm:spPr/>
    </dgm:pt>
    <dgm:pt modelId="{6A7BDE30-094C-42C1-85D7-241AF5044528}" type="pres">
      <dgm:prSet presAssocID="{B099B8B3-B619-427E-BD00-15338FAA57D0}" presName="background2" presStyleLbl="node2" presStyleIdx="2" presStyleCnt="5"/>
      <dgm:spPr/>
    </dgm:pt>
    <dgm:pt modelId="{CCA2F1FE-F612-4A96-9823-4421C11D6383}" type="pres">
      <dgm:prSet presAssocID="{B099B8B3-B619-427E-BD00-15338FAA57D0}" presName="text2" presStyleLbl="fgAcc2" presStyleIdx="2" presStyleCnt="5" custScaleX="169916" custScaleY="501931">
        <dgm:presLayoutVars>
          <dgm:chPref val="3"/>
        </dgm:presLayoutVars>
      </dgm:prSet>
      <dgm:spPr/>
    </dgm:pt>
    <dgm:pt modelId="{D1816D91-7694-4856-A5B3-A20B0360D162}" type="pres">
      <dgm:prSet presAssocID="{B099B8B3-B619-427E-BD00-15338FAA57D0}" presName="hierChild3" presStyleCnt="0"/>
      <dgm:spPr/>
    </dgm:pt>
    <dgm:pt modelId="{4268F8F1-5625-4E46-B0A2-E77148C1601E}" type="pres">
      <dgm:prSet presAssocID="{90E8D82D-6F10-4FAD-8AC4-2866261CF48C}" presName="Name10" presStyleLbl="parChTrans1D2" presStyleIdx="3" presStyleCnt="5"/>
      <dgm:spPr/>
    </dgm:pt>
    <dgm:pt modelId="{1EA51D0C-9557-4F41-861C-B966F0E46F4E}" type="pres">
      <dgm:prSet presAssocID="{20756608-EE1B-4897-A0C5-421FA88C5F7B}" presName="hierRoot2" presStyleCnt="0"/>
      <dgm:spPr/>
    </dgm:pt>
    <dgm:pt modelId="{D95C44D6-FBD4-42BF-AEBF-69532A0EE2DA}" type="pres">
      <dgm:prSet presAssocID="{20756608-EE1B-4897-A0C5-421FA88C5F7B}" presName="composite2" presStyleCnt="0"/>
      <dgm:spPr/>
    </dgm:pt>
    <dgm:pt modelId="{68903D97-B63F-4C2B-9326-8E2A983EA845}" type="pres">
      <dgm:prSet presAssocID="{20756608-EE1B-4897-A0C5-421FA88C5F7B}" presName="background2" presStyleLbl="node2" presStyleIdx="3" presStyleCnt="5"/>
      <dgm:spPr/>
    </dgm:pt>
    <dgm:pt modelId="{500B0D06-56C9-40D0-ABF9-37E3112E5D5E}" type="pres">
      <dgm:prSet presAssocID="{20756608-EE1B-4897-A0C5-421FA88C5F7B}" presName="text2" presStyleLbl="fgAcc2" presStyleIdx="3" presStyleCnt="5" custScaleX="169916" custScaleY="501931">
        <dgm:presLayoutVars>
          <dgm:chPref val="3"/>
        </dgm:presLayoutVars>
      </dgm:prSet>
      <dgm:spPr/>
    </dgm:pt>
    <dgm:pt modelId="{7012529F-5607-4D37-8FFF-38A51A617120}" type="pres">
      <dgm:prSet presAssocID="{20756608-EE1B-4897-A0C5-421FA88C5F7B}" presName="hierChild3" presStyleCnt="0"/>
      <dgm:spPr/>
    </dgm:pt>
    <dgm:pt modelId="{23B37D62-96F9-4209-B516-D4A79ADCDDD3}" type="pres">
      <dgm:prSet presAssocID="{7CE64308-DE70-430D-BCB2-3FDDC4C5176A}" presName="Name10" presStyleLbl="parChTrans1D2" presStyleIdx="4" presStyleCnt="5"/>
      <dgm:spPr/>
    </dgm:pt>
    <dgm:pt modelId="{6F8D347F-3939-41CF-9277-AC38728BCEDF}" type="pres">
      <dgm:prSet presAssocID="{402419E2-8267-48FD-AD9D-B75D62E282D5}" presName="hierRoot2" presStyleCnt="0"/>
      <dgm:spPr/>
    </dgm:pt>
    <dgm:pt modelId="{9B342B47-48A4-45AB-B519-20704348DD2F}" type="pres">
      <dgm:prSet presAssocID="{402419E2-8267-48FD-AD9D-B75D62E282D5}" presName="composite2" presStyleCnt="0"/>
      <dgm:spPr/>
    </dgm:pt>
    <dgm:pt modelId="{AA88659D-FDE7-44B4-A0A4-C4C3E797A38C}" type="pres">
      <dgm:prSet presAssocID="{402419E2-8267-48FD-AD9D-B75D62E282D5}" presName="background2" presStyleLbl="node2" presStyleIdx="4" presStyleCnt="5"/>
      <dgm:spPr/>
    </dgm:pt>
    <dgm:pt modelId="{02F541F0-FBAA-4076-AD1C-2200BA96545B}" type="pres">
      <dgm:prSet presAssocID="{402419E2-8267-48FD-AD9D-B75D62E282D5}" presName="text2" presStyleLbl="fgAcc2" presStyleIdx="4" presStyleCnt="5" custScaleX="169916" custScaleY="501931">
        <dgm:presLayoutVars>
          <dgm:chPref val="3"/>
        </dgm:presLayoutVars>
      </dgm:prSet>
      <dgm:spPr/>
    </dgm:pt>
    <dgm:pt modelId="{D60BA217-4BA5-4B7B-8340-C463A95DC568}" type="pres">
      <dgm:prSet presAssocID="{402419E2-8267-48FD-AD9D-B75D62E282D5}" presName="hierChild3" presStyleCnt="0"/>
      <dgm:spPr/>
    </dgm:pt>
    <dgm:pt modelId="{34A5C3FC-9363-48F9-A047-24D3D979279D}" type="pres">
      <dgm:prSet presAssocID="{1DC4E348-C761-440C-AF95-7B4C8A597316}" presName="Name17" presStyleLbl="parChTrans1D3" presStyleIdx="3" presStyleCnt="4"/>
      <dgm:spPr/>
    </dgm:pt>
    <dgm:pt modelId="{9D2B8C6E-4498-47EA-A089-91500FFAC9B6}" type="pres">
      <dgm:prSet presAssocID="{F9D33696-CE21-4901-9E20-8868FA70E0F8}" presName="hierRoot3" presStyleCnt="0"/>
      <dgm:spPr/>
    </dgm:pt>
    <dgm:pt modelId="{403C99ED-8940-49A4-9C7C-0DC8D6736AB6}" type="pres">
      <dgm:prSet presAssocID="{F9D33696-CE21-4901-9E20-8868FA70E0F8}" presName="composite3" presStyleCnt="0"/>
      <dgm:spPr/>
    </dgm:pt>
    <dgm:pt modelId="{C3C76A65-0DE7-4EED-853D-BF227E601C84}" type="pres">
      <dgm:prSet presAssocID="{F9D33696-CE21-4901-9E20-8868FA70E0F8}" presName="background3" presStyleLbl="node3" presStyleIdx="3" presStyleCnt="4"/>
      <dgm:spPr/>
    </dgm:pt>
    <dgm:pt modelId="{C8B3B37B-8331-4FD1-AE56-3BD8F37BAA94}" type="pres">
      <dgm:prSet presAssocID="{F9D33696-CE21-4901-9E20-8868FA70E0F8}" presName="text3" presStyleLbl="fgAcc3" presStyleIdx="3" presStyleCnt="4" custScaleX="237149" custScaleY="378665" custLinFactX="-100000" custLinFactNeighborX="-105575" custLinFactNeighborY="4723">
        <dgm:presLayoutVars>
          <dgm:chPref val="3"/>
        </dgm:presLayoutVars>
      </dgm:prSet>
      <dgm:spPr/>
    </dgm:pt>
    <dgm:pt modelId="{28E728B1-9732-46CE-B0FF-EE05324E18E4}" type="pres">
      <dgm:prSet presAssocID="{F9D33696-CE21-4901-9E20-8868FA70E0F8}" presName="hierChild4" presStyleCnt="0"/>
      <dgm:spPr/>
    </dgm:pt>
    <dgm:pt modelId="{8C7B4501-6B68-4969-85AB-9A9C02AD1518}" type="pres">
      <dgm:prSet presAssocID="{247BF4C4-E9EC-453F-A30A-2DF1D494BF7E}" presName="hierRoot1" presStyleCnt="0"/>
      <dgm:spPr/>
    </dgm:pt>
    <dgm:pt modelId="{5E1D062E-6B99-4DFC-B1AE-8795C923D626}" type="pres">
      <dgm:prSet presAssocID="{247BF4C4-E9EC-453F-A30A-2DF1D494BF7E}" presName="composite" presStyleCnt="0"/>
      <dgm:spPr/>
    </dgm:pt>
    <dgm:pt modelId="{22232AC7-A7F2-4DB9-8347-1A6556C0DC2A}" type="pres">
      <dgm:prSet presAssocID="{247BF4C4-E9EC-453F-A30A-2DF1D494BF7E}" presName="background" presStyleLbl="node0" presStyleIdx="1" presStyleCnt="2"/>
      <dgm:spPr/>
    </dgm:pt>
    <dgm:pt modelId="{48D0815E-64A3-4F84-BCA5-77D4B8272B89}" type="pres">
      <dgm:prSet presAssocID="{247BF4C4-E9EC-453F-A30A-2DF1D494BF7E}" presName="text" presStyleLbl="fgAcc0" presStyleIdx="1" presStyleCnt="2" custScaleX="261323" custScaleY="442856" custLinFactX="-56682" custLinFactY="400000" custLinFactNeighborX="-100000" custLinFactNeighborY="426230">
        <dgm:presLayoutVars>
          <dgm:chPref val="3"/>
        </dgm:presLayoutVars>
      </dgm:prSet>
      <dgm:spPr/>
    </dgm:pt>
    <dgm:pt modelId="{606E38D1-16FA-4965-8CBA-9F91C12290EB}" type="pres">
      <dgm:prSet presAssocID="{247BF4C4-E9EC-453F-A30A-2DF1D494BF7E}" presName="hierChild2" presStyleCnt="0"/>
      <dgm:spPr/>
    </dgm:pt>
  </dgm:ptLst>
  <dgm:cxnLst>
    <dgm:cxn modelId="{6E8D6D05-AA9D-484E-ADDD-688F318CE895}" srcId="{F3EC7C2D-0613-4BDB-B856-4DBF5612B2A6}" destId="{335D5539-CDA8-44E6-8C8A-A99F9991EC51}" srcOrd="0" destOrd="0" parTransId="{865C0335-F0E4-47FF-A705-3FAE62F1AF85}" sibTransId="{CD05FBB6-78C4-4B70-8D94-C018961DC562}"/>
    <dgm:cxn modelId="{81E3970B-DE08-41D0-BF85-2151CAA38B65}" type="presOf" srcId="{B099B8B3-B619-427E-BD00-15338FAA57D0}" destId="{CCA2F1FE-F612-4A96-9823-4421C11D6383}" srcOrd="0" destOrd="0" presId="urn:microsoft.com/office/officeart/2005/8/layout/hierarchy1"/>
    <dgm:cxn modelId="{7BADBF0E-389B-4F00-BA20-AD707A9F51C7}" type="presOf" srcId="{20756608-EE1B-4897-A0C5-421FA88C5F7B}" destId="{500B0D06-56C9-40D0-ABF9-37E3112E5D5E}" srcOrd="0" destOrd="0" presId="urn:microsoft.com/office/officeart/2005/8/layout/hierarchy1"/>
    <dgm:cxn modelId="{CA3ED517-0AFC-41C6-B5B3-954FBE66EE78}" type="presOf" srcId="{90E8D82D-6F10-4FAD-8AC4-2866261CF48C}" destId="{4268F8F1-5625-4E46-B0A2-E77148C1601E}" srcOrd="0" destOrd="0" presId="urn:microsoft.com/office/officeart/2005/8/layout/hierarchy1"/>
    <dgm:cxn modelId="{109B4C1C-4489-4439-B53B-C6D59820CB1F}" srcId="{402419E2-8267-48FD-AD9D-B75D62E282D5}" destId="{F9D33696-CE21-4901-9E20-8868FA70E0F8}" srcOrd="0" destOrd="0" parTransId="{1DC4E348-C761-440C-AF95-7B4C8A597316}" sibTransId="{1283FE23-4401-408C-87C1-DDE2FB785AD5}"/>
    <dgm:cxn modelId="{66CAC62A-9512-49B8-B68E-69A36C06B0B6}" type="presOf" srcId="{B7FFA902-06E6-495F-9B60-DB0FBCBCF457}" destId="{8A36E11D-6A5B-442E-AA5C-6E9195CDED38}" srcOrd="0" destOrd="0" presId="urn:microsoft.com/office/officeart/2005/8/layout/hierarchy1"/>
    <dgm:cxn modelId="{E77B2133-9F36-4512-8C98-E49CA2034F93}" type="presOf" srcId="{402419E2-8267-48FD-AD9D-B75D62E282D5}" destId="{02F541F0-FBAA-4076-AD1C-2200BA96545B}" srcOrd="0" destOrd="0" presId="urn:microsoft.com/office/officeart/2005/8/layout/hierarchy1"/>
    <dgm:cxn modelId="{02826E3E-F8B7-427A-8F5F-B8D0665718F4}" srcId="{C5E909D8-7480-4BA6-9758-28E939906A9D}" destId="{9CF8C1FB-02C0-4C12-AE52-B317C9D656AF}" srcOrd="0" destOrd="0" parTransId="{F0BA47D0-6A8F-4A06-99D0-5340CBF3ADBE}" sibTransId="{5EAFCC06-C93C-4447-8A58-AF6D5D693455}"/>
    <dgm:cxn modelId="{1DEB835C-A552-43CD-8513-562EC5786BC6}" type="presOf" srcId="{F3EC7C2D-0613-4BDB-B856-4DBF5612B2A6}" destId="{D5FA8EC6-67D9-4831-AE6C-6E90F2FC573C}" srcOrd="0" destOrd="0" presId="urn:microsoft.com/office/officeart/2005/8/layout/hierarchy1"/>
    <dgm:cxn modelId="{7EF25842-B44C-4730-90E8-DAD8B4E8DF3D}" type="presOf" srcId="{1336E7C4-B621-4BA3-B089-6F97668D5256}" destId="{7BE0D081-F2D3-431F-BFFC-495DB05A20F4}" srcOrd="0" destOrd="0" presId="urn:microsoft.com/office/officeart/2005/8/layout/hierarchy1"/>
    <dgm:cxn modelId="{A7C29248-6602-44C4-BE75-D4AD47B5BA1A}" srcId="{C5E909D8-7480-4BA6-9758-28E939906A9D}" destId="{B099B8B3-B619-427E-BD00-15338FAA57D0}" srcOrd="2" destOrd="0" parTransId="{18DAD79C-3B80-4D98-BD6D-0E5DC7BF7707}" sibTransId="{22D46A9A-7DDA-46C7-AD54-1A381F7D9CC5}"/>
    <dgm:cxn modelId="{E9659568-86F0-4B6B-BA94-E49107C49E1F}" type="presOf" srcId="{7CE64308-DE70-430D-BCB2-3FDDC4C5176A}" destId="{23B37D62-96F9-4209-B516-D4A79ADCDDD3}" srcOrd="0" destOrd="0" presId="urn:microsoft.com/office/officeart/2005/8/layout/hierarchy1"/>
    <dgm:cxn modelId="{A239096C-9420-453E-B862-3483EC4D2390}" type="presOf" srcId="{BEB988E7-4644-4110-A326-3A311DBE03A2}" destId="{D9FBDF47-C1A5-4313-986A-EE2E1F915BFD}" srcOrd="0" destOrd="0" presId="urn:microsoft.com/office/officeart/2005/8/layout/hierarchy1"/>
    <dgm:cxn modelId="{7F86A26D-8B17-425C-8BF9-59F392413EAC}" srcId="{C5E909D8-7480-4BA6-9758-28E939906A9D}" destId="{402419E2-8267-48FD-AD9D-B75D62E282D5}" srcOrd="4" destOrd="0" parTransId="{7CE64308-DE70-430D-BCB2-3FDDC4C5176A}" sibTransId="{3E60FBF0-0314-48AF-A5ED-34DF3251CA19}"/>
    <dgm:cxn modelId="{744EB550-0D39-4459-8FA0-2823C8447C7F}" srcId="{650B8F4B-8FA4-4672-BBFA-268EC72D3369}" destId="{C5E909D8-7480-4BA6-9758-28E939906A9D}" srcOrd="0" destOrd="0" parTransId="{B56F7AA3-B569-4337-86AF-96526F3EC252}" sibTransId="{A4AF1B48-C6DD-4E9D-AF8A-0F527335DEF3}"/>
    <dgm:cxn modelId="{70D92072-6B45-4F0D-8AFA-97EBB0D5223E}" type="presOf" srcId="{650B8F4B-8FA4-4672-BBFA-268EC72D3369}" destId="{855CB59E-3531-4AA7-AFFA-DAC1835F0694}" srcOrd="0" destOrd="0" presId="urn:microsoft.com/office/officeart/2005/8/layout/hierarchy1"/>
    <dgm:cxn modelId="{6F868159-470E-45CC-A9CB-6E8C77A6B5DD}" type="presOf" srcId="{18DAD79C-3B80-4D98-BD6D-0E5DC7BF7707}" destId="{8D388E89-C591-4ECA-9807-6010502FA84B}" srcOrd="0" destOrd="0" presId="urn:microsoft.com/office/officeart/2005/8/layout/hierarchy1"/>
    <dgm:cxn modelId="{84FC1885-F75C-419C-86FF-254C50565F3F}" type="presOf" srcId="{1DC4E348-C761-440C-AF95-7B4C8A597316}" destId="{34A5C3FC-9363-48F9-A047-24D3D979279D}" srcOrd="0" destOrd="0" presId="urn:microsoft.com/office/officeart/2005/8/layout/hierarchy1"/>
    <dgm:cxn modelId="{EC733A8D-4E33-4318-9724-DC245D955FE6}" type="presOf" srcId="{F0BA47D0-6A8F-4A06-99D0-5340CBF3ADBE}" destId="{C11F87CD-B087-4A87-9F1C-C93C3D822C0D}" srcOrd="0" destOrd="0" presId="urn:microsoft.com/office/officeart/2005/8/layout/hierarchy1"/>
    <dgm:cxn modelId="{CD50998E-6B64-4655-99B8-8AD90BCEB84F}" type="presOf" srcId="{3AE904B6-913D-4189-9F4B-F2D92780140A}" destId="{62D96BE4-D6DE-4647-9445-C0FE57686067}" srcOrd="0" destOrd="0" presId="urn:microsoft.com/office/officeart/2005/8/layout/hierarchy1"/>
    <dgm:cxn modelId="{65F5F39B-EE92-4451-9767-0D8233C8220D}" type="presOf" srcId="{865C0335-F0E4-47FF-A705-3FAE62F1AF85}" destId="{66199B06-C20A-4FC5-818E-6654B6189B1C}" srcOrd="0" destOrd="0" presId="urn:microsoft.com/office/officeart/2005/8/layout/hierarchy1"/>
    <dgm:cxn modelId="{62288DA9-C0FD-44D6-AD90-8ECDEF2E1EC7}" srcId="{C5E909D8-7480-4BA6-9758-28E939906A9D}" destId="{20756608-EE1B-4897-A0C5-421FA88C5F7B}" srcOrd="3" destOrd="0" parTransId="{90E8D82D-6F10-4FAD-8AC4-2866261CF48C}" sibTransId="{01D42694-5BD6-4D2F-AC37-B5A530159F6B}"/>
    <dgm:cxn modelId="{F66A51B1-5284-43BC-897A-2595EC00522F}" srcId="{F3EC7C2D-0613-4BDB-B856-4DBF5612B2A6}" destId="{BEB988E7-4644-4110-A326-3A311DBE03A2}" srcOrd="2" destOrd="0" parTransId="{3AE904B6-913D-4189-9F4B-F2D92780140A}" sibTransId="{9F7328D4-1B9F-42FE-8946-33AC4E07FE8C}"/>
    <dgm:cxn modelId="{731B53CB-ABE9-4470-8E44-1B9F4881DFE5}" type="presOf" srcId="{C5E909D8-7480-4BA6-9758-28E939906A9D}" destId="{63DC0060-1095-4D02-AA39-18C02CBE90C0}" srcOrd="0" destOrd="0" presId="urn:microsoft.com/office/officeart/2005/8/layout/hierarchy1"/>
    <dgm:cxn modelId="{7F7F56DB-C1FE-4D3C-B1F5-7811648749A3}" srcId="{C5E909D8-7480-4BA6-9758-28E939906A9D}" destId="{F3EC7C2D-0613-4BDB-B856-4DBF5612B2A6}" srcOrd="1" destOrd="0" parTransId="{B7FFA902-06E6-495F-9B60-DB0FBCBCF457}" sibTransId="{2EAEABD6-04C5-4BF4-9D9F-74DC0537571E}"/>
    <dgm:cxn modelId="{E93865DC-2491-467C-89ED-46F9EF890F95}" type="presOf" srcId="{247BF4C4-E9EC-453F-A30A-2DF1D494BF7E}" destId="{48D0815E-64A3-4F84-BCA5-77D4B8272B89}" srcOrd="0" destOrd="0" presId="urn:microsoft.com/office/officeart/2005/8/layout/hierarchy1"/>
    <dgm:cxn modelId="{D7ECBDE0-57B4-44BD-9586-51419BECFA32}" srcId="{650B8F4B-8FA4-4672-BBFA-268EC72D3369}" destId="{247BF4C4-E9EC-453F-A30A-2DF1D494BF7E}" srcOrd="1" destOrd="0" parTransId="{53505241-10C0-452E-850E-B1E114AA3F65}" sibTransId="{EC2359F8-EF0A-4417-99EF-A53F75F26D22}"/>
    <dgm:cxn modelId="{FA6C8BEB-3CC5-4B44-B9D5-2978A94E3CA8}" type="presOf" srcId="{335D5539-CDA8-44E6-8C8A-A99F9991EC51}" destId="{8B4D5131-9C51-4E7D-A70C-58ABE0C34368}" srcOrd="0" destOrd="0" presId="urn:microsoft.com/office/officeart/2005/8/layout/hierarchy1"/>
    <dgm:cxn modelId="{5A4821EF-0F7A-49A3-AA96-732D501B7FCA}" type="presOf" srcId="{9CF8C1FB-02C0-4C12-AE52-B317C9D656AF}" destId="{45DD1661-721F-4AE7-A7E2-199E4449DD4F}" srcOrd="0" destOrd="0" presId="urn:microsoft.com/office/officeart/2005/8/layout/hierarchy1"/>
    <dgm:cxn modelId="{70E760F7-50C0-4C11-8410-BE4392F7BF9E}" type="presOf" srcId="{4720E796-78C6-4D20-B9F4-4642C5911FA9}" destId="{411D786B-65D4-4555-994D-DC20FF542FE3}" srcOrd="0" destOrd="0" presId="urn:microsoft.com/office/officeart/2005/8/layout/hierarchy1"/>
    <dgm:cxn modelId="{4DEB72FA-30CC-4C80-BAB7-666C7293F0DF}" srcId="{F3EC7C2D-0613-4BDB-B856-4DBF5612B2A6}" destId="{1336E7C4-B621-4BA3-B089-6F97668D5256}" srcOrd="1" destOrd="0" parTransId="{4720E796-78C6-4D20-B9F4-4642C5911FA9}" sibTransId="{52C31470-2E5A-4E14-9F50-B68DC0F7ED90}"/>
    <dgm:cxn modelId="{151CE8FC-4FFF-4BF6-AE91-40B07143734C}" type="presOf" srcId="{F9D33696-CE21-4901-9E20-8868FA70E0F8}" destId="{C8B3B37B-8331-4FD1-AE56-3BD8F37BAA94}" srcOrd="0" destOrd="0" presId="urn:microsoft.com/office/officeart/2005/8/layout/hierarchy1"/>
    <dgm:cxn modelId="{ED0A1628-29AB-42CE-870D-4D1B56CDA33F}" type="presParOf" srcId="{855CB59E-3531-4AA7-AFFA-DAC1835F0694}" destId="{9E7F8DB6-9A85-4021-BF79-4953A9FBD784}" srcOrd="0" destOrd="0" presId="urn:microsoft.com/office/officeart/2005/8/layout/hierarchy1"/>
    <dgm:cxn modelId="{56F51B27-E6D4-4876-B550-1B3F305132C3}" type="presParOf" srcId="{9E7F8DB6-9A85-4021-BF79-4953A9FBD784}" destId="{54C23919-13AE-4B65-B343-A42584083821}" srcOrd="0" destOrd="0" presId="urn:microsoft.com/office/officeart/2005/8/layout/hierarchy1"/>
    <dgm:cxn modelId="{F294EBD4-9D50-4E3E-92D8-C80F50FB0735}" type="presParOf" srcId="{54C23919-13AE-4B65-B343-A42584083821}" destId="{97BB3731-75DA-4FBC-850B-52025B76EC9D}" srcOrd="0" destOrd="0" presId="urn:microsoft.com/office/officeart/2005/8/layout/hierarchy1"/>
    <dgm:cxn modelId="{1F36AA68-52E9-4B56-B39D-8F05A8718864}" type="presParOf" srcId="{54C23919-13AE-4B65-B343-A42584083821}" destId="{63DC0060-1095-4D02-AA39-18C02CBE90C0}" srcOrd="1" destOrd="0" presId="urn:microsoft.com/office/officeart/2005/8/layout/hierarchy1"/>
    <dgm:cxn modelId="{87123996-DD10-4C8E-B463-45D9680CDDBF}" type="presParOf" srcId="{9E7F8DB6-9A85-4021-BF79-4953A9FBD784}" destId="{73F51E2F-3ED7-4DE3-8F88-61C297DA1713}" srcOrd="1" destOrd="0" presId="urn:microsoft.com/office/officeart/2005/8/layout/hierarchy1"/>
    <dgm:cxn modelId="{AA6CE9C3-8248-4C5C-9DE8-81D907E2338C}" type="presParOf" srcId="{73F51E2F-3ED7-4DE3-8F88-61C297DA1713}" destId="{C11F87CD-B087-4A87-9F1C-C93C3D822C0D}" srcOrd="0" destOrd="0" presId="urn:microsoft.com/office/officeart/2005/8/layout/hierarchy1"/>
    <dgm:cxn modelId="{44CD2DB6-24E2-4679-83D5-9F3070AC07E1}" type="presParOf" srcId="{73F51E2F-3ED7-4DE3-8F88-61C297DA1713}" destId="{402B6AB7-9AE3-4D33-AECC-138BCFFFF54F}" srcOrd="1" destOrd="0" presId="urn:microsoft.com/office/officeart/2005/8/layout/hierarchy1"/>
    <dgm:cxn modelId="{3C36DE8A-0729-4AF0-96C3-116530FFFCFC}" type="presParOf" srcId="{402B6AB7-9AE3-4D33-AECC-138BCFFFF54F}" destId="{EBB9573E-6C03-4878-B711-83BD7EB355DD}" srcOrd="0" destOrd="0" presId="urn:microsoft.com/office/officeart/2005/8/layout/hierarchy1"/>
    <dgm:cxn modelId="{1A51D687-25C9-489B-85EC-FA51709BA6EF}" type="presParOf" srcId="{EBB9573E-6C03-4878-B711-83BD7EB355DD}" destId="{896B022A-C22C-414C-8B29-03B3EFDD406E}" srcOrd="0" destOrd="0" presId="urn:microsoft.com/office/officeart/2005/8/layout/hierarchy1"/>
    <dgm:cxn modelId="{438E2972-C609-44AB-9FD8-7C26129C417F}" type="presParOf" srcId="{EBB9573E-6C03-4878-B711-83BD7EB355DD}" destId="{45DD1661-721F-4AE7-A7E2-199E4449DD4F}" srcOrd="1" destOrd="0" presId="urn:microsoft.com/office/officeart/2005/8/layout/hierarchy1"/>
    <dgm:cxn modelId="{600A211D-4BBC-4D7B-B2C2-22CF2A1E6938}" type="presParOf" srcId="{402B6AB7-9AE3-4D33-AECC-138BCFFFF54F}" destId="{FF3D92A9-B978-4B96-941A-60D01850DB1C}" srcOrd="1" destOrd="0" presId="urn:microsoft.com/office/officeart/2005/8/layout/hierarchy1"/>
    <dgm:cxn modelId="{F6C894BF-4480-4CE5-A07C-7D873CDB68AF}" type="presParOf" srcId="{73F51E2F-3ED7-4DE3-8F88-61C297DA1713}" destId="{8A36E11D-6A5B-442E-AA5C-6E9195CDED38}" srcOrd="2" destOrd="0" presId="urn:microsoft.com/office/officeart/2005/8/layout/hierarchy1"/>
    <dgm:cxn modelId="{95F73840-24E3-46A6-AE15-330168D9F62E}" type="presParOf" srcId="{73F51E2F-3ED7-4DE3-8F88-61C297DA1713}" destId="{D014B086-B148-4707-80BD-F3B91CC4FA9F}" srcOrd="3" destOrd="0" presId="urn:microsoft.com/office/officeart/2005/8/layout/hierarchy1"/>
    <dgm:cxn modelId="{ECCA77A2-C81F-4AF6-92AB-613AE0099CE4}" type="presParOf" srcId="{D014B086-B148-4707-80BD-F3B91CC4FA9F}" destId="{EE5DDE2B-8690-4681-90CE-080B95E930B3}" srcOrd="0" destOrd="0" presId="urn:microsoft.com/office/officeart/2005/8/layout/hierarchy1"/>
    <dgm:cxn modelId="{48C4CC17-3765-46F1-84E5-4D5FBC8B5851}" type="presParOf" srcId="{EE5DDE2B-8690-4681-90CE-080B95E930B3}" destId="{4299E78D-7C55-4FD8-80B2-DD3A9780D3B0}" srcOrd="0" destOrd="0" presId="urn:microsoft.com/office/officeart/2005/8/layout/hierarchy1"/>
    <dgm:cxn modelId="{BF8B6CC5-D85D-4564-A79D-42C85EE69B3B}" type="presParOf" srcId="{EE5DDE2B-8690-4681-90CE-080B95E930B3}" destId="{D5FA8EC6-67D9-4831-AE6C-6E90F2FC573C}" srcOrd="1" destOrd="0" presId="urn:microsoft.com/office/officeart/2005/8/layout/hierarchy1"/>
    <dgm:cxn modelId="{34A3EA09-1BE9-4CF4-80AC-0FE7D574805A}" type="presParOf" srcId="{D014B086-B148-4707-80BD-F3B91CC4FA9F}" destId="{AB581B87-1CF9-4FEC-AB91-7A5311CD60D4}" srcOrd="1" destOrd="0" presId="urn:microsoft.com/office/officeart/2005/8/layout/hierarchy1"/>
    <dgm:cxn modelId="{86BA108A-02B5-4C82-941F-959F053A0B69}" type="presParOf" srcId="{AB581B87-1CF9-4FEC-AB91-7A5311CD60D4}" destId="{66199B06-C20A-4FC5-818E-6654B6189B1C}" srcOrd="0" destOrd="0" presId="urn:microsoft.com/office/officeart/2005/8/layout/hierarchy1"/>
    <dgm:cxn modelId="{37EB48C1-E38E-4E34-BA73-F072A078C427}" type="presParOf" srcId="{AB581B87-1CF9-4FEC-AB91-7A5311CD60D4}" destId="{01E5E25E-9A1A-43FA-A46E-B734D310AF8A}" srcOrd="1" destOrd="0" presId="urn:microsoft.com/office/officeart/2005/8/layout/hierarchy1"/>
    <dgm:cxn modelId="{8678E0FB-DD43-43F9-B70D-F02610755589}" type="presParOf" srcId="{01E5E25E-9A1A-43FA-A46E-B734D310AF8A}" destId="{64C19FBF-4150-424A-8D44-EC6CF8ED6DF8}" srcOrd="0" destOrd="0" presId="urn:microsoft.com/office/officeart/2005/8/layout/hierarchy1"/>
    <dgm:cxn modelId="{BEAD0313-A32D-4FAB-A616-A7473A464A34}" type="presParOf" srcId="{64C19FBF-4150-424A-8D44-EC6CF8ED6DF8}" destId="{CCE05F13-81C0-4A01-9BF5-BEA4B531385D}" srcOrd="0" destOrd="0" presId="urn:microsoft.com/office/officeart/2005/8/layout/hierarchy1"/>
    <dgm:cxn modelId="{540238F0-A8BF-4325-8EF1-57CF1C7F679D}" type="presParOf" srcId="{64C19FBF-4150-424A-8D44-EC6CF8ED6DF8}" destId="{8B4D5131-9C51-4E7D-A70C-58ABE0C34368}" srcOrd="1" destOrd="0" presId="urn:microsoft.com/office/officeart/2005/8/layout/hierarchy1"/>
    <dgm:cxn modelId="{15B7AF4C-96C5-453E-9631-13B83D045EBD}" type="presParOf" srcId="{01E5E25E-9A1A-43FA-A46E-B734D310AF8A}" destId="{3E120444-6A7E-4652-A9E8-4D1CAF679662}" srcOrd="1" destOrd="0" presId="urn:microsoft.com/office/officeart/2005/8/layout/hierarchy1"/>
    <dgm:cxn modelId="{1D8FDB64-A91B-4ACF-AB15-DEE86B3A3F69}" type="presParOf" srcId="{AB581B87-1CF9-4FEC-AB91-7A5311CD60D4}" destId="{411D786B-65D4-4555-994D-DC20FF542FE3}" srcOrd="2" destOrd="0" presId="urn:microsoft.com/office/officeart/2005/8/layout/hierarchy1"/>
    <dgm:cxn modelId="{C2212DFE-CF3B-475F-AAF4-10D630B60292}" type="presParOf" srcId="{AB581B87-1CF9-4FEC-AB91-7A5311CD60D4}" destId="{48909184-9206-4467-866B-46461DB4C31C}" srcOrd="3" destOrd="0" presId="urn:microsoft.com/office/officeart/2005/8/layout/hierarchy1"/>
    <dgm:cxn modelId="{8197B7A0-0BF2-4D26-8430-637C7289EC7F}" type="presParOf" srcId="{48909184-9206-4467-866B-46461DB4C31C}" destId="{0C901DF2-6C79-4478-B19C-6935F953E447}" srcOrd="0" destOrd="0" presId="urn:microsoft.com/office/officeart/2005/8/layout/hierarchy1"/>
    <dgm:cxn modelId="{60CBD351-A2BC-4DB7-A40D-6DD45E782FB7}" type="presParOf" srcId="{0C901DF2-6C79-4478-B19C-6935F953E447}" destId="{410C1A4F-CA47-4E06-8C50-78D69ECC0B30}" srcOrd="0" destOrd="0" presId="urn:microsoft.com/office/officeart/2005/8/layout/hierarchy1"/>
    <dgm:cxn modelId="{76F85841-7BF8-4F26-B3E3-ACD8E0F28265}" type="presParOf" srcId="{0C901DF2-6C79-4478-B19C-6935F953E447}" destId="{7BE0D081-F2D3-431F-BFFC-495DB05A20F4}" srcOrd="1" destOrd="0" presId="urn:microsoft.com/office/officeart/2005/8/layout/hierarchy1"/>
    <dgm:cxn modelId="{99CFAF59-029C-40CB-92B7-8E2B61D7CA59}" type="presParOf" srcId="{48909184-9206-4467-866B-46461DB4C31C}" destId="{136E6363-C650-4874-A225-CEB2E02F6904}" srcOrd="1" destOrd="0" presId="urn:microsoft.com/office/officeart/2005/8/layout/hierarchy1"/>
    <dgm:cxn modelId="{6BD93AEB-556D-41B8-9308-6A58C92114BB}" type="presParOf" srcId="{AB581B87-1CF9-4FEC-AB91-7A5311CD60D4}" destId="{62D96BE4-D6DE-4647-9445-C0FE57686067}" srcOrd="4" destOrd="0" presId="urn:microsoft.com/office/officeart/2005/8/layout/hierarchy1"/>
    <dgm:cxn modelId="{1DC61F41-8065-455E-8004-C852152E946C}" type="presParOf" srcId="{AB581B87-1CF9-4FEC-AB91-7A5311CD60D4}" destId="{4B8914FA-4C12-4A9D-8217-DCB0EB9DB28A}" srcOrd="5" destOrd="0" presId="urn:microsoft.com/office/officeart/2005/8/layout/hierarchy1"/>
    <dgm:cxn modelId="{6320C1C6-A1F8-44DD-ADE6-BCD1BDE7924D}" type="presParOf" srcId="{4B8914FA-4C12-4A9D-8217-DCB0EB9DB28A}" destId="{3E6E012A-3ED7-4C40-B6B5-7964F84FC36B}" srcOrd="0" destOrd="0" presId="urn:microsoft.com/office/officeart/2005/8/layout/hierarchy1"/>
    <dgm:cxn modelId="{E9FFDF8A-FB14-4544-81FB-2364FB34187C}" type="presParOf" srcId="{3E6E012A-3ED7-4C40-B6B5-7964F84FC36B}" destId="{71FA5131-684D-49FC-9A46-3B2C58CB0062}" srcOrd="0" destOrd="0" presId="urn:microsoft.com/office/officeart/2005/8/layout/hierarchy1"/>
    <dgm:cxn modelId="{9C8080C4-2245-4D6B-BFC9-2997F214BD9E}" type="presParOf" srcId="{3E6E012A-3ED7-4C40-B6B5-7964F84FC36B}" destId="{D9FBDF47-C1A5-4313-986A-EE2E1F915BFD}" srcOrd="1" destOrd="0" presId="urn:microsoft.com/office/officeart/2005/8/layout/hierarchy1"/>
    <dgm:cxn modelId="{466569B6-6CDA-4E52-909C-70950CC60C62}" type="presParOf" srcId="{4B8914FA-4C12-4A9D-8217-DCB0EB9DB28A}" destId="{44C5A6DB-BAE0-4A55-AC9E-EF89FC055DF8}" srcOrd="1" destOrd="0" presId="urn:microsoft.com/office/officeart/2005/8/layout/hierarchy1"/>
    <dgm:cxn modelId="{DBCA444C-98D3-4E78-960F-8FA617FDFAC3}" type="presParOf" srcId="{73F51E2F-3ED7-4DE3-8F88-61C297DA1713}" destId="{8D388E89-C591-4ECA-9807-6010502FA84B}" srcOrd="4" destOrd="0" presId="urn:microsoft.com/office/officeart/2005/8/layout/hierarchy1"/>
    <dgm:cxn modelId="{888BC6FD-0318-42F9-9D63-D22D36D3839A}" type="presParOf" srcId="{73F51E2F-3ED7-4DE3-8F88-61C297DA1713}" destId="{AB549973-DFC6-41CE-A463-0BB6EF166C6D}" srcOrd="5" destOrd="0" presId="urn:microsoft.com/office/officeart/2005/8/layout/hierarchy1"/>
    <dgm:cxn modelId="{D7AE4B39-3F3B-48CE-A8D7-C6D4E93CAF2A}" type="presParOf" srcId="{AB549973-DFC6-41CE-A463-0BB6EF166C6D}" destId="{527D963F-C505-4234-AF85-59C00F7FAB70}" srcOrd="0" destOrd="0" presId="urn:microsoft.com/office/officeart/2005/8/layout/hierarchy1"/>
    <dgm:cxn modelId="{2C360F21-DA04-4F8D-831A-EBCF07EC7AE7}" type="presParOf" srcId="{527D963F-C505-4234-AF85-59C00F7FAB70}" destId="{6A7BDE30-094C-42C1-85D7-241AF5044528}" srcOrd="0" destOrd="0" presId="urn:microsoft.com/office/officeart/2005/8/layout/hierarchy1"/>
    <dgm:cxn modelId="{2C7B6884-57D9-4FFF-A6A8-BE3482B1F3DE}" type="presParOf" srcId="{527D963F-C505-4234-AF85-59C00F7FAB70}" destId="{CCA2F1FE-F612-4A96-9823-4421C11D6383}" srcOrd="1" destOrd="0" presId="urn:microsoft.com/office/officeart/2005/8/layout/hierarchy1"/>
    <dgm:cxn modelId="{E491F77C-9048-4254-9DB3-B8165650ACE3}" type="presParOf" srcId="{AB549973-DFC6-41CE-A463-0BB6EF166C6D}" destId="{D1816D91-7694-4856-A5B3-A20B0360D162}" srcOrd="1" destOrd="0" presId="urn:microsoft.com/office/officeart/2005/8/layout/hierarchy1"/>
    <dgm:cxn modelId="{A3FD4B99-048D-41E9-A434-6CC652D1B3B1}" type="presParOf" srcId="{73F51E2F-3ED7-4DE3-8F88-61C297DA1713}" destId="{4268F8F1-5625-4E46-B0A2-E77148C1601E}" srcOrd="6" destOrd="0" presId="urn:microsoft.com/office/officeart/2005/8/layout/hierarchy1"/>
    <dgm:cxn modelId="{65A30528-DCCC-45C0-B723-A176FC8976F6}" type="presParOf" srcId="{73F51E2F-3ED7-4DE3-8F88-61C297DA1713}" destId="{1EA51D0C-9557-4F41-861C-B966F0E46F4E}" srcOrd="7" destOrd="0" presId="urn:microsoft.com/office/officeart/2005/8/layout/hierarchy1"/>
    <dgm:cxn modelId="{7DA8B85E-ED84-4905-9F17-785A993E90D6}" type="presParOf" srcId="{1EA51D0C-9557-4F41-861C-B966F0E46F4E}" destId="{D95C44D6-FBD4-42BF-AEBF-69532A0EE2DA}" srcOrd="0" destOrd="0" presId="urn:microsoft.com/office/officeart/2005/8/layout/hierarchy1"/>
    <dgm:cxn modelId="{8B593DD7-E38E-4EB3-B742-8528E8C9B80D}" type="presParOf" srcId="{D95C44D6-FBD4-42BF-AEBF-69532A0EE2DA}" destId="{68903D97-B63F-4C2B-9326-8E2A983EA845}" srcOrd="0" destOrd="0" presId="urn:microsoft.com/office/officeart/2005/8/layout/hierarchy1"/>
    <dgm:cxn modelId="{E7B32CDD-E382-43E2-829A-82E57E269D82}" type="presParOf" srcId="{D95C44D6-FBD4-42BF-AEBF-69532A0EE2DA}" destId="{500B0D06-56C9-40D0-ABF9-37E3112E5D5E}" srcOrd="1" destOrd="0" presId="urn:microsoft.com/office/officeart/2005/8/layout/hierarchy1"/>
    <dgm:cxn modelId="{0E33FEC4-A191-4940-A107-8DC286F2D02B}" type="presParOf" srcId="{1EA51D0C-9557-4F41-861C-B966F0E46F4E}" destId="{7012529F-5607-4D37-8FFF-38A51A617120}" srcOrd="1" destOrd="0" presId="urn:microsoft.com/office/officeart/2005/8/layout/hierarchy1"/>
    <dgm:cxn modelId="{CA97DADD-CDC6-44C1-B990-20405CE0B8F9}" type="presParOf" srcId="{73F51E2F-3ED7-4DE3-8F88-61C297DA1713}" destId="{23B37D62-96F9-4209-B516-D4A79ADCDDD3}" srcOrd="8" destOrd="0" presId="urn:microsoft.com/office/officeart/2005/8/layout/hierarchy1"/>
    <dgm:cxn modelId="{7B2DC1DC-BEE2-4F7A-8928-3CD215BCD126}" type="presParOf" srcId="{73F51E2F-3ED7-4DE3-8F88-61C297DA1713}" destId="{6F8D347F-3939-41CF-9277-AC38728BCEDF}" srcOrd="9" destOrd="0" presId="urn:microsoft.com/office/officeart/2005/8/layout/hierarchy1"/>
    <dgm:cxn modelId="{8CB8F3CF-788F-4286-B3A5-0139248A20BA}" type="presParOf" srcId="{6F8D347F-3939-41CF-9277-AC38728BCEDF}" destId="{9B342B47-48A4-45AB-B519-20704348DD2F}" srcOrd="0" destOrd="0" presId="urn:microsoft.com/office/officeart/2005/8/layout/hierarchy1"/>
    <dgm:cxn modelId="{0018CBCC-109A-43E7-A8D8-83210E6A6856}" type="presParOf" srcId="{9B342B47-48A4-45AB-B519-20704348DD2F}" destId="{AA88659D-FDE7-44B4-A0A4-C4C3E797A38C}" srcOrd="0" destOrd="0" presId="urn:microsoft.com/office/officeart/2005/8/layout/hierarchy1"/>
    <dgm:cxn modelId="{07052A6E-7EFD-4B8F-A7C7-97DD20F3493B}" type="presParOf" srcId="{9B342B47-48A4-45AB-B519-20704348DD2F}" destId="{02F541F0-FBAA-4076-AD1C-2200BA96545B}" srcOrd="1" destOrd="0" presId="urn:microsoft.com/office/officeart/2005/8/layout/hierarchy1"/>
    <dgm:cxn modelId="{036AFE1D-FBE7-4732-BBA8-D7F0B4A0CF09}" type="presParOf" srcId="{6F8D347F-3939-41CF-9277-AC38728BCEDF}" destId="{D60BA217-4BA5-4B7B-8340-C463A95DC568}" srcOrd="1" destOrd="0" presId="urn:microsoft.com/office/officeart/2005/8/layout/hierarchy1"/>
    <dgm:cxn modelId="{9C36FF4F-A830-4162-B57F-2F1EAEF1DEDC}" type="presParOf" srcId="{D60BA217-4BA5-4B7B-8340-C463A95DC568}" destId="{34A5C3FC-9363-48F9-A047-24D3D979279D}" srcOrd="0" destOrd="0" presId="urn:microsoft.com/office/officeart/2005/8/layout/hierarchy1"/>
    <dgm:cxn modelId="{D2F4A314-105E-4AB1-9F6A-413DF6CFC06F}" type="presParOf" srcId="{D60BA217-4BA5-4B7B-8340-C463A95DC568}" destId="{9D2B8C6E-4498-47EA-A089-91500FFAC9B6}" srcOrd="1" destOrd="0" presId="urn:microsoft.com/office/officeart/2005/8/layout/hierarchy1"/>
    <dgm:cxn modelId="{E04B5D45-D11D-4774-AC19-F170408CE369}" type="presParOf" srcId="{9D2B8C6E-4498-47EA-A089-91500FFAC9B6}" destId="{403C99ED-8940-49A4-9C7C-0DC8D6736AB6}" srcOrd="0" destOrd="0" presId="urn:microsoft.com/office/officeart/2005/8/layout/hierarchy1"/>
    <dgm:cxn modelId="{DBD55BAB-CE74-4A57-984E-EF5F5B78200B}" type="presParOf" srcId="{403C99ED-8940-49A4-9C7C-0DC8D6736AB6}" destId="{C3C76A65-0DE7-4EED-853D-BF227E601C84}" srcOrd="0" destOrd="0" presId="urn:microsoft.com/office/officeart/2005/8/layout/hierarchy1"/>
    <dgm:cxn modelId="{C4467B1C-320E-4D34-B976-15352095F495}" type="presParOf" srcId="{403C99ED-8940-49A4-9C7C-0DC8D6736AB6}" destId="{C8B3B37B-8331-4FD1-AE56-3BD8F37BAA94}" srcOrd="1" destOrd="0" presId="urn:microsoft.com/office/officeart/2005/8/layout/hierarchy1"/>
    <dgm:cxn modelId="{00D10D70-0749-4563-B425-527E2AB6C337}" type="presParOf" srcId="{9D2B8C6E-4498-47EA-A089-91500FFAC9B6}" destId="{28E728B1-9732-46CE-B0FF-EE05324E18E4}" srcOrd="1" destOrd="0" presId="urn:microsoft.com/office/officeart/2005/8/layout/hierarchy1"/>
    <dgm:cxn modelId="{BBFF1B65-0A04-4EEF-94D1-ED679BCD1264}" type="presParOf" srcId="{855CB59E-3531-4AA7-AFFA-DAC1835F0694}" destId="{8C7B4501-6B68-4969-85AB-9A9C02AD1518}" srcOrd="1" destOrd="0" presId="urn:microsoft.com/office/officeart/2005/8/layout/hierarchy1"/>
    <dgm:cxn modelId="{97DAEBCE-84F4-4D15-90DA-27BEC931F731}" type="presParOf" srcId="{8C7B4501-6B68-4969-85AB-9A9C02AD1518}" destId="{5E1D062E-6B99-4DFC-B1AE-8795C923D626}" srcOrd="0" destOrd="0" presId="urn:microsoft.com/office/officeart/2005/8/layout/hierarchy1"/>
    <dgm:cxn modelId="{B0F55E6F-B2CE-41B2-9152-1F7D7B5CFA07}" type="presParOf" srcId="{5E1D062E-6B99-4DFC-B1AE-8795C923D626}" destId="{22232AC7-A7F2-4DB9-8347-1A6556C0DC2A}" srcOrd="0" destOrd="0" presId="urn:microsoft.com/office/officeart/2005/8/layout/hierarchy1"/>
    <dgm:cxn modelId="{ED93FD56-E7DC-4923-9A88-DABB97367A1A}" type="presParOf" srcId="{5E1D062E-6B99-4DFC-B1AE-8795C923D626}" destId="{48D0815E-64A3-4F84-BCA5-77D4B8272B89}" srcOrd="1" destOrd="0" presId="urn:microsoft.com/office/officeart/2005/8/layout/hierarchy1"/>
    <dgm:cxn modelId="{3D4955F9-B79B-41A8-98F1-FE146593F36B}" type="presParOf" srcId="{8C7B4501-6B68-4969-85AB-9A9C02AD1518}" destId="{606E38D1-16FA-4965-8CBA-9F91C12290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5C3FC-9363-48F9-A047-24D3D979279D}">
      <dsp:nvSpPr>
        <dsp:cNvPr id="0" name=""/>
        <dsp:cNvSpPr/>
      </dsp:nvSpPr>
      <dsp:spPr>
        <a:xfrm>
          <a:off x="4741772" y="3789775"/>
          <a:ext cx="1370481" cy="213879"/>
        </a:xfrm>
        <a:custGeom>
          <a:avLst/>
          <a:gdLst/>
          <a:ahLst/>
          <a:cxnLst/>
          <a:rect l="0" t="0" r="0" b="0"/>
          <a:pathLst>
            <a:path>
              <a:moveTo>
                <a:pt x="1370481" y="0"/>
              </a:moveTo>
              <a:lnTo>
                <a:pt x="1370481" y="152121"/>
              </a:lnTo>
              <a:lnTo>
                <a:pt x="0" y="152121"/>
              </a:lnTo>
              <a:lnTo>
                <a:pt x="0" y="2138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37D62-96F9-4209-B516-D4A79ADCDDD3}">
      <dsp:nvSpPr>
        <dsp:cNvPr id="0" name=""/>
        <dsp:cNvSpPr/>
      </dsp:nvSpPr>
      <dsp:spPr>
        <a:xfrm>
          <a:off x="3339808" y="1471077"/>
          <a:ext cx="2772444" cy="19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27"/>
              </a:lnTo>
              <a:lnTo>
                <a:pt x="2772444" y="132127"/>
              </a:lnTo>
              <a:lnTo>
                <a:pt x="2772444" y="193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8F8F1-5625-4E46-B0A2-E77148C1601E}">
      <dsp:nvSpPr>
        <dsp:cNvPr id="0" name=""/>
        <dsp:cNvSpPr/>
      </dsp:nvSpPr>
      <dsp:spPr>
        <a:xfrm>
          <a:off x="3339808" y="1471077"/>
          <a:ext cx="1491540" cy="19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27"/>
              </a:lnTo>
              <a:lnTo>
                <a:pt x="1491540" y="132127"/>
              </a:lnTo>
              <a:lnTo>
                <a:pt x="1491540" y="193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88E89-C591-4ECA-9807-6010502FA84B}">
      <dsp:nvSpPr>
        <dsp:cNvPr id="0" name=""/>
        <dsp:cNvSpPr/>
      </dsp:nvSpPr>
      <dsp:spPr>
        <a:xfrm>
          <a:off x="3339808" y="1471077"/>
          <a:ext cx="210637" cy="19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27"/>
              </a:lnTo>
              <a:lnTo>
                <a:pt x="210637" y="132127"/>
              </a:lnTo>
              <a:lnTo>
                <a:pt x="210637" y="193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96BE4-D6DE-4647-9445-C0FE57686067}">
      <dsp:nvSpPr>
        <dsp:cNvPr id="0" name=""/>
        <dsp:cNvSpPr/>
      </dsp:nvSpPr>
      <dsp:spPr>
        <a:xfrm>
          <a:off x="2058905" y="3789775"/>
          <a:ext cx="899165" cy="19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27"/>
              </a:lnTo>
              <a:lnTo>
                <a:pt x="899165" y="132127"/>
              </a:lnTo>
              <a:lnTo>
                <a:pt x="899165" y="193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D786B-65D4-4555-994D-DC20FF542FE3}">
      <dsp:nvSpPr>
        <dsp:cNvPr id="0" name=""/>
        <dsp:cNvSpPr/>
      </dsp:nvSpPr>
      <dsp:spPr>
        <a:xfrm>
          <a:off x="1697860" y="3789775"/>
          <a:ext cx="361045" cy="193886"/>
        </a:xfrm>
        <a:custGeom>
          <a:avLst/>
          <a:gdLst/>
          <a:ahLst/>
          <a:cxnLst/>
          <a:rect l="0" t="0" r="0" b="0"/>
          <a:pathLst>
            <a:path>
              <a:moveTo>
                <a:pt x="361045" y="0"/>
              </a:moveTo>
              <a:lnTo>
                <a:pt x="361045" y="132127"/>
              </a:lnTo>
              <a:lnTo>
                <a:pt x="0" y="132127"/>
              </a:lnTo>
              <a:lnTo>
                <a:pt x="0" y="193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99B06-C20A-4FC5-818E-6654B6189B1C}">
      <dsp:nvSpPr>
        <dsp:cNvPr id="0" name=""/>
        <dsp:cNvSpPr/>
      </dsp:nvSpPr>
      <dsp:spPr>
        <a:xfrm>
          <a:off x="581597" y="3789775"/>
          <a:ext cx="1477307" cy="193886"/>
        </a:xfrm>
        <a:custGeom>
          <a:avLst/>
          <a:gdLst/>
          <a:ahLst/>
          <a:cxnLst/>
          <a:rect l="0" t="0" r="0" b="0"/>
          <a:pathLst>
            <a:path>
              <a:moveTo>
                <a:pt x="1477307" y="0"/>
              </a:moveTo>
              <a:lnTo>
                <a:pt x="1477307" y="132127"/>
              </a:lnTo>
              <a:lnTo>
                <a:pt x="0" y="132127"/>
              </a:lnTo>
              <a:lnTo>
                <a:pt x="0" y="193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6E11D-6A5B-442E-AA5C-6E9195CDED38}">
      <dsp:nvSpPr>
        <dsp:cNvPr id="0" name=""/>
        <dsp:cNvSpPr/>
      </dsp:nvSpPr>
      <dsp:spPr>
        <a:xfrm>
          <a:off x="2058905" y="1471077"/>
          <a:ext cx="1280903" cy="193886"/>
        </a:xfrm>
        <a:custGeom>
          <a:avLst/>
          <a:gdLst/>
          <a:ahLst/>
          <a:cxnLst/>
          <a:rect l="0" t="0" r="0" b="0"/>
          <a:pathLst>
            <a:path>
              <a:moveTo>
                <a:pt x="1280903" y="0"/>
              </a:moveTo>
              <a:lnTo>
                <a:pt x="1280903" y="132127"/>
              </a:lnTo>
              <a:lnTo>
                <a:pt x="0" y="132127"/>
              </a:lnTo>
              <a:lnTo>
                <a:pt x="0" y="193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F87CD-B087-4A87-9F1C-C93C3D822C0D}">
      <dsp:nvSpPr>
        <dsp:cNvPr id="0" name=""/>
        <dsp:cNvSpPr/>
      </dsp:nvSpPr>
      <dsp:spPr>
        <a:xfrm>
          <a:off x="567364" y="1471077"/>
          <a:ext cx="2772444" cy="193886"/>
        </a:xfrm>
        <a:custGeom>
          <a:avLst/>
          <a:gdLst/>
          <a:ahLst/>
          <a:cxnLst/>
          <a:rect l="0" t="0" r="0" b="0"/>
          <a:pathLst>
            <a:path>
              <a:moveTo>
                <a:pt x="2772444" y="0"/>
              </a:moveTo>
              <a:lnTo>
                <a:pt x="2772444" y="132127"/>
              </a:lnTo>
              <a:lnTo>
                <a:pt x="0" y="132127"/>
              </a:lnTo>
              <a:lnTo>
                <a:pt x="0" y="193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B3731-75DA-4FBC-850B-52025B76EC9D}">
      <dsp:nvSpPr>
        <dsp:cNvPr id="0" name=""/>
        <dsp:cNvSpPr/>
      </dsp:nvSpPr>
      <dsp:spPr>
        <a:xfrm>
          <a:off x="903869" y="558082"/>
          <a:ext cx="4871879" cy="912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C0060-1095-4D02-AA39-18C02CBE90C0}">
      <dsp:nvSpPr>
        <dsp:cNvPr id="0" name=""/>
        <dsp:cNvSpPr/>
      </dsp:nvSpPr>
      <dsp:spPr>
        <a:xfrm>
          <a:off x="977942" y="628451"/>
          <a:ext cx="4871879" cy="912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solidFill>
                <a:srgbClr val="002060"/>
              </a:solidFill>
            </a:rPr>
            <a:t>فوائد المشروبات</a:t>
          </a:r>
        </a:p>
      </dsp:txBody>
      <dsp:txXfrm>
        <a:off x="1004683" y="655192"/>
        <a:ext cx="4818397" cy="859512"/>
      </dsp:txXfrm>
    </dsp:sp>
    <dsp:sp modelId="{896B022A-C22C-414C-8B29-03B3EFDD406E}">
      <dsp:nvSpPr>
        <dsp:cNvPr id="0" name=""/>
        <dsp:cNvSpPr/>
      </dsp:nvSpPr>
      <dsp:spPr>
        <a:xfrm>
          <a:off x="985" y="1664963"/>
          <a:ext cx="1132757" cy="212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D1661-721F-4AE7-A7E2-199E4449DD4F}">
      <dsp:nvSpPr>
        <dsp:cNvPr id="0" name=""/>
        <dsp:cNvSpPr/>
      </dsp:nvSpPr>
      <dsp:spPr>
        <a:xfrm>
          <a:off x="75058" y="1735332"/>
          <a:ext cx="1132757" cy="2124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/>
        </a:p>
      </dsp:txBody>
      <dsp:txXfrm>
        <a:off x="108235" y="1768509"/>
        <a:ext cx="1066403" cy="2058457"/>
      </dsp:txXfrm>
    </dsp:sp>
    <dsp:sp modelId="{4299E78D-7C55-4FD8-80B2-DD3A9780D3B0}">
      <dsp:nvSpPr>
        <dsp:cNvPr id="0" name=""/>
        <dsp:cNvSpPr/>
      </dsp:nvSpPr>
      <dsp:spPr>
        <a:xfrm>
          <a:off x="1281889" y="1664963"/>
          <a:ext cx="1554031" cy="212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A8EC6-67D9-4831-AE6C-6E90F2FC573C}">
      <dsp:nvSpPr>
        <dsp:cNvPr id="0" name=""/>
        <dsp:cNvSpPr/>
      </dsp:nvSpPr>
      <dsp:spPr>
        <a:xfrm>
          <a:off x="1355962" y="1735332"/>
          <a:ext cx="1554031" cy="2124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/>
            <a:t> </a:t>
          </a:r>
        </a:p>
      </dsp:txBody>
      <dsp:txXfrm>
        <a:off x="1401478" y="1780848"/>
        <a:ext cx="1462999" cy="2033779"/>
      </dsp:txXfrm>
    </dsp:sp>
    <dsp:sp modelId="{CCE05F13-81C0-4A01-9BF5-BEA4B531385D}">
      <dsp:nvSpPr>
        <dsp:cNvPr id="0" name=""/>
        <dsp:cNvSpPr/>
      </dsp:nvSpPr>
      <dsp:spPr>
        <a:xfrm>
          <a:off x="73774" y="3983661"/>
          <a:ext cx="1015645" cy="1260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D5131-9C51-4E7D-A70C-58ABE0C34368}">
      <dsp:nvSpPr>
        <dsp:cNvPr id="0" name=""/>
        <dsp:cNvSpPr/>
      </dsp:nvSpPr>
      <dsp:spPr>
        <a:xfrm>
          <a:off x="147847" y="4054030"/>
          <a:ext cx="1015645" cy="126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/>
            <a:t> </a:t>
          </a:r>
        </a:p>
      </dsp:txBody>
      <dsp:txXfrm>
        <a:off x="177594" y="4083777"/>
        <a:ext cx="956151" cy="1201145"/>
      </dsp:txXfrm>
    </dsp:sp>
    <dsp:sp modelId="{410C1A4F-CA47-4E06-8C50-78D69ECC0B30}">
      <dsp:nvSpPr>
        <dsp:cNvPr id="0" name=""/>
        <dsp:cNvSpPr/>
      </dsp:nvSpPr>
      <dsp:spPr>
        <a:xfrm>
          <a:off x="1213533" y="3983661"/>
          <a:ext cx="968653" cy="1260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0D081-F2D3-431F-BFFC-495DB05A20F4}">
      <dsp:nvSpPr>
        <dsp:cNvPr id="0" name=""/>
        <dsp:cNvSpPr/>
      </dsp:nvSpPr>
      <dsp:spPr>
        <a:xfrm>
          <a:off x="1287606" y="4054030"/>
          <a:ext cx="968653" cy="126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/>
            <a:t>......</a:t>
          </a:r>
        </a:p>
      </dsp:txBody>
      <dsp:txXfrm>
        <a:off x="1315977" y="4082401"/>
        <a:ext cx="911911" cy="1203897"/>
      </dsp:txXfrm>
    </dsp:sp>
    <dsp:sp modelId="{71FA5131-684D-49FC-9A46-3B2C58CB0062}">
      <dsp:nvSpPr>
        <dsp:cNvPr id="0" name=""/>
        <dsp:cNvSpPr/>
      </dsp:nvSpPr>
      <dsp:spPr>
        <a:xfrm>
          <a:off x="2244747" y="3983661"/>
          <a:ext cx="1426646" cy="1163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BDF47-C1A5-4313-986A-EE2E1F915BFD}">
      <dsp:nvSpPr>
        <dsp:cNvPr id="0" name=""/>
        <dsp:cNvSpPr/>
      </dsp:nvSpPr>
      <dsp:spPr>
        <a:xfrm>
          <a:off x="2318820" y="4054030"/>
          <a:ext cx="1426646" cy="1163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/>
        </a:p>
      </dsp:txBody>
      <dsp:txXfrm>
        <a:off x="2352911" y="4088121"/>
        <a:ext cx="1358464" cy="1095761"/>
      </dsp:txXfrm>
    </dsp:sp>
    <dsp:sp modelId="{6A7BDE30-094C-42C1-85D7-241AF5044528}">
      <dsp:nvSpPr>
        <dsp:cNvPr id="0" name=""/>
        <dsp:cNvSpPr/>
      </dsp:nvSpPr>
      <dsp:spPr>
        <a:xfrm>
          <a:off x="2984067" y="1664963"/>
          <a:ext cx="1132757" cy="212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2F1FE-F612-4A96-9823-4421C11D6383}">
      <dsp:nvSpPr>
        <dsp:cNvPr id="0" name=""/>
        <dsp:cNvSpPr/>
      </dsp:nvSpPr>
      <dsp:spPr>
        <a:xfrm>
          <a:off x="3058140" y="1735332"/>
          <a:ext cx="1132757" cy="2124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/>
        </a:p>
      </dsp:txBody>
      <dsp:txXfrm>
        <a:off x="3091317" y="1768509"/>
        <a:ext cx="1066403" cy="2058457"/>
      </dsp:txXfrm>
    </dsp:sp>
    <dsp:sp modelId="{68903D97-B63F-4C2B-9326-8E2A983EA845}">
      <dsp:nvSpPr>
        <dsp:cNvPr id="0" name=""/>
        <dsp:cNvSpPr/>
      </dsp:nvSpPr>
      <dsp:spPr>
        <a:xfrm>
          <a:off x="4264970" y="1664963"/>
          <a:ext cx="1132757" cy="212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B0D06-56C9-40D0-ABF9-37E3112E5D5E}">
      <dsp:nvSpPr>
        <dsp:cNvPr id="0" name=""/>
        <dsp:cNvSpPr/>
      </dsp:nvSpPr>
      <dsp:spPr>
        <a:xfrm>
          <a:off x="4339043" y="1735332"/>
          <a:ext cx="1132757" cy="2124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/>
        </a:p>
      </dsp:txBody>
      <dsp:txXfrm>
        <a:off x="4372220" y="1768509"/>
        <a:ext cx="1066403" cy="2058457"/>
      </dsp:txXfrm>
    </dsp:sp>
    <dsp:sp modelId="{AA88659D-FDE7-44B4-A0A4-C4C3E797A38C}">
      <dsp:nvSpPr>
        <dsp:cNvPr id="0" name=""/>
        <dsp:cNvSpPr/>
      </dsp:nvSpPr>
      <dsp:spPr>
        <a:xfrm>
          <a:off x="5545874" y="1664963"/>
          <a:ext cx="1132757" cy="212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41F0-FBAA-4076-AD1C-2200BA96545B}">
      <dsp:nvSpPr>
        <dsp:cNvPr id="0" name=""/>
        <dsp:cNvSpPr/>
      </dsp:nvSpPr>
      <dsp:spPr>
        <a:xfrm>
          <a:off x="5619947" y="1735332"/>
          <a:ext cx="1132757" cy="2124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 dirty="0"/>
        </a:p>
      </dsp:txBody>
      <dsp:txXfrm>
        <a:off x="5653124" y="1768509"/>
        <a:ext cx="1066403" cy="2058457"/>
      </dsp:txXfrm>
    </dsp:sp>
    <dsp:sp modelId="{C3C76A65-0DE7-4EED-853D-BF227E601C84}">
      <dsp:nvSpPr>
        <dsp:cNvPr id="0" name=""/>
        <dsp:cNvSpPr/>
      </dsp:nvSpPr>
      <dsp:spPr>
        <a:xfrm>
          <a:off x="3951286" y="4003654"/>
          <a:ext cx="1580971" cy="1602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3B37B-8331-4FD1-AE56-3BD8F37BAA94}">
      <dsp:nvSpPr>
        <dsp:cNvPr id="0" name=""/>
        <dsp:cNvSpPr/>
      </dsp:nvSpPr>
      <dsp:spPr>
        <a:xfrm>
          <a:off x="4025359" y="4074024"/>
          <a:ext cx="1580971" cy="1602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/>
            <a:t>.............</a:t>
          </a:r>
        </a:p>
      </dsp:txBody>
      <dsp:txXfrm>
        <a:off x="4071664" y="4120329"/>
        <a:ext cx="1488361" cy="1510382"/>
      </dsp:txXfrm>
    </dsp:sp>
    <dsp:sp modelId="{22232AC7-A7F2-4DB9-8347-1A6556C0DC2A}">
      <dsp:nvSpPr>
        <dsp:cNvPr id="0" name=""/>
        <dsp:cNvSpPr/>
      </dsp:nvSpPr>
      <dsp:spPr>
        <a:xfrm>
          <a:off x="5782246" y="4055740"/>
          <a:ext cx="1742129" cy="1874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0815E-64A3-4F84-BCA5-77D4B8272B89}">
      <dsp:nvSpPr>
        <dsp:cNvPr id="0" name=""/>
        <dsp:cNvSpPr/>
      </dsp:nvSpPr>
      <dsp:spPr>
        <a:xfrm>
          <a:off x="5856319" y="4126110"/>
          <a:ext cx="1742129" cy="1874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/>
            <a:t>......</a:t>
          </a:r>
        </a:p>
      </dsp:txBody>
      <dsp:txXfrm>
        <a:off x="5907344" y="4177135"/>
        <a:ext cx="1640079" cy="177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B396-7D56-4A15-9803-61F208BECFE6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3853-9E4A-4483-AE76-139027A3148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E25A-4DEC-4035-96C4-AE0FC48CEAD3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72AD-4C3C-46CA-AAF0-61BE9D3A62B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AFE2-AC6C-4FA8-A05A-0571F929FF11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30CB-3596-48AA-8761-B6996ADD6CF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A573-6EC1-4891-8A87-3F3489F8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467A-ED89-477D-BB5E-337E720D1B09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38CCE-5849-4113-BDA6-8FF95A7B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38BB-B59F-4E4B-9EAF-C355DBF1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94E3E-7EA3-456A-85C4-8BECC72F2E48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716343999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0C35-2A3D-4A38-8F15-D7006378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A558-577A-4DCE-9B8E-C0A8A74273EA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EA7E-BEF4-4A2F-B3D5-78EAA33C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0CB04-1CA4-417D-8744-BAB7B283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9B412C-E7AC-42C3-87C0-1D303C777AB2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865632413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20D2C-97FB-4B3E-9A43-B0B2DB5F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A0EA-DF63-4280-8349-C32113CAF484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03E94-C9FC-497C-BC9F-593750E1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40C3-96F9-42CA-8CF7-D650B9D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850E89-6B01-4769-A242-F505FE07799B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0970502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C0173-7A06-40F3-8ADB-C4F8AF22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EEAD-A534-41EC-AC21-9DCE654A4247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5AFF5-6DE4-4B4E-B1E5-233E6F0D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542098-335C-45AC-AC79-10259C5B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29BA2-27BE-4C2A-8A87-0348AF84C96E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2785813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F52DBD-4664-43A9-979F-35BDD3AB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73D5-3D71-465E-BAEE-4D6456C16832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555F4-83E1-4F35-90A7-0A1510C5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119321-8CD0-4C2F-ABAF-68C3313C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96E42-7794-42D0-B920-FDDE0C815EE6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724111809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115301-C19F-4D14-8323-C2353A97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529B-1A4A-4071-BB41-C7014A62555C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13319C-8296-449C-95CE-DFB67251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D53C0B-B36E-4107-84EC-F10EA511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FAEFD5-ECA4-43F3-8459-3F42A36F938C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3914670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AED320-2E4D-4CA5-A119-5055BF84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6888-16CB-42B0-9E23-778BE722D57C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3FF063-7B41-46BB-AD72-EA2D1B30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A57A81-A69F-4FAD-B1AB-E18BE498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1A116-99FD-4262-ABD0-F6C50929B9A1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65455742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82ECDA-2B78-4D4D-89C9-AD6AA84B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4D4D-7463-4858-92B9-902B4D4264CE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24274C-D658-4EC6-815D-649EDD37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E428C-AD80-4F45-B0CC-671159AE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45F8F-B589-4AD2-BC40-D896EB66F168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929471287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E5AC-2B63-4D04-8CF7-61D1906BE325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2542-320F-4286-8909-2DFC2BE21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801146-2B8A-4B93-B17F-6473BD4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E40A-57F5-4656-8A41-107E11901292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42F1CC-C9AC-4146-8517-8F3F51E7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FD5748-46B8-4CB5-BA28-250CEB0D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1048-DD6D-40B9-877E-37FB42D9635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477793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35148-25D8-4BAE-ACD0-72558AE2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E3FC-FDD4-4ED6-99FF-65CD649D4002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B79B8-0535-4F31-81C2-DA7FA1D1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6A72-680E-48F4-ACF5-429AF4A9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2E9061-BA8C-4167-8082-7DDD1BF7325C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731653639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2D9AC-3113-4240-87BF-26B0FD13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0709-B240-447C-891F-888A25F09DA1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3B7C-DB56-405C-8CD8-4E2EE7E0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C60FA-6245-4CFB-B591-177DEE57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8CFF34-2C4D-4A0A-8C5A-E1E1572B053E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425530557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AB66-E32F-412B-BAFA-4BB3C47A06F2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491A-34CA-45C8-B290-BC7828AB735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866D-94DB-4A6D-ABF5-71D0E353B053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5BE4-1C87-405F-B6D3-B89A3080A0B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17B4-5DBC-4109-B15A-8897583451CD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E31C-156A-442E-86D2-BDD5D6A6351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4E41-443E-4EE4-A316-18FCBBC26182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FA3E-980C-44C4-A489-0123DD533C7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7691-7153-4BD6-88E0-6274A8C398D6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5E34-6A58-474F-950E-A590C1F2D0F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731F-D606-4EB4-84D3-4B69E21EAD91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17A2-512B-4E7C-9025-206098DCFF2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F2F9-ECDA-46B6-906B-CE6114C527CC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B537-6A6F-4AD2-9FC4-1CDCCE6AA1D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sndAc>
      <p:stSnd>
        <p:snd r:embed="rId1" name="0074 - arcade game points up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576F7-203D-4ADF-906F-9568DE2C1FD3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80FD9-BD81-4BD2-B8C3-CC83E8085BA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0074 - arcade game points up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9C9E8B-1942-424A-8DC5-C76E75F8E3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822296-8D21-4DF7-8F0D-F2C5DC4B75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A61EC-20FA-4A64-A4CB-85822F70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6AB8B-B652-4F48-AEEE-272EC2A6A2D3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6867-E26B-4348-B86E-89D54622B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E663-7580-42D5-889D-F3257E553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D52CAD-5ED9-4AEA-9BCC-830EFEBBC906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1036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dir="in"/>
    <p:sndAc>
      <p:stSnd>
        <p:snd r:embed="rId13" name="الوحدة الثالثة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gif"/><Relationship Id="rId4" Type="http://schemas.openxmlformats.org/officeDocument/2006/relationships/audio" Target="../media/audio2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audio" Target="../media/audio36.wav"/><Relationship Id="rId3" Type="http://schemas.openxmlformats.org/officeDocument/2006/relationships/audio" Target="../media/audio6.wav"/><Relationship Id="rId7" Type="http://schemas.openxmlformats.org/officeDocument/2006/relationships/audio" Target="../media/audio30.wav"/><Relationship Id="rId12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audio" Target="../media/audio34.wav"/><Relationship Id="rId5" Type="http://schemas.openxmlformats.org/officeDocument/2006/relationships/audio" Target="../media/audio28.wav"/><Relationship Id="rId10" Type="http://schemas.openxmlformats.org/officeDocument/2006/relationships/audio" Target="../media/audio33.wav"/><Relationship Id="rId4" Type="http://schemas.openxmlformats.org/officeDocument/2006/relationships/audio" Target="../media/audio7.wav"/><Relationship Id="rId9" Type="http://schemas.openxmlformats.org/officeDocument/2006/relationships/audio" Target="../media/audio3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9.wav"/><Relationship Id="rId7" Type="http://schemas.openxmlformats.org/officeDocument/2006/relationships/audio" Target="../media/audio4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2.wav"/><Relationship Id="rId5" Type="http://schemas.openxmlformats.org/officeDocument/2006/relationships/audio" Target="../media/audio41.wav"/><Relationship Id="rId4" Type="http://schemas.openxmlformats.org/officeDocument/2006/relationships/audio" Target="../media/audio4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7.wav"/><Relationship Id="rId5" Type="http://schemas.openxmlformats.org/officeDocument/2006/relationships/audio" Target="../media/audio46.wav"/><Relationship Id="rId4" Type="http://schemas.openxmlformats.org/officeDocument/2006/relationships/audio" Target="../media/audio4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5" Type="http://schemas.openxmlformats.org/officeDocument/2006/relationships/audio" Target="../media/audio50.wav"/><Relationship Id="rId4" Type="http://schemas.openxmlformats.org/officeDocument/2006/relationships/audio" Target="../media/audio4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5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6.wav"/><Relationship Id="rId4" Type="http://schemas.openxmlformats.org/officeDocument/2006/relationships/audio" Target="../media/audio5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0.wav"/><Relationship Id="rId5" Type="http://schemas.openxmlformats.org/officeDocument/2006/relationships/audio" Target="../media/audio59.wav"/><Relationship Id="rId4" Type="http://schemas.openxmlformats.org/officeDocument/2006/relationships/audio" Target="../media/audio5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3.wav"/><Relationship Id="rId4" Type="http://schemas.openxmlformats.org/officeDocument/2006/relationships/audio" Target="../media/audio6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0.wav"/><Relationship Id="rId3" Type="http://schemas.openxmlformats.org/officeDocument/2006/relationships/audio" Target="../media/audio39.wav"/><Relationship Id="rId7" Type="http://schemas.openxmlformats.org/officeDocument/2006/relationships/audio" Target="../media/audio6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8.wav"/><Relationship Id="rId11" Type="http://schemas.openxmlformats.org/officeDocument/2006/relationships/image" Target="../media/image21.gif"/><Relationship Id="rId5" Type="http://schemas.openxmlformats.org/officeDocument/2006/relationships/audio" Target="../media/audio67.wav"/><Relationship Id="rId10" Type="http://schemas.openxmlformats.org/officeDocument/2006/relationships/audio" Target="../media/audio72.wav"/><Relationship Id="rId4" Type="http://schemas.openxmlformats.org/officeDocument/2006/relationships/audio" Target="../media/audio66.wav"/><Relationship Id="rId9" Type="http://schemas.openxmlformats.org/officeDocument/2006/relationships/audio" Target="../media/audio7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6.wav"/><Relationship Id="rId5" Type="http://schemas.openxmlformats.org/officeDocument/2006/relationships/audio" Target="../media/audio75.wav"/><Relationship Id="rId4" Type="http://schemas.openxmlformats.org/officeDocument/2006/relationships/audio" Target="../media/audio7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3.wav"/><Relationship Id="rId5" Type="http://schemas.openxmlformats.org/officeDocument/2006/relationships/audio" Target="../media/audio82.wav"/><Relationship Id="rId4" Type="http://schemas.openxmlformats.org/officeDocument/2006/relationships/audio" Target="../media/audio8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5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audio" Target="../media/audio24.wav"/><Relationship Id="rId18" Type="http://schemas.microsoft.com/office/2007/relationships/diagramDrawing" Target="../diagrams/drawing1.xml"/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12" Type="http://schemas.openxmlformats.org/officeDocument/2006/relationships/audio" Target="../media/audio23.wav"/><Relationship Id="rId1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11" Type="http://schemas.openxmlformats.org/officeDocument/2006/relationships/audio" Target="../media/audio22.wav"/><Relationship Id="rId5" Type="http://schemas.openxmlformats.org/officeDocument/2006/relationships/audio" Target="../media/audio16.wav"/><Relationship Id="rId15" Type="http://schemas.openxmlformats.org/officeDocument/2006/relationships/diagramLayout" Target="../diagrams/layout1.xml"/><Relationship Id="rId10" Type="http://schemas.openxmlformats.org/officeDocument/2006/relationships/audio" Target="../media/audio21.wav"/><Relationship Id="rId4" Type="http://schemas.openxmlformats.org/officeDocument/2006/relationships/audio" Target="../media/audio15.wav"/><Relationship Id="rId9" Type="http://schemas.openxmlformats.org/officeDocument/2006/relationships/audio" Target="../media/audio20.wav"/><Relationship Id="rId1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0">
            <a:extLst>
              <a:ext uri="{FF2B5EF4-FFF2-40B4-BE49-F238E27FC236}">
                <a16:creationId xmlns:a16="http://schemas.microsoft.com/office/drawing/2014/main" id="{FB7DFE76-9518-4E43-A063-05DE44D4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590800"/>
            <a:ext cx="4608512" cy="1015663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rial" panose="020B0604020202020204" pitchFamily="34" charset="0"/>
              </a:rPr>
              <a:t>الغذاء والتغذية</a:t>
            </a:r>
          </a:p>
        </p:txBody>
      </p:sp>
      <p:sp>
        <p:nvSpPr>
          <p:cNvPr id="5" name="Flowchart: Punched Tape 10">
            <a:extLst>
              <a:ext uri="{FF2B5EF4-FFF2-40B4-BE49-F238E27FC236}">
                <a16:creationId xmlns:a16="http://schemas.microsoft.com/office/drawing/2014/main" id="{B7CF9A94-0829-4EF0-9ECC-00C27DA0BBED}"/>
              </a:ext>
            </a:extLst>
          </p:cNvPr>
          <p:cNvSpPr/>
          <p:nvPr/>
        </p:nvSpPr>
        <p:spPr>
          <a:xfrm>
            <a:off x="4067944" y="980728"/>
            <a:ext cx="3312368" cy="8959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الثانية</a:t>
            </a:r>
          </a:p>
        </p:txBody>
      </p:sp>
    </p:spTree>
  </p:cSld>
  <p:clrMapOvr>
    <a:masterClrMapping/>
  </p:clrMapOvr>
  <p:transition>
    <p:split dir="in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غذاء والتغذ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1640" y="1916832"/>
            <a:ext cx="6038184" cy="2680598"/>
            <a:chOff x="1248460" y="1500174"/>
            <a:chExt cx="6038184" cy="268059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Plaque 3"/>
            <p:cNvSpPr/>
            <p:nvPr/>
          </p:nvSpPr>
          <p:spPr>
            <a:xfrm>
              <a:off x="1571604" y="1500174"/>
              <a:ext cx="5715040" cy="24288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143108" y="1928802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latin typeface="+mn-lt"/>
                  <a:cs typeface="+mn-cs"/>
                </a:rPr>
                <a:t>عند الشرب لابدَّ من الجلوس إتباعاً لسُنَّة الرسول صلى الله عليه وسلم.</a:t>
              </a:r>
              <a:endParaRPr lang="ar-EG" sz="3600" dirty="0">
                <a:latin typeface="+mn-lt"/>
                <a:cs typeface="+mn-cs"/>
              </a:endParaRPr>
            </a:p>
          </p:txBody>
        </p:sp>
        <p:pic>
          <p:nvPicPr>
            <p:cNvPr id="3" name="Picture 2" descr="ktip.png"/>
            <p:cNvPicPr>
              <a:picLocks noChangeAspect="1"/>
            </p:cNvPicPr>
            <p:nvPr/>
          </p:nvPicPr>
          <p:blipFill>
            <a:blip r:embed="rId4" cstate="print">
              <a:lum bright="-29000" contrast="27000"/>
            </a:blip>
            <a:stretch>
              <a:fillRect/>
            </a:stretch>
          </p:blipFill>
          <p:spPr>
            <a:xfrm rot="19237239">
              <a:off x="1248460" y="2961572"/>
              <a:ext cx="1219200" cy="121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>
    <p:wheel spokes="8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د الشرب لابدَّ من الجلوس إتباعاً لسُنَّة الرسول صلى الله عليه وس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34762" y="2413337"/>
            <a:ext cx="6274475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rtl="1" eaLnBrk="0" hangingPunct="0"/>
            <a:r>
              <a:rPr lang="ar-EG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أولاً: المشروبات الباردة </a:t>
            </a:r>
          </a:p>
        </p:txBody>
      </p:sp>
    </p:spTree>
  </p:cSld>
  <p:clrMapOvr>
    <a:masterClrMapping/>
  </p:clrMapOvr>
  <p:transition>
    <p:pull dir="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32040" y="808156"/>
            <a:ext cx="3273446" cy="1428750"/>
            <a:chOff x="5148068" y="1928835"/>
            <a:chExt cx="3273469" cy="1429400"/>
          </a:xfrm>
        </p:grpSpPr>
        <p:sp>
          <p:nvSpPr>
            <p:cNvPr id="13" name="Oval 12"/>
            <p:cNvSpPr/>
            <p:nvPr/>
          </p:nvSpPr>
          <p:spPr>
            <a:xfrm>
              <a:off x="5148068" y="1928835"/>
              <a:ext cx="3273469" cy="142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Arial" pitchFamily="34" charset="0"/>
              </a:endParaRPr>
            </a:p>
          </p:txBody>
        </p:sp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5701777" y="2229473"/>
              <a:ext cx="18838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48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990099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ea typeface="Times New Roman" pitchFamily="18" charset="0"/>
                </a:rPr>
                <a:t>العـصير </a:t>
              </a:r>
              <a:endParaRPr lang="ar-EG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1885676" y="2445253"/>
            <a:ext cx="60927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3600" b="1" dirty="0"/>
              <a:t>مشروب لذيذ الطعم يحضر من عصير الفواكه أو الخضروات، غني بالفيتامينات والأملاح المعدنية وينقسم إلى نوعين: طازج ومحفوظ.</a:t>
            </a:r>
            <a:endParaRPr lang="en-US" sz="3600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11560" y="4659666"/>
            <a:ext cx="4572000" cy="1071563"/>
            <a:chOff x="500034" y="5572140"/>
            <a:chExt cx="4572032" cy="1071570"/>
          </a:xfrm>
        </p:grpSpPr>
        <p:sp>
          <p:nvSpPr>
            <p:cNvPr id="18" name="Flowchart: Data 17"/>
            <p:cNvSpPr/>
            <p:nvPr/>
          </p:nvSpPr>
          <p:spPr>
            <a:xfrm>
              <a:off x="500034" y="5786454"/>
              <a:ext cx="4572032" cy="857256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Arial" pitchFamily="34" charset="0"/>
              </a:endParaRPr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1000100" y="5857892"/>
              <a:ext cx="369007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4000" b="1" dirty="0"/>
                <a:t>أيهما أفضل ولماذا ؟</a:t>
              </a:r>
              <a:endParaRPr lang="ar-EG" sz="4000" dirty="0"/>
            </a:p>
          </p:txBody>
        </p:sp>
        <p:pic>
          <p:nvPicPr>
            <p:cNvPr id="10248" name="Picture 16" descr="363_2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714348" y="5572140"/>
              <a:ext cx="863751" cy="100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2BC375D-1496-4E9B-A7C3-D595CDDD0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73" y="815659"/>
            <a:ext cx="2574950" cy="11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5031"/>
      </p:ext>
    </p:extLst>
  </p:cSld>
  <p:clrMapOvr>
    <a:masterClrMapping/>
  </p:clrMapOvr>
  <p:transition>
    <p:pull dir="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عص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يهما أفضل ولما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03350" y="2492375"/>
            <a:ext cx="6286500" cy="1857375"/>
            <a:chOff x="642910" y="3500438"/>
            <a:chExt cx="6286544" cy="1857388"/>
          </a:xfrm>
        </p:grpSpPr>
        <p:sp>
          <p:nvSpPr>
            <p:cNvPr id="15" name="Rounded Rectangle 14"/>
            <p:cNvSpPr/>
            <p:nvPr/>
          </p:nvSpPr>
          <p:spPr>
            <a:xfrm>
              <a:off x="642910" y="3500438"/>
              <a:ext cx="6286544" cy="1857388"/>
            </a:xfrm>
            <a:prstGeom prst="roundRect">
              <a:avLst/>
            </a:prstGeom>
            <a:gradFill>
              <a:gsLst>
                <a:gs pos="0">
                  <a:srgbClr val="990099"/>
                </a:gs>
                <a:gs pos="48000">
                  <a:schemeClr val="bg1"/>
                </a:gs>
                <a:gs pos="100000">
                  <a:srgbClr val="990099"/>
                </a:gs>
              </a:gsLst>
            </a:gradFill>
            <a:ln w="3810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atin typeface="Arial" pitchFamily="34" charset="0"/>
              </a:endParaRPr>
            </a:p>
          </p:txBody>
        </p:sp>
        <p:sp>
          <p:nvSpPr>
            <p:cNvPr id="11270" name="TextBox 4"/>
            <p:cNvSpPr txBox="1">
              <a:spLocks noChangeArrowheads="1"/>
            </p:cNvSpPr>
            <p:nvPr/>
          </p:nvSpPr>
          <p:spPr bwMode="auto">
            <a:xfrm>
              <a:off x="714919" y="3860481"/>
              <a:ext cx="6092770" cy="12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SA" sz="3600" b="1" dirty="0"/>
                <a:t>الطازج أفضل لعدم احتوائه على ألوان </a:t>
              </a:r>
              <a:r>
                <a:rPr lang="ar-EG" sz="3600" b="1" dirty="0"/>
                <a:t>صناعية </a:t>
              </a:r>
              <a:r>
                <a:rPr lang="ar-SA" sz="3600" b="1" dirty="0"/>
                <a:t>مضافة، </a:t>
              </a:r>
              <a:r>
                <a:rPr lang="ar-EG" sz="3600" b="1" dirty="0"/>
                <a:t>أو </a:t>
              </a:r>
              <a:r>
                <a:rPr lang="ar-SA" sz="3600" b="1" dirty="0"/>
                <a:t>مواد حافظة.</a:t>
              </a:r>
              <a:endParaRPr lang="en-US" sz="3600" dirty="0"/>
            </a:p>
          </p:txBody>
        </p:sp>
      </p:grpSp>
    </p:spTree>
  </p:cSld>
  <p:clrMapOvr>
    <a:masterClrMapping/>
  </p:clrMapOvr>
  <p:transition>
    <p:pull dir="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طازج أفضل لعدم احتوائه على ألوان صناعية مضافة، أو مواد حافظ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67944" y="564083"/>
            <a:ext cx="4143375" cy="1928813"/>
            <a:chOff x="4572000" y="1643050"/>
            <a:chExt cx="4143404" cy="1928826"/>
          </a:xfrm>
        </p:grpSpPr>
        <p:sp>
          <p:nvSpPr>
            <p:cNvPr id="6" name="Oval 5"/>
            <p:cNvSpPr/>
            <p:nvPr/>
          </p:nvSpPr>
          <p:spPr>
            <a:xfrm>
              <a:off x="4572000" y="1928802"/>
              <a:ext cx="4143404" cy="14287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38000"/>
            </a:blip>
            <a:srcRect/>
            <a:stretch>
              <a:fillRect/>
            </a:stretch>
          </p:blipFill>
          <p:spPr bwMode="auto">
            <a:xfrm>
              <a:off x="6926596" y="1643050"/>
              <a:ext cx="1558492" cy="1928826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0000FF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5000628" y="2200151"/>
              <a:ext cx="1958005" cy="83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cs typeface="+mn-cs"/>
                </a:rPr>
                <a:t>الشراب 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1076189" y="3068960"/>
            <a:ext cx="684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/>
              <a:t>مشروب يحتوي على نسبة (10 %) أو أقل من العصير ويُضاف إليه ألوان ونكهات وسكر وماء.</a:t>
            </a:r>
            <a:endParaRPr lang="en-US" sz="4000" dirty="0"/>
          </a:p>
        </p:txBody>
      </p:sp>
    </p:spTree>
  </p:cSld>
  <p:clrMapOvr>
    <a:masterClrMapping/>
  </p:clrMapOvr>
  <p:transition>
    <p:dissolve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9" name="TextBox 1"/>
          <p:cNvSpPr txBox="1">
            <a:spLocks noChangeArrowheads="1"/>
          </p:cNvSpPr>
          <p:nvPr/>
        </p:nvSpPr>
        <p:spPr bwMode="auto">
          <a:xfrm>
            <a:off x="1973221" y="485489"/>
            <a:ext cx="65072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أ- اختر نوعًا من العصير ونوعًا من الشراب، ثم اكتب الفرق بينهما في الجدول الآتي:</a:t>
            </a:r>
            <a:endParaRPr lang="en-US" sz="2400" dirty="0">
              <a:latin typeface="Calibri" pitchFamily="34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6462"/>
              </p:ext>
            </p:extLst>
          </p:nvPr>
        </p:nvGraphicFramePr>
        <p:xfrm>
          <a:off x="743276" y="1615422"/>
          <a:ext cx="7560840" cy="4699248"/>
        </p:xfrm>
        <a:graphic>
          <a:graphicData uri="http://schemas.openxmlformats.org/drawingml/2006/table">
            <a:tbl>
              <a:tblPr rtl="1"/>
              <a:tblGrid>
                <a:gridCol w="181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8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79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...................................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..............................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32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...................................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2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.............................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iamond 3"/>
          <p:cNvSpPr/>
          <p:nvPr/>
        </p:nvSpPr>
        <p:spPr>
          <a:xfrm>
            <a:off x="743276" y="424623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05052" y="2233092"/>
            <a:ext cx="3084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</a:rPr>
              <a:t>هو مشروب لذيذ الطعم يحضر من عصير الفاكهة أو الخضروات، غني بالفيتامينات </a:t>
            </a:r>
            <a:r>
              <a:rPr lang="ar-SA" sz="2400" b="1" dirty="0" err="1">
                <a:solidFill>
                  <a:srgbClr val="C00000"/>
                </a:solidFill>
              </a:rPr>
              <a:t>و</a:t>
            </a:r>
            <a:r>
              <a:rPr lang="ar-EG" sz="2400" b="1" dirty="0">
                <a:solidFill>
                  <a:srgbClr val="C00000"/>
                </a:solidFill>
              </a:rPr>
              <a:t>الأملاح </a:t>
            </a:r>
            <a:r>
              <a:rPr lang="ar-SA" sz="2400" b="1" dirty="0">
                <a:solidFill>
                  <a:srgbClr val="C00000"/>
                </a:solidFill>
              </a:rPr>
              <a:t>المعدنية.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22527" y="2398948"/>
            <a:ext cx="2106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</a:rPr>
              <a:t>مشروب يحتوي على نسبة (10%) أو أقل من العصير.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51593" y="3986349"/>
            <a:ext cx="29289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</a:rPr>
              <a:t>فاكهة أو خضروات تم عصرها.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8597" y="4966482"/>
            <a:ext cx="29847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</a:rPr>
              <a:t>يحوي نسبة</a:t>
            </a:r>
            <a:r>
              <a:rPr lang="ar-EG" sz="2400" b="1" dirty="0">
                <a:solidFill>
                  <a:srgbClr val="C00000"/>
                </a:solidFill>
              </a:rPr>
              <a:t> من الأملاح المعدنية والفيتامينات</a:t>
            </a:r>
            <a:r>
              <a:rPr lang="ar-SA" sz="2400" b="1" dirty="0">
                <a:solidFill>
                  <a:srgbClr val="C00000"/>
                </a:solidFill>
              </a:rPr>
              <a:t> </a:t>
            </a:r>
            <a:r>
              <a:rPr lang="ar-EG" sz="2400" b="1" dirty="0">
                <a:solidFill>
                  <a:srgbClr val="C00000"/>
                </a:solidFill>
              </a:rPr>
              <a:t>ولكن </a:t>
            </a:r>
            <a:r>
              <a:rPr lang="ar-SA" sz="2400" b="1" dirty="0">
                <a:solidFill>
                  <a:srgbClr val="C00000"/>
                </a:solidFill>
              </a:rPr>
              <a:t>أقل من</a:t>
            </a:r>
            <a:r>
              <a:rPr lang="ar-EG" sz="2400" b="1" dirty="0">
                <a:solidFill>
                  <a:srgbClr val="C00000"/>
                </a:solidFill>
              </a:rPr>
              <a:t> التي في</a:t>
            </a:r>
            <a:r>
              <a:rPr lang="ar-SA" sz="2400" b="1" dirty="0">
                <a:solidFill>
                  <a:srgbClr val="C00000"/>
                </a:solidFill>
              </a:rPr>
              <a:t> العصير.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0269" y="5014654"/>
            <a:ext cx="21516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EG" sz="2400" b="1" dirty="0">
                <a:latin typeface="Calibri" pitchFamily="34" charset="0"/>
              </a:rPr>
              <a:t>يحوي نسبة مرتفعة من الأملاح المعدنية والفيتامينات.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11" y="3837213"/>
            <a:ext cx="20540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EG" sz="2400" b="1" dirty="0">
                <a:latin typeface="Calibri" pitchFamily="34" charset="0"/>
              </a:rPr>
              <a:t>يحوي نكهة طبيعية أو صناعية – سكر – ماء.    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6339" y="4983847"/>
            <a:ext cx="128588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sz="36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قيمته الغذائية </a:t>
            </a:r>
            <a:endParaRPr lang="en-US" sz="3600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endParaRPr lang="ar-EG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1042" y="4030732"/>
            <a:ext cx="23574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مكوناته </a:t>
            </a:r>
            <a:endParaRPr lang="ar-EG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03621" y="2528875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sz="36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تعريفه</a:t>
            </a:r>
            <a:endParaRPr lang="en-US" sz="3600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7332" y="1615431"/>
            <a:ext cx="1857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الشراب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533480" y="1543993"/>
            <a:ext cx="124104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العصير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عص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عص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عريف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هو مشروب لذيذ الطعم يحضر من عصير الفاكهة أو الخضروات، غني بالفيتامينات والمعد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شروب يحتوي على نسبة (10%) أو أقل من العص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مكونا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فاكهة أو خضروات تم عصر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يحوي نكهة طبيعية أو صناعية – سكر – م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قيمته الغذائ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يحوي نسبة مرتفعة من الأملاح المعدنية والفيتامين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يحوي نسبة من الأملاح المعدنية والفيتامينات ولكن أقل من التي في العص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/>
      <p:bldP spid="10" grpId="0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35149" y="1484784"/>
            <a:ext cx="69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/>
              <a:t> ب- بناءً على ما سبق، حدد أيهما أفضل.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350" y="2636913"/>
            <a:ext cx="60483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4000" b="1" dirty="0">
                <a:solidFill>
                  <a:srgbClr val="D60093"/>
                </a:solidFill>
              </a:rPr>
              <a:t>الأفضل هو العصير؛ لأنه يتكون من خامات طبيعية نافعة </a:t>
            </a:r>
            <a:r>
              <a:rPr lang="ar-EG" sz="4000" b="1" dirty="0">
                <a:solidFill>
                  <a:srgbClr val="D60093"/>
                </a:solidFill>
              </a:rPr>
              <a:t>و</a:t>
            </a:r>
            <a:r>
              <a:rPr lang="ar-SA" sz="4000" b="1" dirty="0">
                <a:solidFill>
                  <a:srgbClr val="D60093"/>
                </a:solidFill>
              </a:rPr>
              <a:t>لا يضاف إليه مكسبات طعم أو لون، كما يحوي نسبة عالية من الأملاح المعدنية والفيتامينات.</a:t>
            </a:r>
            <a:endParaRPr lang="en-US" sz="40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blinds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فضل هو العصير لأنه يتكون من خامات طبيعية نافعة لا يضاف إليه مكس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25" y="466768"/>
            <a:ext cx="4857750" cy="1187170"/>
            <a:chOff x="2357422" y="357149"/>
            <a:chExt cx="4857784" cy="813006"/>
          </a:xfrm>
        </p:grpSpPr>
        <p:sp>
          <p:nvSpPr>
            <p:cNvPr id="4" name="Trapezoid 3"/>
            <p:cNvSpPr/>
            <p:nvPr/>
          </p:nvSpPr>
          <p:spPr>
            <a:xfrm>
              <a:off x="2357422" y="357149"/>
              <a:ext cx="4857784" cy="714380"/>
            </a:xfrm>
            <a:prstGeom prst="trapezoid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36016" y="462269"/>
              <a:ext cx="4500595" cy="70788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إرشادات لعمل العصير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6FA9856F-29DD-4215-871D-FE6109F6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88" y="1732019"/>
            <a:ext cx="6355424" cy="465921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52620" y="1571625"/>
            <a:ext cx="6605504" cy="3786188"/>
            <a:chOff x="1324035" y="1643050"/>
            <a:chExt cx="6605550" cy="3786215"/>
          </a:xfrm>
        </p:grpSpPr>
        <p:sp>
          <p:nvSpPr>
            <p:cNvPr id="8" name="Cloud 7"/>
            <p:cNvSpPr/>
            <p:nvPr/>
          </p:nvSpPr>
          <p:spPr bwMode="auto">
            <a:xfrm>
              <a:off x="1357290" y="1643050"/>
              <a:ext cx="6572295" cy="3786215"/>
            </a:xfrm>
            <a:prstGeom prst="clou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FF00"/>
              </a:solidFill>
            </a:ln>
            <a:effectLst>
              <a:innerShdw blurRad="228600">
                <a:schemeClr val="bg1"/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2194701" y="2258875"/>
              <a:ext cx="4897471" cy="255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ar-EG" sz="40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قد يُحَلَّى العصير بالعسل أو التمر بدلاً من السكر، وتضاف إليه مواد للنكهة حسب الرغبة.</a:t>
              </a:r>
            </a:p>
          </p:txBody>
        </p:sp>
        <p:pic>
          <p:nvPicPr>
            <p:cNvPr id="16389" name="Picture 3" descr="ktip.png"/>
            <p:cNvPicPr>
              <a:picLocks noChangeAspect="1"/>
            </p:cNvPicPr>
            <p:nvPr/>
          </p:nvPicPr>
          <p:blipFill>
            <a:blip r:embed="rId3">
              <a:lum bright="-30000" contrast="26000"/>
            </a:blip>
            <a:srcRect/>
            <a:stretch>
              <a:fillRect/>
            </a:stretch>
          </p:blipFill>
          <p:spPr bwMode="auto">
            <a:xfrm rot="-2685462">
              <a:off x="1324035" y="3109992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Bar dir="vert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1043608" y="476672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67669" y="2492896"/>
            <a:ext cx="5808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وضح أيهما أفضل: شرب عصير الفاكهة، أم تناول ثمرة الفاكهة؟</a:t>
            </a:r>
            <a:endParaRPr lang="ar-EG" sz="4000" dirty="0">
              <a:latin typeface="Calibri" pitchFamily="34" charset="0"/>
              <a:cs typeface="+mn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20152DF-4BCB-4D38-9FD9-37B3C4F53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176214"/>
            <a:ext cx="7098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D60093"/>
                </a:solidFill>
              </a:rPr>
              <a:t>ثمرة الفاكهة</a:t>
            </a:r>
            <a:endParaRPr lang="en-US" sz="40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pull dir="l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739134FC-F71E-40D4-841E-D25A975DF4DC}"/>
              </a:ext>
            </a:extLst>
          </p:cNvPr>
          <p:cNvSpPr txBox="1"/>
          <p:nvPr/>
        </p:nvSpPr>
        <p:spPr bwMode="auto">
          <a:xfrm>
            <a:off x="980134" y="1872779"/>
            <a:ext cx="7200145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92100" dist="76200" dir="4080000" algn="l" rotWithShape="0">
              <a:schemeClr val="bg1">
                <a:lumMod val="65000"/>
                <a:alpha val="67000"/>
              </a:schemeClr>
            </a:outerShdw>
          </a:effectLst>
          <a:scene3d>
            <a:camera prst="perspectiveLeft"/>
            <a:lightRig rig="threePt" dir="t"/>
          </a:scene3d>
          <a:sp3d>
            <a:bevelT prst="relaxedInset"/>
          </a:sp3d>
        </p:spPr>
        <p:txBody>
          <a:bodyPr rtlCol="1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يُتوقعُ من الطالب في نهايةِ الوحدةِ أن: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66D4793-8E4E-4C80-B536-BA4D63EB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84" y="3150209"/>
            <a:ext cx="7667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1- يطبق</a:t>
            </a:r>
            <a:r>
              <a:rPr kumimoji="0" lang="ar-EG" altLang="ar-EG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طرق مختلفة لإعداد المشروبات.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3600" b="1" baseline="0" dirty="0">
                <a:solidFill>
                  <a:srgbClr val="002060"/>
                </a:solidFill>
              </a:rPr>
              <a:t>2-</a:t>
            </a:r>
            <a:r>
              <a:rPr lang="ar-EG" altLang="ar-EG" sz="3600" b="1" dirty="0">
                <a:solidFill>
                  <a:srgbClr val="002060"/>
                </a:solidFill>
              </a:rPr>
              <a:t> يقارن بين العصائر والمشروبات.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3-</a:t>
            </a:r>
            <a:r>
              <a:rPr kumimoji="0" lang="ar-EG" altLang="ar-EG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يناقش أهمية التمور وفوائدها.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EG" altLang="ar-EG" sz="3600" b="1" baseline="0" dirty="0">
                <a:solidFill>
                  <a:srgbClr val="002060"/>
                </a:solidFill>
              </a:rPr>
              <a:t>4-</a:t>
            </a:r>
            <a:r>
              <a:rPr lang="ar-EG" altLang="ar-EG" sz="3600" b="1" dirty="0">
                <a:solidFill>
                  <a:srgbClr val="002060"/>
                </a:solidFill>
              </a:rPr>
              <a:t> يقيم غذائيًا كل صنف يعده.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5-</a:t>
            </a:r>
            <a:r>
              <a:rPr kumimoji="0" lang="ar-EG" altLang="ar-EG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يبتكر طريقة تجميل جذابة للأصناف المعدة.</a:t>
            </a:r>
            <a:endParaRPr kumimoji="0" lang="ar-EG" altLang="ar-EG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40646F8-65B6-4639-96CE-ACB35FB67D6E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332656"/>
            <a:ext cx="4968875" cy="1730375"/>
            <a:chOff x="1763688" y="380009"/>
            <a:chExt cx="4968552" cy="1731087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FB15576E-1A75-40AA-9747-40EEDC6EA2FA}"/>
                </a:ext>
              </a:extLst>
            </p:cNvPr>
            <p:cNvSpPr/>
            <p:nvPr/>
          </p:nvSpPr>
          <p:spPr bwMode="auto">
            <a:xfrm>
              <a:off x="3024081" y="792929"/>
              <a:ext cx="3708159" cy="929070"/>
            </a:xfrm>
            <a:prstGeom prst="roundRect">
              <a:avLst>
                <a:gd name="adj" fmla="val 3361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أهداف الوحدة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340" name="صورة 3">
              <a:extLst>
                <a:ext uri="{FF2B5EF4-FFF2-40B4-BE49-F238E27FC236}">
                  <a16:creationId xmlns:a16="http://schemas.microsoft.com/office/drawing/2014/main" id="{8EAD6067-C08C-4457-82D6-CADCF318E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BFF"/>
                </a:clrFrom>
                <a:clrTo>
                  <a:srgbClr val="F6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1" t="18501" r="17451" b="18501"/>
            <a:stretch>
              <a:fillRect/>
            </a:stretch>
          </p:blipFill>
          <p:spPr bwMode="auto">
            <a:xfrm>
              <a:off x="1763688" y="380009"/>
              <a:ext cx="1788790" cy="173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FA4DEA-B061-41B3-A33B-009749969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996952"/>
            <a:ext cx="2021151" cy="3230436"/>
          </a:xfrm>
          <a:prstGeom prst="rect">
            <a:avLst/>
          </a:prstGeo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39752" y="1052736"/>
            <a:ext cx="5500687" cy="2273300"/>
            <a:chOff x="1821636" y="642918"/>
            <a:chExt cx="5500726" cy="2272725"/>
          </a:xfrm>
        </p:grpSpPr>
        <p:pic>
          <p:nvPicPr>
            <p:cNvPr id="19460" name="Picture 6" descr="BANNR018.WMF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821636" y="642918"/>
              <a:ext cx="5500726" cy="227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 rot="21295508">
              <a:off x="2588292" y="1317732"/>
              <a:ext cx="4238691" cy="923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solidFill>
                    <a:srgbClr val="FFFF00"/>
                  </a:solidFill>
                  <a:latin typeface="+mn-lt"/>
                  <a:cs typeface="Traditional Arabic" pitchFamily="2" charset="-78"/>
                </a:rPr>
                <a:t>عصير الليمون بالنعناع</a:t>
              </a:r>
            </a:p>
          </p:txBody>
        </p:sp>
      </p:grpSp>
    </p:spTree>
  </p:cSld>
  <p:clrMapOvr>
    <a:masterClrMapping/>
  </p:clrMapOvr>
  <p:transition>
    <p:zoom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صير الليمون بالنعنا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1812" y="1023949"/>
            <a:ext cx="3429621" cy="1619239"/>
            <a:chOff x="4261808" y="1023932"/>
            <a:chExt cx="3429644" cy="1619250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4261808" y="1410523"/>
              <a:ext cx="216758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6600" b="1" dirty="0">
                  <a:ln>
                    <a:solidFill>
                      <a:schemeClr val="tx1"/>
                    </a:solidFill>
                  </a:ln>
                  <a:solidFill>
                    <a:srgbClr val="0000FF"/>
                  </a:solidFill>
                  <a:latin typeface="Calibri" pitchFamily="34" charset="0"/>
                  <a:ea typeface="Times New Roman" pitchFamily="18" charset="0"/>
                  <a:cs typeface="Traditional Arabic" pitchFamily="2" charset="-78"/>
                </a:rPr>
                <a:t>المقادير: </a:t>
              </a:r>
              <a:endParaRPr lang="ar-EG" sz="8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cs typeface="Traditional Arabic" pitchFamily="2" charset="-78"/>
              </a:endParaRPr>
            </a:p>
          </p:txBody>
        </p:sp>
        <p:grpSp>
          <p:nvGrpSpPr>
            <p:cNvPr id="20486" name="Group 9"/>
            <p:cNvGrpSpPr>
              <a:grpSpLocks/>
            </p:cNvGrpSpPr>
            <p:nvPr/>
          </p:nvGrpSpPr>
          <p:grpSpPr bwMode="auto">
            <a:xfrm>
              <a:off x="6643702" y="1023932"/>
              <a:ext cx="1047750" cy="1619250"/>
              <a:chOff x="4714876" y="1381122"/>
              <a:chExt cx="1047750" cy="1619250"/>
            </a:xfrm>
          </p:grpSpPr>
          <p:pic>
            <p:nvPicPr>
              <p:cNvPr id="20487" name="Picture 10" descr="081229004338VsSm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14876" y="1381122"/>
                <a:ext cx="1047750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Heart 11"/>
              <p:cNvSpPr/>
              <p:nvPr/>
            </p:nvSpPr>
            <p:spPr>
              <a:xfrm>
                <a:off x="5143504" y="2214554"/>
                <a:ext cx="357189" cy="214314"/>
              </a:xfrm>
              <a:prstGeom prst="hear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7744" y="2643188"/>
            <a:ext cx="5233194" cy="29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 ليمونتان.</a:t>
            </a:r>
            <a:endParaRPr lang="en-US" sz="3200" dirty="0">
              <a:latin typeface="Calibri" pitchFamily="34" charset="0"/>
              <a:cs typeface="+mn-cs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 بضع ورقات نعناع.</a:t>
            </a:r>
            <a:endParaRPr lang="en-US" sz="3200" dirty="0">
              <a:latin typeface="Calibri" pitchFamily="34" charset="0"/>
              <a:cs typeface="+mn-cs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 ثلاث أكواب ونصف من الماء.</a:t>
            </a:r>
            <a:endParaRPr lang="en-US" sz="3200" dirty="0">
              <a:latin typeface="Calibri" pitchFamily="34" charset="0"/>
              <a:cs typeface="+mn-cs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 ثلث كوب سكر (حسب الرغبة).</a:t>
            </a:r>
            <a:endParaRPr lang="ar-EG" sz="32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trips dir="l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قاد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يمونت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ضع ورقات نعنا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ثلاث أكواب ونصف من الم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ثلث كوب س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A06179B-8A80-4E2A-854B-1E530799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68760"/>
            <a:ext cx="3912735" cy="3976253"/>
          </a:xfrm>
          <a:prstGeom prst="rect">
            <a:avLst/>
          </a:prstGeom>
        </p:spPr>
      </p:pic>
    </p:spTree>
  </p:cSld>
  <p:clrMapOvr>
    <a:masterClrMapping/>
  </p:clrMapOvr>
  <p:transition>
    <p:checker/>
    <p:sndAc>
      <p:stSnd>
        <p:snd r:embed="rId2" name="0074 - arcade game points up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3710" y="1048742"/>
            <a:ext cx="6215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4000" b="1" dirty="0"/>
              <a:t>يُغسل الليمون ويُقشر وتُزال بذوره، ثم يُقطع ويوضع في الخلاط، أو يتم عصره بالضغط.</a:t>
            </a:r>
            <a:endParaRPr lang="en-US" sz="40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15915" y="548680"/>
            <a:ext cx="714375" cy="1395412"/>
            <a:chOff x="7929586" y="3071810"/>
            <a:chExt cx="714380" cy="1394861"/>
          </a:xfrm>
        </p:grpSpPr>
        <p:grpSp>
          <p:nvGrpSpPr>
            <p:cNvPr id="21509" name="Group 9"/>
            <p:cNvGrpSpPr>
              <a:grpSpLocks/>
            </p:cNvGrpSpPr>
            <p:nvPr/>
          </p:nvGrpSpPr>
          <p:grpSpPr bwMode="auto">
            <a:xfrm>
              <a:off x="7929586" y="3214686"/>
              <a:ext cx="714380" cy="1251985"/>
              <a:chOff x="8072462" y="2143116"/>
              <a:chExt cx="714380" cy="1251985"/>
            </a:xfrm>
          </p:grpSpPr>
          <p:sp>
            <p:nvSpPr>
              <p:cNvPr id="10" name="Curved Down Arrow 9"/>
              <p:cNvSpPr/>
              <p:nvPr/>
            </p:nvSpPr>
            <p:spPr>
              <a:xfrm rot="6111631">
                <a:off x="7899635" y="2538057"/>
                <a:ext cx="1052096" cy="661992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072462" y="2143059"/>
                <a:ext cx="714380" cy="714093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5400" b="1" dirty="0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7929586" y="3071810"/>
              <a:ext cx="714380" cy="1251985"/>
              <a:chOff x="8072462" y="2143116"/>
              <a:chExt cx="714380" cy="1251985"/>
            </a:xfrm>
          </p:grpSpPr>
          <p:sp>
            <p:nvSpPr>
              <p:cNvPr id="8" name="Curved Down Arrow 7"/>
              <p:cNvSpPr/>
              <p:nvPr/>
            </p:nvSpPr>
            <p:spPr>
              <a:xfrm rot="6111631">
                <a:off x="7899635" y="2538114"/>
                <a:ext cx="1052096" cy="661992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072462" y="2143116"/>
                <a:ext cx="714380" cy="714093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5400" b="1" dirty="0"/>
                  <a:t>1</a:t>
                </a:r>
              </a:p>
            </p:txBody>
          </p:sp>
        </p:grp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B4F2C00C-6987-41BB-AAF5-2AB75FA41602}"/>
              </a:ext>
            </a:extLst>
          </p:cNvPr>
          <p:cNvGrpSpPr>
            <a:grpSpLocks/>
          </p:cNvGrpSpPr>
          <p:nvPr/>
        </p:nvGrpSpPr>
        <p:grpSpPr bwMode="auto">
          <a:xfrm>
            <a:off x="7593680" y="3652979"/>
            <a:ext cx="714375" cy="1395412"/>
            <a:chOff x="7929586" y="3071810"/>
            <a:chExt cx="714380" cy="1394861"/>
          </a:xfrm>
        </p:grpSpPr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D6FC1030-B58C-4089-9509-D214C0BCB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9586" y="3214686"/>
              <a:ext cx="714380" cy="1251985"/>
              <a:chOff x="8072462" y="2143116"/>
              <a:chExt cx="714380" cy="1251985"/>
            </a:xfrm>
          </p:grpSpPr>
          <p:sp>
            <p:nvSpPr>
              <p:cNvPr id="17" name="Curved Down Arrow 22">
                <a:extLst>
                  <a:ext uri="{FF2B5EF4-FFF2-40B4-BE49-F238E27FC236}">
                    <a16:creationId xmlns:a16="http://schemas.microsoft.com/office/drawing/2014/main" id="{9D0D819F-00B8-4A9C-8C5B-256E48DF9A64}"/>
                  </a:ext>
                </a:extLst>
              </p:cNvPr>
              <p:cNvSpPr/>
              <p:nvPr/>
            </p:nvSpPr>
            <p:spPr>
              <a:xfrm rot="6111631">
                <a:off x="7899635" y="2538057"/>
                <a:ext cx="1052096" cy="661992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3">
                <a:extLst>
                  <a:ext uri="{FF2B5EF4-FFF2-40B4-BE49-F238E27FC236}">
                    <a16:creationId xmlns:a16="http://schemas.microsoft.com/office/drawing/2014/main" id="{71D11553-5BD9-494F-97F2-3FCE3B30F533}"/>
                  </a:ext>
                </a:extLst>
              </p:cNvPr>
              <p:cNvSpPr/>
              <p:nvPr/>
            </p:nvSpPr>
            <p:spPr>
              <a:xfrm>
                <a:off x="8072462" y="2143059"/>
                <a:ext cx="714380" cy="714093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5400" b="1" dirty="0"/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BEDD2C8A-C208-45C5-8967-018AC7C00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9586" y="3071810"/>
              <a:ext cx="714380" cy="1251985"/>
              <a:chOff x="8072462" y="2143116"/>
              <a:chExt cx="714380" cy="1251985"/>
            </a:xfrm>
          </p:grpSpPr>
          <p:sp>
            <p:nvSpPr>
              <p:cNvPr id="15" name="Curved Down Arrow 20">
                <a:extLst>
                  <a:ext uri="{FF2B5EF4-FFF2-40B4-BE49-F238E27FC236}">
                    <a16:creationId xmlns:a16="http://schemas.microsoft.com/office/drawing/2014/main" id="{8FB3A41C-1AE5-480F-8670-C1CC29B138EE}"/>
                  </a:ext>
                </a:extLst>
              </p:cNvPr>
              <p:cNvSpPr/>
              <p:nvPr/>
            </p:nvSpPr>
            <p:spPr>
              <a:xfrm rot="6111631">
                <a:off x="7899635" y="2538114"/>
                <a:ext cx="1052096" cy="661992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BBA4C0D6-B2A9-47DC-A210-5F9A5A063B83}"/>
                  </a:ext>
                </a:extLst>
              </p:cNvPr>
              <p:cNvSpPr/>
              <p:nvPr/>
            </p:nvSpPr>
            <p:spPr>
              <a:xfrm>
                <a:off x="8072462" y="2143116"/>
                <a:ext cx="714380" cy="714093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5400" b="1" dirty="0"/>
                  <a:t>2</a:t>
                </a:r>
              </a:p>
            </p:txBody>
          </p:sp>
        </p:grpSp>
      </p:grpSp>
      <p:sp>
        <p:nvSpPr>
          <p:cNvPr id="19" name="TextBox 24">
            <a:extLst>
              <a:ext uri="{FF2B5EF4-FFF2-40B4-BE49-F238E27FC236}">
                <a16:creationId xmlns:a16="http://schemas.microsoft.com/office/drawing/2014/main" id="{02CB1650-B590-4736-A158-1421E888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336" y="4149080"/>
            <a:ext cx="5786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تُضاف إليه أوراق النعناع بعد غسلها جيداً ثم السكر والماء.</a:t>
            </a:r>
            <a:endParaRPr lang="ar-EG" sz="4000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28659"/>
      </p:ext>
    </p:extLst>
  </p:cSld>
  <p:clrMapOvr>
    <a:masterClrMapping/>
  </p:clrMapOvr>
  <p:transition>
    <p:checker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ُغسل الليمون ويُقشر وتُزال بذوره، ثم يُقطع ويوضع في الخل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ُضاف إليه أوراق النعناع بعد غسلها جيداً ثم السكر والم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338665" y="948465"/>
            <a:ext cx="714375" cy="1395412"/>
            <a:chOff x="7929586" y="3071810"/>
            <a:chExt cx="714380" cy="1394861"/>
          </a:xfrm>
        </p:grpSpPr>
        <p:grpSp>
          <p:nvGrpSpPr>
            <p:cNvPr id="22549" name="Group 9"/>
            <p:cNvGrpSpPr>
              <a:grpSpLocks/>
            </p:cNvGrpSpPr>
            <p:nvPr/>
          </p:nvGrpSpPr>
          <p:grpSpPr bwMode="auto">
            <a:xfrm>
              <a:off x="7929586" y="3214686"/>
              <a:ext cx="714380" cy="1251985"/>
              <a:chOff x="8072462" y="2143116"/>
              <a:chExt cx="714380" cy="1251985"/>
            </a:xfrm>
          </p:grpSpPr>
          <p:sp>
            <p:nvSpPr>
              <p:cNvPr id="7" name="Curved Down Arrow 6"/>
              <p:cNvSpPr/>
              <p:nvPr/>
            </p:nvSpPr>
            <p:spPr>
              <a:xfrm rot="6111631">
                <a:off x="7899635" y="2538057"/>
                <a:ext cx="1052096" cy="661993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8072462" y="2143059"/>
                <a:ext cx="714380" cy="714093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5400" b="1" dirty="0"/>
              </a:p>
            </p:txBody>
          </p:sp>
        </p:grpSp>
        <p:grpSp>
          <p:nvGrpSpPr>
            <p:cNvPr id="22550" name="Group 6"/>
            <p:cNvGrpSpPr>
              <a:grpSpLocks/>
            </p:cNvGrpSpPr>
            <p:nvPr/>
          </p:nvGrpSpPr>
          <p:grpSpPr bwMode="auto">
            <a:xfrm>
              <a:off x="7929586" y="3071810"/>
              <a:ext cx="714380" cy="1251985"/>
              <a:chOff x="8072462" y="2143116"/>
              <a:chExt cx="714380" cy="1251985"/>
            </a:xfrm>
          </p:grpSpPr>
          <p:sp>
            <p:nvSpPr>
              <p:cNvPr id="5" name="Curved Down Arrow 4"/>
              <p:cNvSpPr/>
              <p:nvPr/>
            </p:nvSpPr>
            <p:spPr>
              <a:xfrm rot="6111631">
                <a:off x="7899635" y="2538114"/>
                <a:ext cx="1052096" cy="661993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072462" y="2143116"/>
                <a:ext cx="714380" cy="714093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5400" b="1" dirty="0"/>
                  <a:t>3</a:t>
                </a:r>
              </a:p>
            </p:txBody>
          </p:sp>
        </p:grp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5103" y="1162777"/>
            <a:ext cx="5000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يُخلط المزيج جيداً حتى تظهر الرغوة.</a:t>
            </a:r>
            <a:endParaRPr lang="en-US" sz="4000" dirty="0">
              <a:latin typeface="Calibri" pitchFamily="34" charset="0"/>
              <a:cs typeface="+mn-cs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338665" y="4066874"/>
            <a:ext cx="714375" cy="1393825"/>
            <a:chOff x="7929586" y="3071810"/>
            <a:chExt cx="714380" cy="1394861"/>
          </a:xfrm>
        </p:grpSpPr>
        <p:grpSp>
          <p:nvGrpSpPr>
            <p:cNvPr id="22543" name="Group 9"/>
            <p:cNvGrpSpPr>
              <a:grpSpLocks/>
            </p:cNvGrpSpPr>
            <p:nvPr/>
          </p:nvGrpSpPr>
          <p:grpSpPr bwMode="auto">
            <a:xfrm>
              <a:off x="7929586" y="3214686"/>
              <a:ext cx="714380" cy="1251985"/>
              <a:chOff x="8072462" y="2143116"/>
              <a:chExt cx="714380" cy="1251985"/>
            </a:xfrm>
          </p:grpSpPr>
          <p:sp>
            <p:nvSpPr>
              <p:cNvPr id="15" name="Curved Down Arrow 14"/>
              <p:cNvSpPr/>
              <p:nvPr/>
            </p:nvSpPr>
            <p:spPr>
              <a:xfrm rot="6111631">
                <a:off x="7899830" y="2538252"/>
                <a:ext cx="1051706" cy="661993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072462" y="2143221"/>
                <a:ext cx="714380" cy="714906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5400" b="1" dirty="0"/>
              </a:p>
            </p:txBody>
          </p:sp>
        </p:grpSp>
        <p:grpSp>
          <p:nvGrpSpPr>
            <p:cNvPr id="22544" name="Group 6"/>
            <p:cNvGrpSpPr>
              <a:grpSpLocks/>
            </p:cNvGrpSpPr>
            <p:nvPr/>
          </p:nvGrpSpPr>
          <p:grpSpPr bwMode="auto">
            <a:xfrm>
              <a:off x="7929586" y="3071810"/>
              <a:ext cx="714380" cy="1251985"/>
              <a:chOff x="8072462" y="2143116"/>
              <a:chExt cx="714380" cy="1251985"/>
            </a:xfrm>
          </p:grpSpPr>
          <p:sp>
            <p:nvSpPr>
              <p:cNvPr id="13" name="Curved Down Arrow 12"/>
              <p:cNvSpPr/>
              <p:nvPr/>
            </p:nvSpPr>
            <p:spPr>
              <a:xfrm rot="6111631">
                <a:off x="7899830" y="2538147"/>
                <a:ext cx="1051706" cy="661993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072462" y="2143116"/>
                <a:ext cx="714380" cy="714906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5400" b="1" dirty="0"/>
                  <a:t>4</a:t>
                </a:r>
              </a:p>
            </p:txBody>
          </p:sp>
        </p:grp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20190" y="4427306"/>
            <a:ext cx="5675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يُصَبُّ في الكوب المعدّ ويُقدّم.</a:t>
            </a:r>
            <a:endParaRPr lang="en-US" sz="40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ُخلط المزيج جيداً حتى تظهر الرغو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ُصَبُّ في الكوب المعدّ ويُقدّ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547664" y="1196752"/>
            <a:ext cx="6500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4000" b="1" dirty="0">
                <a:latin typeface="Calibri" pitchFamily="34" charset="0"/>
              </a:rPr>
              <a:t>ما فائدة عصير الليمون؟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792039" y="3212976"/>
            <a:ext cx="7256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</a:rPr>
              <a:t>يساعد على مواجهة نزلات البرد والزكام، وبه مواد فعالة لارتخاء العضلات.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ساعد على مواجهة نزلات البرد والزك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3625" y="2635250"/>
            <a:ext cx="6145213" cy="3022600"/>
            <a:chOff x="1063602" y="2635245"/>
            <a:chExt cx="6145284" cy="302262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63602" y="2635245"/>
              <a:ext cx="6145284" cy="3022622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1895" y="3084719"/>
              <a:ext cx="5688697" cy="21236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latin typeface="+mn-lt"/>
                  <a:cs typeface="+mn-cs"/>
                </a:rPr>
                <a:t>عصير الليمون الطازج لا يُترك في الثلاجة لفترة طويلة، حتى لا يُصبح طعمه مراً.</a:t>
              </a: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004048" y="0"/>
            <a:ext cx="3005138" cy="2428875"/>
            <a:chOff x="5138750" y="-285776"/>
            <a:chExt cx="3576654" cy="2428892"/>
          </a:xfrm>
        </p:grpSpPr>
        <p:pic>
          <p:nvPicPr>
            <p:cNvPr id="24580" name="Picture 4" descr="jamembo-folderne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38750" y="-285776"/>
              <a:ext cx="357665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327338" y="861300"/>
              <a:ext cx="1474917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rtl="1">
                <a:defRPr/>
              </a:pPr>
              <a:r>
                <a:rPr lang="ar-EG" sz="54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</a:rPr>
                <a:t>تذكر</a:t>
              </a:r>
              <a:endParaRPr lang="ar-EG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lus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ذك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صير الليمون الطازج لا يُترك في الثلاجة لفترة طوي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1509" y="2018507"/>
            <a:ext cx="7355134" cy="1200329"/>
            <a:chOff x="651482" y="2018497"/>
            <a:chExt cx="7355185" cy="1200338"/>
          </a:xfrm>
        </p:grpSpPr>
        <p:sp>
          <p:nvSpPr>
            <p:cNvPr id="10" name="Rectangle 9"/>
            <p:cNvSpPr/>
            <p:nvPr/>
          </p:nvSpPr>
          <p:spPr>
            <a:xfrm>
              <a:off x="651482" y="2295499"/>
              <a:ext cx="7120940" cy="64633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  <p:txBody>
            <a:bodyPr>
              <a:spAutoFit/>
            </a:bodyPr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600" dirty="0">
                <a:latin typeface="+mn-lt"/>
                <a:cs typeface="+mn-cs"/>
              </a:endParaRPr>
            </a:p>
          </p:txBody>
        </p:sp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1262920" y="2018497"/>
              <a:ext cx="6743747" cy="12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ar-EG" sz="3600" b="1" dirty="0">
                  <a:latin typeface="Calibri" pitchFamily="34" charset="0"/>
                  <a:cs typeface="+mn-cs"/>
                </a:rPr>
                <a:t>ما علاقة الليمون والبرتقال بمقاومة أمراض البرد؟ </a:t>
              </a:r>
              <a:endParaRPr lang="en-US" sz="3600" dirty="0">
                <a:latin typeface="Calibri" pitchFamily="34" charset="0"/>
                <a:cs typeface="+mn-cs"/>
              </a:endParaRPr>
            </a:p>
          </p:txBody>
        </p:sp>
      </p:grpSp>
      <p:sp>
        <p:nvSpPr>
          <p:cNvPr id="3" name="Diamond 2"/>
          <p:cNvSpPr/>
          <p:nvPr/>
        </p:nvSpPr>
        <p:spPr>
          <a:xfrm>
            <a:off x="971600" y="610630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358193" y="3580319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rgbClr val="C00000"/>
                </a:solidFill>
              </a:rPr>
              <a:t>لاحتواء</a:t>
            </a:r>
            <a:r>
              <a:rPr lang="ar-SA" sz="3600" b="1" dirty="0">
                <a:solidFill>
                  <a:srgbClr val="C00000"/>
                </a:solidFill>
              </a:rPr>
              <a:t> كل من الليمون والبرتقال </a:t>
            </a:r>
            <a:r>
              <a:rPr lang="ar-EG" sz="3600" b="1" dirty="0">
                <a:solidFill>
                  <a:srgbClr val="C00000"/>
                </a:solidFill>
              </a:rPr>
              <a:t>علي </a:t>
            </a:r>
            <a:r>
              <a:rPr lang="ar-SA" sz="3600" b="1" dirty="0">
                <a:solidFill>
                  <a:srgbClr val="C00000"/>
                </a:solidFill>
              </a:rPr>
              <a:t>فيتامين (ج) وهو الفيتامين الفعال في مواجهة أمراض البرد.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 علاقة الليمون والبرتقال بمقاومة أمراض البر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إحتواء كلاً من الليمون والبرتقال فيتامين (ج) وهو الفيتامين الفعال في مواجه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14563" y="620688"/>
            <a:ext cx="5786437" cy="2594000"/>
            <a:chOff x="1571605" y="285728"/>
            <a:chExt cx="5786478" cy="2928958"/>
          </a:xfrm>
        </p:grpSpPr>
        <p:pic>
          <p:nvPicPr>
            <p:cNvPr id="35844" name="Picture 7" descr="BANNR018.WMF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71605" y="285728"/>
              <a:ext cx="5786478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 rot="21174317">
              <a:off x="1639107" y="864035"/>
              <a:ext cx="5684609" cy="177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r>
                <a:rPr lang="ar-EG" sz="4800" b="1" dirty="0">
                  <a:solidFill>
                    <a:srgbClr val="FFFF00"/>
                  </a:solidFill>
                  <a:ea typeface="Times New Roman" pitchFamily="18" charset="0"/>
                </a:rPr>
                <a:t>عصير الأناناس بجوز الهند </a:t>
              </a:r>
              <a:br>
                <a:rPr lang="ar-EG" sz="4800" b="1" dirty="0">
                  <a:solidFill>
                    <a:srgbClr val="FFFF00"/>
                  </a:solidFill>
                  <a:ea typeface="Times New Roman" pitchFamily="18" charset="0"/>
                </a:rPr>
              </a:br>
              <a:r>
                <a:rPr lang="ar-EG" sz="4800" b="1" dirty="0">
                  <a:solidFill>
                    <a:srgbClr val="FFFF00"/>
                  </a:solidFill>
                  <a:ea typeface="Times New Roman" pitchFamily="18" charset="0"/>
                </a:rPr>
                <a:t>(بينا كولادا)</a:t>
              </a:r>
              <a:endParaRPr lang="ar-EG" sz="6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720" y="3424416"/>
            <a:ext cx="2362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صير الأناناس بجوز الهن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2860675"/>
            <a:ext cx="55292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ربع كوب حليب جوز الهند.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كوب عصير أناناس بارد.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بعض قطع الأناناس.</a:t>
            </a:r>
            <a:endParaRPr lang="en-US" sz="3600" dirty="0">
              <a:latin typeface="Calibri" pitchFamily="34" charset="0"/>
              <a:cs typeface="+mn-cs"/>
            </a:endParaRP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F8C3291C-3B5A-44BF-9D32-0516D153266B}"/>
              </a:ext>
            </a:extLst>
          </p:cNvPr>
          <p:cNvGrpSpPr>
            <a:grpSpLocks/>
          </p:cNvGrpSpPr>
          <p:nvPr/>
        </p:nvGrpSpPr>
        <p:grpSpPr bwMode="auto">
          <a:xfrm>
            <a:off x="4261812" y="1023949"/>
            <a:ext cx="3429621" cy="1619239"/>
            <a:chOff x="4261808" y="1023932"/>
            <a:chExt cx="3429644" cy="161925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9CEFE8D0-42EB-4A3A-974D-44A1145FD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808" y="1410523"/>
              <a:ext cx="216758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6600" b="1" dirty="0">
                  <a:ln>
                    <a:solidFill>
                      <a:schemeClr val="tx1"/>
                    </a:solidFill>
                  </a:ln>
                  <a:solidFill>
                    <a:srgbClr val="0000FF"/>
                  </a:solidFill>
                  <a:latin typeface="Calibri" pitchFamily="34" charset="0"/>
                  <a:ea typeface="Times New Roman" pitchFamily="18" charset="0"/>
                  <a:cs typeface="Traditional Arabic" pitchFamily="2" charset="-78"/>
                </a:rPr>
                <a:t>المقادير: </a:t>
              </a:r>
              <a:endParaRPr lang="ar-EG" sz="80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cs typeface="Traditional Arabic" pitchFamily="2" charset="-78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0DC805E2-3971-4689-A0A8-5CED5D04D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3702" y="1023932"/>
              <a:ext cx="1047750" cy="1619250"/>
              <a:chOff x="4714876" y="1381122"/>
              <a:chExt cx="1047750" cy="1619250"/>
            </a:xfrm>
          </p:grpSpPr>
          <p:pic>
            <p:nvPicPr>
              <p:cNvPr id="8" name="Picture 10" descr="081229004338VsSm.gif">
                <a:extLst>
                  <a:ext uri="{FF2B5EF4-FFF2-40B4-BE49-F238E27FC236}">
                    <a16:creationId xmlns:a16="http://schemas.microsoft.com/office/drawing/2014/main" id="{D47C89CC-B932-45ED-8635-FC6E341BD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14876" y="1381122"/>
                <a:ext cx="1047750" cy="16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Heart 11">
                <a:extLst>
                  <a:ext uri="{FF2B5EF4-FFF2-40B4-BE49-F238E27FC236}">
                    <a16:creationId xmlns:a16="http://schemas.microsoft.com/office/drawing/2014/main" id="{6E047F7A-FC14-4466-8117-05043E96C71C}"/>
                  </a:ext>
                </a:extLst>
              </p:cNvPr>
              <p:cNvSpPr/>
              <p:nvPr/>
            </p:nvSpPr>
            <p:spPr>
              <a:xfrm>
                <a:off x="5143504" y="2214554"/>
                <a:ext cx="357189" cy="214314"/>
              </a:xfrm>
              <a:prstGeom prst="hear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</p:grpSp>
    </p:spTree>
  </p:cSld>
  <p:clrMapOvr>
    <a:masterClrMapping/>
  </p:clrMapOvr>
  <p:transition>
    <p:pull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قاد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بع كوب حليب جوز الهن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وب عصير أناناس بار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عض قطع الأنان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3568" y="1484784"/>
            <a:ext cx="5331279" cy="2468184"/>
            <a:chOff x="522219" y="3728755"/>
            <a:chExt cx="5331316" cy="2468169"/>
          </a:xfrm>
        </p:grpSpPr>
        <p:pic>
          <p:nvPicPr>
            <p:cNvPr id="2053" name="Picture 4" descr="blank_catalog.png"/>
            <p:cNvPicPr>
              <a:picLocks noChangeAspect="1"/>
            </p:cNvPicPr>
            <p:nvPr/>
          </p:nvPicPr>
          <p:blipFill>
            <a:blip r:embed="rId4">
              <a:lum bright="-18000" contrast="24000"/>
            </a:blip>
            <a:srcRect/>
            <a:stretch>
              <a:fillRect/>
            </a:stretch>
          </p:blipFill>
          <p:spPr bwMode="auto">
            <a:xfrm>
              <a:off x="522219" y="3728755"/>
              <a:ext cx="5331316" cy="246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5" name="Rectangle 1"/>
            <p:cNvSpPr>
              <a:spLocks noChangeArrowheads="1"/>
            </p:cNvSpPr>
            <p:nvPr/>
          </p:nvSpPr>
          <p:spPr bwMode="auto">
            <a:xfrm>
              <a:off x="1913544" y="4513966"/>
              <a:ext cx="3156656" cy="110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r>
                <a:rPr lang="ar-EG" sz="6600" b="1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</a:rPr>
                <a:t>المشروبات</a:t>
              </a:r>
              <a:endParaRPr lang="ar-EG" sz="8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>
            <a:lum bright="-25000" contrast="49000"/>
          </a:blip>
          <a:srcRect/>
          <a:stretch>
            <a:fillRect/>
          </a:stretch>
        </p:blipFill>
        <p:spPr bwMode="auto">
          <a:xfrm>
            <a:off x="6300192" y="3252712"/>
            <a:ext cx="2000264" cy="281727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شرو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A06179B-8A80-4E2A-854B-1E530799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68760"/>
            <a:ext cx="3912735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0143"/>
      </p:ext>
    </p:extLst>
  </p:cSld>
  <p:clrMapOvr>
    <a:masterClrMapping/>
  </p:clrMapOvr>
  <p:transition>
    <p:checker/>
    <p:sndAc>
      <p:stSnd>
        <p:snd r:embed="rId2" name="0074 - arcade game points up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672" y="1720850"/>
            <a:ext cx="629391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1- يُخلط حليب جوز الهند مع عصير الأناناس.</a:t>
            </a:r>
            <a:endParaRPr lang="en-US" sz="4000" dirty="0">
              <a:latin typeface="Calibri" pitchFamily="34" charset="0"/>
              <a:cs typeface="+mn-cs"/>
            </a:endParaRPr>
          </a:p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2- يُسكب الخليط في أكواب طويلة وتنثر فوقه قطع الأناناس.</a:t>
            </a:r>
            <a:endParaRPr lang="en-US" sz="4000" dirty="0">
              <a:latin typeface="Calibri" pitchFamily="34" charset="0"/>
              <a:cs typeface="+mn-cs"/>
            </a:endParaRPr>
          </a:p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3- تُزين الأكواب بشرائح الأناناس ومكعبات الثلج.</a:t>
            </a:r>
            <a:endParaRPr lang="ar-EG" sz="40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wedge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ُخلط حليب جوز الهند مع عصير الأنان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ُسكب الخليط في أكواب طويلة وتنثر فوقه قطع الأنان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ُزين الأكواب بشرائح الأناناس ومكعبات الثل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.arabseyes.com/gif/hrR250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4599550"/>
            <a:ext cx="1563638" cy="1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5906" y="2315242"/>
            <a:ext cx="6072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يحتوي حليب جوز الهند على ما يقرب </a:t>
            </a:r>
            <a:r>
              <a:rPr lang="ar-EG" sz="3600" b="1" dirty="0">
                <a:solidFill>
                  <a:srgbClr val="C00000"/>
                </a:solidFill>
              </a:rPr>
              <a:t>إل</a:t>
            </a:r>
            <a:r>
              <a:rPr lang="ar-SA" sz="3600" b="1" dirty="0">
                <a:solidFill>
                  <a:srgbClr val="C00000"/>
                </a:solidFill>
              </a:rPr>
              <a:t>ى 95% </a:t>
            </a:r>
            <a:r>
              <a:rPr lang="ar-EG" sz="3600" b="1" dirty="0">
                <a:solidFill>
                  <a:srgbClr val="C00000"/>
                </a:solidFill>
              </a:rPr>
              <a:t>ماء</a:t>
            </a:r>
            <a:r>
              <a:rPr lang="ar-SA" sz="3600" b="1" dirty="0">
                <a:solidFill>
                  <a:srgbClr val="C00000"/>
                </a:solidFill>
              </a:rPr>
              <a:t>، والنسبة المتبقية تحتوي على فيتامين</a:t>
            </a:r>
            <a:r>
              <a:rPr lang="en-US" sz="3600" b="1" dirty="0">
                <a:solidFill>
                  <a:srgbClr val="C00000"/>
                </a:solidFill>
              </a:rPr>
              <a:t> B </a:t>
            </a:r>
            <a:r>
              <a:rPr lang="ar-SA" sz="3600" b="1" dirty="0">
                <a:solidFill>
                  <a:srgbClr val="C00000"/>
                </a:solidFill>
              </a:rPr>
              <a:t>،</a:t>
            </a:r>
            <a:r>
              <a:rPr lang="en-US" sz="3600" b="1" dirty="0">
                <a:solidFill>
                  <a:srgbClr val="C00000"/>
                </a:solidFill>
              </a:rPr>
              <a:t>C</a:t>
            </a:r>
            <a:r>
              <a:rPr lang="ar-SA" sz="3600" b="1" dirty="0">
                <a:solidFill>
                  <a:srgbClr val="C00000"/>
                </a:solidFill>
              </a:rPr>
              <a:t>، والمعادن كالبوتاسيوم، والماغنسيوم، والصوديوم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59632" y="1004722"/>
            <a:ext cx="5929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/>
            <a:r>
              <a:rPr lang="ar-EG" sz="4000" b="1" dirty="0">
                <a:latin typeface="Calibri" pitchFamily="34" charset="0"/>
              </a:rPr>
              <a:t>ما القيمة الغذائية لهذا العصير؟</a:t>
            </a:r>
          </a:p>
        </p:txBody>
      </p:sp>
    </p:spTree>
  </p:cSld>
  <p:clrMapOvr>
    <a:masterClrMapping/>
  </p:clrMapOvr>
  <p:transition>
    <p:checker dir="vert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حتوي حليب جوز الهند على ما يقرب من 95% ماء، والنسبة المتب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148064" y="208037"/>
            <a:ext cx="3005138" cy="2428875"/>
            <a:chOff x="5138750" y="-285776"/>
            <a:chExt cx="3576654" cy="2428892"/>
          </a:xfrm>
        </p:grpSpPr>
        <p:pic>
          <p:nvPicPr>
            <p:cNvPr id="39940" name="Picture 4" descr="jamembo-folderne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8750" y="-285776"/>
              <a:ext cx="357665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605141" y="862593"/>
              <a:ext cx="1379766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54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</a:rPr>
                <a:t>تذكر</a:t>
              </a:r>
              <a:endParaRPr lang="ar-EG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TextBox 2"/>
          <p:cNvSpPr txBox="1"/>
          <p:nvPr/>
        </p:nvSpPr>
        <p:spPr bwMode="auto">
          <a:xfrm>
            <a:off x="1458111" y="3130649"/>
            <a:ext cx="6092728" cy="234957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4400" b="1">
                <a:latin typeface="+mn-lt"/>
                <a:cs typeface="+mn-cs"/>
              </a:defRPr>
            </a:lvl1pPr>
          </a:lstStyle>
          <a:p>
            <a:r>
              <a:rPr lang="ar-EG" dirty="0"/>
              <a:t>في حالة عدم توافر حليب جوز الهند يمكن وضع كوب حليب + ملعقتين من جوز الهند. </a:t>
            </a:r>
            <a:endParaRPr lang="en-US" dirty="0"/>
          </a:p>
        </p:txBody>
      </p:sp>
    </p:spTree>
  </p:cSld>
  <p:clrMapOvr>
    <a:masterClrMapping/>
  </p:clrMapOvr>
  <p:transition>
    <p:cover dir="lu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755576" y="476672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522188" y="3212976"/>
            <a:ext cx="6072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زيت جوز الهند - شراب جوز الهند - يستخدم لب جوز الهند مجفف للحلويات - يأكل لب ثمرة جوز الهند – القشرة الخارجية تستخدم في أعمال الزينة وتدخل في صناعة الورق وبعض </a:t>
            </a:r>
            <a:r>
              <a:rPr lang="ar-EG" sz="3200" b="1" dirty="0">
                <a:solidFill>
                  <a:srgbClr val="C00000"/>
                </a:solidFill>
              </a:rPr>
              <a:t>أ</a:t>
            </a:r>
            <a:r>
              <a:rPr lang="ar-SA" sz="3200" b="1" dirty="0" err="1">
                <a:solidFill>
                  <a:srgbClr val="C00000"/>
                </a:solidFill>
              </a:rPr>
              <a:t>نواع</a:t>
            </a:r>
            <a:r>
              <a:rPr lang="ar-SA" sz="3200" b="1" dirty="0">
                <a:solidFill>
                  <a:srgbClr val="C00000"/>
                </a:solidFill>
              </a:rPr>
              <a:t> الأخشاب.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85F6F61-48B4-46A2-8A1C-34EC9DB965B8}"/>
              </a:ext>
            </a:extLst>
          </p:cNvPr>
          <p:cNvSpPr txBox="1"/>
          <p:nvPr/>
        </p:nvSpPr>
        <p:spPr bwMode="auto">
          <a:xfrm>
            <a:off x="1525636" y="1548242"/>
            <a:ext cx="6092728" cy="1328023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4400" b="1">
                <a:latin typeface="+mn-lt"/>
                <a:cs typeface="+mn-cs"/>
              </a:defRPr>
            </a:lvl1pPr>
          </a:lstStyle>
          <a:p>
            <a:r>
              <a:rPr lang="ar-EG" sz="3600" dirty="0"/>
              <a:t>ما الأشياء التي يمكن الحصول عليها من ثمرة جوز الهند؟</a:t>
            </a:r>
            <a:endParaRPr lang="en-US" sz="3600" dirty="0"/>
          </a:p>
        </p:txBody>
      </p:sp>
    </p:spTree>
  </p:cSld>
  <p:clrMapOvr>
    <a:masterClrMapping/>
  </p:clrMapOvr>
  <p:transition>
    <p:strips dir="r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زيت جوز الهند - شراب جوز الهند - ويستخدم لب جوز الهند مجفف للحلوي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642938"/>
            <a:ext cx="7072313" cy="2143125"/>
            <a:chOff x="2095483" y="467736"/>
            <a:chExt cx="5500726" cy="2627735"/>
          </a:xfrm>
        </p:grpSpPr>
        <p:pic>
          <p:nvPicPr>
            <p:cNvPr id="41988" name="Picture 5" descr="BANNR018.WMF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95483" y="467736"/>
              <a:ext cx="5500726" cy="2627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21295625">
              <a:off x="2488391" y="1215548"/>
              <a:ext cx="4714908" cy="1132108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solidFill>
                    <a:schemeClr val="bg1"/>
                  </a:solidFill>
                  <a:latin typeface="+mn-lt"/>
                  <a:cs typeface="+mn-cs"/>
                </a:rPr>
                <a:t>عصير الفواكه المشكّلة</a:t>
              </a:r>
              <a:endParaRPr lang="en-US" sz="54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FF9C51C2-D7EB-4D9A-A9C7-A9B9019B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995011"/>
            <a:ext cx="4171469" cy="3478305"/>
          </a:xfrm>
          <a:prstGeom prst="rect">
            <a:avLst/>
          </a:prstGeom>
        </p:spPr>
      </p:pic>
    </p:spTree>
  </p:cSld>
  <p:clrMapOvr>
    <a:masterClrMapping/>
  </p:clrMapOvr>
  <p:transition>
    <p:cover dir="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7864" y="583757"/>
            <a:ext cx="27927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r>
              <a:rPr lang="ar-EG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المقادير: </a:t>
            </a:r>
            <a:endParaRPr lang="ar-EG" sz="80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7877" y="1772816"/>
            <a:ext cx="6029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حَبَّتا مانجو طازجة أو نصف كوب مانجو مجمَّدة.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نصف كوب فراولة.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موزة.</a:t>
            </a:r>
          </a:p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تفاحة.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عصير برتقالتين.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كوبا حليب أو ماء حسب الرغبة.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q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نصف كوب سكر.</a:t>
            </a:r>
            <a:endParaRPr lang="en-US" sz="3600" dirty="0">
              <a:latin typeface="Calibri" pitchFamily="34" charset="0"/>
              <a:cs typeface="+mn-cs"/>
            </a:endParaRPr>
          </a:p>
        </p:txBody>
      </p:sp>
      <p:pic>
        <p:nvPicPr>
          <p:cNvPr id="12290" name="Picture 2" descr="http://www.lakii.com/vb/smile/7-19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6798" y="2420888"/>
            <a:ext cx="1540802" cy="213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قاد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َبَّتا مانجو طازجة أو نصف كوب مانجو مجمَّ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نصف كوب فراو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وز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تفا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عصير برتقال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كوبا حليب أو ماء حسب الرغ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نصف كوب س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A06179B-8A80-4E2A-854B-1E530799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68760"/>
            <a:ext cx="3912735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30552"/>
      </p:ext>
    </p:extLst>
  </p:cSld>
  <p:clrMapOvr>
    <a:masterClrMapping/>
  </p:clrMapOvr>
  <p:transition>
    <p:checker/>
    <p:sndAc>
      <p:stSnd>
        <p:snd r:embed="rId2" name="0074 - arcade game points up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648" y="1052736"/>
            <a:ext cx="689875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1 - تُنظف الفواكه الطازجة جيدًا وتقشر التفاحة وتُزال بذورها، ثم تقطع.</a:t>
            </a:r>
            <a:endParaRPr lang="en-US" sz="4000" dirty="0">
              <a:latin typeface="Calibri" pitchFamily="34" charset="0"/>
              <a:cs typeface="+mn-cs"/>
            </a:endParaRPr>
          </a:p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2 - تُوضع جميع الفواكه في الخلاط.</a:t>
            </a:r>
            <a:endParaRPr lang="en-US" sz="4000" dirty="0">
              <a:latin typeface="Calibri" pitchFamily="34" charset="0"/>
              <a:cs typeface="+mn-cs"/>
            </a:endParaRPr>
          </a:p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3 - يُضاف عصير البرتقال والماء أو الحليب، السائل والسكر ويمزج الخليط جيداً.</a:t>
            </a:r>
            <a:endParaRPr lang="en-US" sz="4000" dirty="0">
              <a:latin typeface="Calibri" pitchFamily="34" charset="0"/>
              <a:cs typeface="+mn-cs"/>
            </a:endParaRPr>
          </a:p>
          <a:p>
            <a:pPr algn="r" rtl="1">
              <a:defRPr/>
            </a:pPr>
            <a:r>
              <a:rPr lang="ar-EG" sz="4000" b="1" dirty="0">
                <a:latin typeface="Calibri" pitchFamily="34" charset="0"/>
                <a:cs typeface="+mn-cs"/>
              </a:rPr>
              <a:t>4 - يُقدم العصير في أكواب وتُجمّل.</a:t>
            </a:r>
            <a:endParaRPr lang="ar-EG" sz="40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push dir="r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ُنظيف الفواكه الطازجة جيدَا وتقشر التفاحة وتُزال بذورها تم تقط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ُوضع جميع الفواكه في الخل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ُضاف عصير البرتقال والماء أو الحليب السائل والسكر ويمزج الخلي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ُقدم العصير في أكواب وتُجمّ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75656" y="722080"/>
            <a:ext cx="6553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+mn-lt"/>
                <a:cs typeface="+mn-cs"/>
              </a:rPr>
              <a:t>اقترح طرقًا لزيادة القيمة الغذائية لعصير الفواكه المشكلة</a:t>
            </a:r>
          </a:p>
        </p:txBody>
      </p:sp>
      <p:pic>
        <p:nvPicPr>
          <p:cNvPr id="10242" name="Picture 2" descr="http://images.alwatanvoice.com/images/topics/images/2721867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315" y="1536135"/>
            <a:ext cx="2060716" cy="15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331640" y="3755525"/>
            <a:ext cx="6841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يمكن إضافة العسل بدلًا من السكر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9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2"/>
          <p:cNvSpPr txBox="1">
            <a:spLocks noChangeArrowheads="1"/>
          </p:cNvSpPr>
          <p:nvPr/>
        </p:nvSpPr>
        <p:spPr bwMode="auto">
          <a:xfrm rot="21098306">
            <a:off x="3344705" y="1221551"/>
            <a:ext cx="4714895" cy="923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5400" b="1" dirty="0">
                <a:latin typeface="Calibri" pitchFamily="34" charset="0"/>
              </a:rPr>
              <a:t>المفاهيم الرئيسة: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64" y="3075057"/>
            <a:ext cx="22145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dirty="0">
                <a:solidFill>
                  <a:srgbClr val="C00000"/>
                </a:solidFill>
              </a:rPr>
              <a:t>المشروبات.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3492" y="3860875"/>
            <a:ext cx="17859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400" b="1" dirty="0">
                <a:solidFill>
                  <a:srgbClr val="C00000"/>
                </a:solidFill>
              </a:rPr>
              <a:t>العصير.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4869160"/>
            <a:ext cx="21431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400" b="1" dirty="0">
                <a:solidFill>
                  <a:srgbClr val="C00000"/>
                </a:solidFill>
              </a:rPr>
              <a:t>الشراب.</a:t>
            </a:r>
          </a:p>
        </p:txBody>
      </p:sp>
    </p:spTree>
  </p:cSld>
  <p:clrMapOvr>
    <a:masterClrMapping/>
  </p:clrMapOvr>
  <p:transition>
    <p:cover dir="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شرو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عص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ر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755576" y="545132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84314" y="3789040"/>
            <a:ext cx="5976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أقوم بتقطيع تلك الأجزاء المتبقية من الفواكه إلى قطع صغيره و</a:t>
            </a:r>
            <a:r>
              <a:rPr lang="ar-EG" sz="3200" b="1" dirty="0">
                <a:solidFill>
                  <a:srgbClr val="FF0000"/>
                </a:solidFill>
              </a:rPr>
              <a:t>أ</a:t>
            </a:r>
            <a:r>
              <a:rPr lang="ar-SA" sz="3200" b="1" dirty="0">
                <a:solidFill>
                  <a:srgbClr val="FF0000"/>
                </a:solidFill>
              </a:rPr>
              <a:t>صنع منها سلطة فواكه.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571625" y="1080917"/>
            <a:ext cx="6286500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EG" sz="3600" b="1" dirty="0">
                <a:latin typeface="Calibri" pitchFamily="34" charset="0"/>
              </a:rPr>
              <a:t>قَدِّم مقترحاً للاستفادة من قطع الفاكهة المتبقية بعد المناسبات. </a:t>
            </a:r>
            <a:endParaRPr lang="ar-EG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قومي بتقطيع تلك الأجزاء المتبقية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1763688" y="2276872"/>
            <a:ext cx="5357838" cy="193899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>
            <a:defPPr>
              <a:defRPr lang="ar-EG"/>
            </a:defPPr>
            <a:lvl1pPr algn="ctr" rtl="1" eaLnBrk="0" hangingPunct="0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defRPr>
            </a:lvl1pPr>
          </a:lstStyle>
          <a:p>
            <a:r>
              <a:rPr lang="ar-EG" dirty="0"/>
              <a:t>ثانياً: المشروبات الساخنة </a:t>
            </a:r>
          </a:p>
        </p:txBody>
      </p:sp>
    </p:spTree>
    <p:extLst>
      <p:ext uri="{BB962C8B-B14F-4D97-AF65-F5344CB8AC3E}">
        <p14:creationId xmlns:p14="http://schemas.microsoft.com/office/powerpoint/2010/main" val="3576430853"/>
      </p:ext>
    </p:extLst>
  </p:cSld>
  <p:clrMapOvr>
    <a:masterClrMapping/>
  </p:clrMapOvr>
  <p:transition>
    <p:strips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ثانياًالمشروبات الساخن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63688" y="1772816"/>
            <a:ext cx="5286375" cy="1928812"/>
            <a:chOff x="1785918" y="71414"/>
            <a:chExt cx="5286412" cy="1928826"/>
          </a:xfrm>
        </p:grpSpPr>
        <p:sp>
          <p:nvSpPr>
            <p:cNvPr id="12" name="Oval 11"/>
            <p:cNvSpPr/>
            <p:nvPr/>
          </p:nvSpPr>
          <p:spPr>
            <a:xfrm>
              <a:off x="3286117" y="71414"/>
              <a:ext cx="3786213" cy="1714512"/>
            </a:xfrm>
            <a:prstGeom prst="ellipse">
              <a:avLst/>
            </a:prstGeom>
            <a:gradFill>
              <a:gsLst>
                <a:gs pos="0">
                  <a:srgbClr val="993300"/>
                </a:gs>
                <a:gs pos="48000">
                  <a:srgbClr val="FFFF00"/>
                </a:gs>
                <a:gs pos="100000">
                  <a:srgbClr val="993300"/>
                </a:gs>
              </a:gsLst>
              <a:lin ang="162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47110" name="Picture 12" descr="19a68fb5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357166"/>
              <a:ext cx="528641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1" name="TextBox 13"/>
            <p:cNvSpPr txBox="1">
              <a:spLocks noChangeArrowheads="1"/>
            </p:cNvSpPr>
            <p:nvPr/>
          </p:nvSpPr>
          <p:spPr bwMode="auto">
            <a:xfrm>
              <a:off x="3720754" y="239353"/>
              <a:ext cx="2916938" cy="1446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EG" sz="4400" b="1" dirty="0">
                  <a:latin typeface="Calibri" pitchFamily="34" charset="0"/>
                </a:rPr>
                <a:t>قهوة بالحليب (لاتيه)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80C8AA3B-4F06-41C4-9992-CA60DB6A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82" y="4662380"/>
            <a:ext cx="2399386" cy="1704442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632" y="2132856"/>
            <a:ext cx="712277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كوب حليب سائل.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ملعقة صغيرة قهوة سريعة التحضير.</a:t>
            </a:r>
          </a:p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ملعقتا ماء دافئ.</a:t>
            </a:r>
          </a:p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</a:rPr>
              <a:t> سكر (حسب الرغبة).</a:t>
            </a:r>
            <a:endParaRPr lang="en-US" sz="3600" dirty="0">
              <a:latin typeface="Calibri" pitchFamily="34" charset="0"/>
              <a:cs typeface="+mn-cs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 ملعقة صغيرة كريم كراميل.</a:t>
            </a:r>
          </a:p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ربع ملعقة صغيرة فانيليا.</a:t>
            </a:r>
          </a:p>
          <a:p>
            <a:pPr algn="r" rtl="1">
              <a:buFont typeface="Wingdings" pitchFamily="2" charset="2"/>
              <a:buChar char="Ø"/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ملعقة صغيرة من كريمة الخفق (اختياري).</a:t>
            </a:r>
            <a:endParaRPr lang="en-US" sz="3600" dirty="0">
              <a:latin typeface="Calibri" pitchFamily="34" charset="0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63969" y="548680"/>
            <a:ext cx="27927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r>
              <a:rPr lang="ar-EG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المقادير: </a:t>
            </a:r>
            <a:endParaRPr lang="ar-EG" sz="80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A06179B-8A80-4E2A-854B-1E530799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68760"/>
            <a:ext cx="3912735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0329"/>
      </p:ext>
    </p:extLst>
  </p:cSld>
  <p:clrMapOvr>
    <a:masterClrMapping/>
  </p:clrMapOvr>
  <p:transition>
    <p:checker/>
    <p:sndAc>
      <p:stSnd>
        <p:snd r:embed="rId2" name="0074 - arcade game points up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6059" y="476672"/>
            <a:ext cx="780437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1– وضع القهوة سريعًا التحضير مع السكر والماء الدافئ في علبة زجاجية نظيفة ومحكمة الغلق، ثم ترج جيدًا مدة دقيقة أو دقيقتين؛ حتى نحصل على قوام كريمي.</a:t>
            </a:r>
          </a:p>
          <a:p>
            <a:pPr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2- يوضح الخليط السابق في كوب التقديم.</a:t>
            </a:r>
          </a:p>
          <a:p>
            <a:pPr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3- غلي الحليب الطازج.</a:t>
            </a:r>
          </a:p>
          <a:p>
            <a:pPr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4- يوضع كريم الكراميل والفانيلا والسكر في نفس العلبة الزجاجية، ويضاف نصف مقدار الحليب السائل ويرج مدة دقيقة أو دقيقتين؛ حتى نحصل على رغوة كثيفة.</a:t>
            </a:r>
          </a:p>
          <a:p>
            <a:pPr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5- يوضع الخليط في كوب التقديم.</a:t>
            </a:r>
          </a:p>
          <a:p>
            <a:pPr algn="r" rtl="1">
              <a:defRPr/>
            </a:pPr>
            <a:r>
              <a:rPr lang="ar-EG" sz="3200" b="1" dirty="0">
                <a:latin typeface="Calibri" pitchFamily="34" charset="0"/>
                <a:cs typeface="+mn-cs"/>
              </a:rPr>
              <a:t>6- ثم يرج باقي مقدار الحليب بدون إضافات في نفس العلبة الزجاجية؛ حتى نحصل على رغوة ويضاف لكوب التقديم.</a:t>
            </a:r>
            <a:endParaRPr lang="en-US" sz="32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circle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259632" y="2596634"/>
            <a:ext cx="6642566" cy="3098721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4400" b="1">
                <a:latin typeface="+mn-lt"/>
                <a:cs typeface="+mn-cs"/>
              </a:defRPr>
            </a:lvl1pPr>
          </a:lstStyle>
          <a:p>
            <a:r>
              <a:rPr lang="ar-EG" dirty="0"/>
              <a:t>في حال عد توفر الحليب السائل الطازج يمكن إضافة ثلاث ملاعق كبيرة من الحليب المجفف البودرة لكل كوب من الماء.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715000" y="0"/>
            <a:ext cx="3005138" cy="2428875"/>
            <a:chOff x="5138750" y="-285776"/>
            <a:chExt cx="3576654" cy="2428892"/>
          </a:xfrm>
        </p:grpSpPr>
        <p:pic>
          <p:nvPicPr>
            <p:cNvPr id="53252" name="Picture 4" descr="jamembo-folderne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8750" y="-285776"/>
              <a:ext cx="357665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362143" y="876877"/>
              <a:ext cx="1379766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54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</a:rPr>
                <a:t>تذكر</a:t>
              </a:r>
              <a:endParaRPr lang="ar-EG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trips dir="r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1571636" y="1196752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67744" y="2835367"/>
            <a:ext cx="4929157" cy="1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3600" b="1" dirty="0">
                <a:latin typeface="Calibri" pitchFamily="34" charset="0"/>
                <a:cs typeface="Times New Roman" pitchFamily="18" charset="0"/>
              </a:rPr>
              <a:t>اقترح مشروباً ساخناً وقم بعمله في المنزل، ثم دون مقاديره وطريقة عمله.</a:t>
            </a:r>
            <a:endParaRPr lang="ar-EG" sz="4400" dirty="0"/>
          </a:p>
        </p:txBody>
      </p:sp>
    </p:spTree>
  </p:cSld>
  <p:clrMapOvr>
    <a:masterClrMapping/>
  </p:clrMapOvr>
  <p:transition>
    <p:cover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17829" y="2780928"/>
            <a:ext cx="4708341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4800" b="1" dirty="0">
                <a:latin typeface="Calibri" pitchFamily="34" charset="0"/>
              </a:rPr>
              <a:t>خليط الكــــاكاو الساخن</a:t>
            </a:r>
          </a:p>
        </p:txBody>
      </p:sp>
    </p:spTree>
  </p:cSld>
  <p:clrMapOvr>
    <a:masterClrMapping/>
  </p:clrMapOvr>
  <p:transition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ليط الكــــاكاو الساخ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47704" y="2113757"/>
            <a:ext cx="4536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dirty="0"/>
              <a:t> نصف كوب بودرة حليب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3216835"/>
            <a:ext cx="77392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dirty="0"/>
              <a:t>كوب ونصف الكوب بودرة مبيض القهوة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9702" y="4212588"/>
            <a:ext cx="44033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dirty="0"/>
              <a:t>3 أكواب بودرة كاكاو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244" y="5208341"/>
            <a:ext cx="5537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dirty="0"/>
              <a:t>كوب ونصف الكوب سكر ناعم.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175624" y="672124"/>
            <a:ext cx="27927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>
              <a:defRPr/>
            </a:pPr>
            <a:r>
              <a:rPr lang="ar-EG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+mn-cs"/>
              </a:rPr>
              <a:t>المقادير: </a:t>
            </a:r>
            <a:endParaRPr lang="ar-EG" sz="80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صف كوب بودرة حل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وب ونصف الكوب بودرة مبيض القهو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 أكواب بودرة  كاكا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كوب ونصف الكوب سكر ناع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26215" y="2420888"/>
            <a:ext cx="5291569" cy="3069829"/>
            <a:chOff x="881903" y="2788041"/>
            <a:chExt cx="5291606" cy="3069850"/>
          </a:xfrm>
          <a:noFill/>
        </p:grpSpPr>
        <p:sp>
          <p:nvSpPr>
            <p:cNvPr id="9" name="Flowchart: Stored Data 8"/>
            <p:cNvSpPr/>
            <p:nvPr/>
          </p:nvSpPr>
          <p:spPr bwMode="auto">
            <a:xfrm rot="16200000">
              <a:off x="1992781" y="1677163"/>
              <a:ext cx="3069850" cy="5291606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  <a:effectLst>
              <a:innerShdw blurRad="1041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105" name="Rectangle 1"/>
            <p:cNvSpPr>
              <a:spLocks noChangeArrowheads="1"/>
            </p:cNvSpPr>
            <p:nvPr/>
          </p:nvSpPr>
          <p:spPr bwMode="auto">
            <a:xfrm>
              <a:off x="914740" y="3148167"/>
              <a:ext cx="4936036" cy="2349595"/>
            </a:xfrm>
            <a:prstGeom prst="round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EG" sz="4400" b="1" dirty="0">
                  <a:latin typeface="Calibri" pitchFamily="34" charset="0"/>
                </a:rPr>
                <a:t>سوائل تُعدّ من مواد متنوعة وبطرق مختلفة، وتقدَّم بأشكال متعددة.</a:t>
              </a:r>
              <a:endParaRPr lang="ar-EG" sz="4400" dirty="0">
                <a:latin typeface="Calibri" pitchFamily="34" charset="0"/>
              </a:endParaRPr>
            </a:p>
          </p:txBody>
        </p:sp>
      </p:grpSp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4361446" y="596769"/>
            <a:ext cx="289053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rtl="1" eaLnBrk="0" hangingPunct="0"/>
            <a:r>
              <a:rPr lang="ar-EG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المشروبات</a:t>
            </a:r>
          </a:p>
        </p:txBody>
      </p:sp>
    </p:spTree>
  </p:cSld>
  <p:clrMapOvr>
    <a:masterClrMapping/>
  </p:clrMapOvr>
  <p:transition>
    <p:strips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شرو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وائل تُعدّ من مواد متنوعة وبط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2538" y="1972648"/>
            <a:ext cx="8072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4000" b="1" dirty="0"/>
              <a:t>تخلط المقادير كلها، وتوضع في وعاء زجاجي محكم.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538" y="3529584"/>
            <a:ext cx="80862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dirty="0"/>
              <a:t>لعمل الشراب: يخلط نصف كوب من الخليط السابق مع كوب ونصف الكوب ماء مغلي، ويمكن زيادة السكر حسب الرغبة.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36156" y="815821"/>
            <a:ext cx="2071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>
              <a:defRPr/>
            </a:pPr>
            <a:r>
              <a:rPr lang="ar-EG" sz="5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الطريقة: </a:t>
            </a:r>
            <a:endParaRPr lang="ar-EG" sz="6600" dirty="0"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خلط المقادير كلها، وتوضع في وعاء زجاجي م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خلط المقادير كلهاوتوضع في وعاء زجاجي م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>
            <a:off x="1571636" y="1196752"/>
            <a:ext cx="1071570" cy="1071570"/>
          </a:xfrm>
          <a:prstGeom prst="diamond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67744" y="2743027"/>
            <a:ext cx="49291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000" b="1" dirty="0">
                <a:latin typeface="Calibri" pitchFamily="34" charset="0"/>
                <a:cs typeface="Times New Roman" pitchFamily="18" charset="0"/>
              </a:rPr>
              <a:t>ابحث في مصادر التعلم عن نصائح لإعداد القهوة بطريقة احترافية في المنزل.</a:t>
            </a:r>
            <a:endParaRPr lang="ar-EG" sz="4800" dirty="0"/>
          </a:p>
        </p:txBody>
      </p:sp>
    </p:spTree>
    <p:extLst>
      <p:ext uri="{BB962C8B-B14F-4D97-AF65-F5344CB8AC3E}">
        <p14:creationId xmlns:p14="http://schemas.microsoft.com/office/powerpoint/2010/main" val="350257650"/>
      </p:ext>
    </p:extLst>
  </p:cSld>
  <p:clrMapOvr>
    <a:masterClrMapping/>
  </p:clrMapOvr>
  <p:transition>
    <p:cover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00749" y="428625"/>
            <a:ext cx="2500314" cy="1500188"/>
            <a:chOff x="5857884" y="428604"/>
            <a:chExt cx="2643206" cy="1500198"/>
          </a:xfrm>
        </p:grpSpPr>
        <p:sp>
          <p:nvSpPr>
            <p:cNvPr id="6" name="Oval Callout 5"/>
            <p:cNvSpPr/>
            <p:nvPr/>
          </p:nvSpPr>
          <p:spPr>
            <a:xfrm>
              <a:off x="5857884" y="428604"/>
              <a:ext cx="2643206" cy="1500198"/>
            </a:xfrm>
            <a:prstGeom prst="wedgeEllipseCallou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61441" name="Rectangle 1"/>
            <p:cNvSpPr>
              <a:spLocks noChangeArrowheads="1"/>
            </p:cNvSpPr>
            <p:nvPr/>
          </p:nvSpPr>
          <p:spPr bwMode="auto">
            <a:xfrm>
              <a:off x="6286512" y="785794"/>
              <a:ext cx="176362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</a:rPr>
                <a:t>نشاط (أ)</a:t>
              </a:r>
              <a:endPara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4346" y="620688"/>
            <a:ext cx="5357812" cy="5616624"/>
            <a:chOff x="642910" y="2214554"/>
            <a:chExt cx="5357850" cy="2961856"/>
          </a:xfrm>
        </p:grpSpPr>
        <p:pic>
          <p:nvPicPr>
            <p:cNvPr id="56324" name="Picture 3" descr="Memopa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642910" y="2214554"/>
              <a:ext cx="5357850" cy="296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5" name="TextBox 2"/>
            <p:cNvSpPr txBox="1">
              <a:spLocks noChangeArrowheads="1"/>
            </p:cNvSpPr>
            <p:nvPr/>
          </p:nvSpPr>
          <p:spPr bwMode="auto">
            <a:xfrm>
              <a:off x="1453942" y="2421411"/>
              <a:ext cx="4298831" cy="2548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EG" sz="2800" b="1" dirty="0"/>
                <a:t>الاعتدال في تناول الطعام والشراب سبب رئيس – بإذن الله – للمحافظة على صحة الإنسان والوقاية والشفاء من الأمراض، قال الرسول صلى الله عليه وسلم: </a:t>
              </a:r>
              <a:r>
                <a:rPr lang="ar-EG" sz="2800" b="1" dirty="0">
                  <a:solidFill>
                    <a:srgbClr val="0070C0"/>
                  </a:solidFill>
                </a:rPr>
                <a:t>"ما ملأ آدمي وعاء شرًا من بطن بحسب ابن آدم أكلات يقمن صلبه فإن كان لا محالة فثلث لطعامه وثلث لشرابه، وثلث لنفسه" </a:t>
              </a:r>
              <a:r>
                <a:rPr lang="ar-EG" sz="2800" b="1" dirty="0"/>
                <a:t>اذكر التطبيق الصحيح لتناول الطعام والشراب في نقاط موجزة. </a:t>
              </a:r>
              <a:endParaRPr lang="en-US" sz="2800" dirty="0"/>
            </a:p>
          </p:txBody>
        </p:sp>
      </p:grpSp>
    </p:spTree>
  </p:cSld>
  <p:clrMapOvr>
    <a:masterClrMapping/>
  </p:clrMapOvr>
  <p:transition>
    <p:randomBar dir="vert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57875" y="428625"/>
            <a:ext cx="2643188" cy="1500188"/>
            <a:chOff x="5857884" y="428604"/>
            <a:chExt cx="2643206" cy="1500198"/>
          </a:xfrm>
        </p:grpSpPr>
        <p:sp>
          <p:nvSpPr>
            <p:cNvPr id="7" name="Oval Callout 6"/>
            <p:cNvSpPr/>
            <p:nvPr/>
          </p:nvSpPr>
          <p:spPr>
            <a:xfrm>
              <a:off x="5857884" y="428604"/>
              <a:ext cx="2643206" cy="1500198"/>
            </a:xfrm>
            <a:prstGeom prst="wedgeEllipseCallou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6128605" y="785794"/>
              <a:ext cx="201529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</a:rPr>
                <a:t>نشاط (ب)</a:t>
              </a:r>
              <a:endPara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F43E967-9B3B-4F77-B91E-B5CBCC4151F8}"/>
              </a:ext>
            </a:extLst>
          </p:cNvPr>
          <p:cNvGrpSpPr/>
          <p:nvPr/>
        </p:nvGrpSpPr>
        <p:grpSpPr>
          <a:xfrm>
            <a:off x="578453" y="2313587"/>
            <a:ext cx="6289675" cy="3498850"/>
            <a:chOff x="578453" y="2313587"/>
            <a:chExt cx="6289675" cy="3498850"/>
          </a:xfrm>
        </p:grpSpPr>
        <p:pic>
          <p:nvPicPr>
            <p:cNvPr id="57350" name="Picture 3" descr="Memopa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78453" y="2313587"/>
              <a:ext cx="6289675" cy="349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331640" y="3185849"/>
              <a:ext cx="5328592" cy="17543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sz="3600" b="1" dirty="0">
                  <a:latin typeface="Calibri" pitchFamily="34" charset="0"/>
                </a:rPr>
                <a:t>قم بجولة في المقصف المدرسي، ثم أعد تقريرًا عن المشروبات الموجودة به.</a:t>
              </a:r>
              <a:endParaRPr lang="en-US" sz="36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split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02459" y="2652514"/>
            <a:ext cx="6145213" cy="3022600"/>
            <a:chOff x="1063602" y="2635245"/>
            <a:chExt cx="6145284" cy="302262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63602" y="2635245"/>
              <a:ext cx="6145284" cy="3022622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  <a:effectLst>
              <a:innerShdw blurRad="1041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endParaRPr lang="ar-EG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2742" y="2869275"/>
              <a:ext cx="5167003" cy="2554563"/>
            </a:xfrm>
            <a:prstGeom prst="rect">
              <a:avLst/>
            </a:prstGeom>
            <a:noFill/>
            <a:ln w="57150">
              <a:noFill/>
            </a:ln>
            <a:effectLst>
              <a:innerShdw blurRad="1041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ctr" rtl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ar-EG" sz="4000" b="1" dirty="0">
                  <a:solidFill>
                    <a:srgbClr val="7030A0"/>
                  </a:solidFill>
                </a:rPr>
                <a:t>بعض المشروبات تقدَّم ساخنة أو باردة مثل: </a:t>
              </a:r>
              <a:r>
                <a:rPr lang="ar-EG" sz="4000" b="1" dirty="0" err="1">
                  <a:solidFill>
                    <a:srgbClr val="7030A0"/>
                  </a:solidFill>
                </a:rPr>
                <a:t>الكركديه</a:t>
              </a:r>
              <a:r>
                <a:rPr lang="ar-EG" sz="4000" b="1" dirty="0">
                  <a:solidFill>
                    <a:srgbClr val="7030A0"/>
                  </a:solidFill>
                </a:rPr>
                <a:t> والشكولاتة بالحليب.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148064" y="30162"/>
            <a:ext cx="3005138" cy="2428875"/>
            <a:chOff x="5138750" y="-285776"/>
            <a:chExt cx="3576654" cy="2428892"/>
          </a:xfrm>
        </p:grpSpPr>
        <p:pic>
          <p:nvPicPr>
            <p:cNvPr id="5124" name="Picture 4" descr="jamembo-folderne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8750" y="-285776"/>
              <a:ext cx="357665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347016" y="866956"/>
              <a:ext cx="1379766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rtl="1">
                <a:defRPr/>
              </a:pPr>
              <a:r>
                <a:rPr lang="ar-EG" sz="54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Times New Roman" pitchFamily="18" charset="0"/>
                </a:rPr>
                <a:t>تذكر</a:t>
              </a:r>
              <a:endParaRPr lang="ar-EG" sz="6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 rot="848085">
            <a:off x="5024922" y="2568533"/>
            <a:ext cx="3500437" cy="1643062"/>
            <a:chOff x="5267203" y="2285866"/>
            <a:chExt cx="3500462" cy="1643074"/>
          </a:xfrm>
        </p:grpSpPr>
        <p:sp>
          <p:nvSpPr>
            <p:cNvPr id="13" name="Wave 12"/>
            <p:cNvSpPr/>
            <p:nvPr/>
          </p:nvSpPr>
          <p:spPr>
            <a:xfrm>
              <a:off x="5283595" y="2285866"/>
              <a:ext cx="3429024" cy="1643074"/>
            </a:xfrm>
            <a:prstGeom prst="wav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67203" y="2777953"/>
              <a:ext cx="3500462" cy="646331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solidFill>
                    <a:srgbClr val="002060"/>
                  </a:solidFill>
                  <a:latin typeface="+mn-lt"/>
                  <a:cs typeface="+mn-cs"/>
                </a:rPr>
                <a:t>المشروبات الباردة</a:t>
              </a:r>
            </a:p>
          </p:txBody>
        </p:sp>
      </p:grpSp>
      <p:sp>
        <p:nvSpPr>
          <p:cNvPr id="5" name="TextBox 4"/>
          <p:cNvSpPr txBox="1"/>
          <p:nvPr/>
        </p:nvSpPr>
        <p:spPr bwMode="auto">
          <a:xfrm>
            <a:off x="807682" y="5354461"/>
            <a:ext cx="7528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+mn-lt"/>
                <a:cs typeface="+mn-cs"/>
              </a:rPr>
              <a:t>العصير – الشراب ..................................</a:t>
            </a:r>
          </a:p>
        </p:txBody>
      </p:sp>
      <p:pic>
        <p:nvPicPr>
          <p:cNvPr id="46082" name="Picture 2" descr="click to zoom"/>
          <p:cNvPicPr>
            <a:picLocks noChangeAspect="1" noChangeArrowheads="1"/>
          </p:cNvPicPr>
          <p:nvPr/>
        </p:nvPicPr>
        <p:blipFill>
          <a:blip r:embed="rId6">
            <a:lum bright="-22000" contrast="42000"/>
          </a:blip>
          <a:srcRect/>
          <a:stretch>
            <a:fillRect/>
          </a:stretch>
        </p:blipFill>
        <p:spPr bwMode="auto">
          <a:xfrm rot="-326953">
            <a:off x="1343906" y="2451834"/>
            <a:ext cx="1742805" cy="18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/>
          <p:nvPr/>
        </p:nvGrpSpPr>
        <p:grpSpPr>
          <a:xfrm>
            <a:off x="2123729" y="604378"/>
            <a:ext cx="4824536" cy="1214446"/>
            <a:chOff x="3363348" y="437936"/>
            <a:chExt cx="4824536" cy="121444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Flowchart: Terminator 11"/>
            <p:cNvSpPr/>
            <p:nvPr/>
          </p:nvSpPr>
          <p:spPr>
            <a:xfrm>
              <a:off x="3363348" y="437936"/>
              <a:ext cx="4824536" cy="1214446"/>
            </a:xfrm>
            <a:prstGeom prst="flowChartTerminator">
              <a:avLst/>
            </a:prstGeom>
            <a:solidFill>
              <a:srgbClr val="990099"/>
            </a:solidFill>
            <a:ln w="38100">
              <a:solidFill>
                <a:schemeClr val="tx1"/>
              </a:solidFill>
              <a:prstDash val="dash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9179" y="629005"/>
              <a:ext cx="4089066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solidFill>
                    <a:srgbClr val="FFFF00"/>
                  </a:solidFill>
                  <a:latin typeface="+mn-lt"/>
                  <a:cs typeface="+mn-cs"/>
                </a:rPr>
                <a:t>أقسام المشروبات</a:t>
              </a:r>
              <a:endParaRPr lang="en-US" sz="5400" b="1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657545" y="5274556"/>
            <a:ext cx="50268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الشاي المثلج – المشروبات الغازية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u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قسام المشرو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شروبات البار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شاي المثلج المشروبات الغاز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642653" y="5103496"/>
            <a:ext cx="77866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r" rtl="1" fontAlgn="auto">
              <a:spcBef>
                <a:spcPts val="0"/>
              </a:spcBef>
              <a:spcAft>
                <a:spcPts val="0"/>
              </a:spcAft>
              <a:defRPr sz="3600" b="1">
                <a:latin typeface="+mn-lt"/>
                <a:cs typeface="+mn-cs"/>
              </a:defRPr>
            </a:lvl1pPr>
          </a:lstStyle>
          <a:p>
            <a:r>
              <a:rPr lang="ar-EG" dirty="0"/>
              <a:t>الشاي – القهوة – الكاكاو – الحليب -.................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64844" y="2347533"/>
            <a:ext cx="4286250" cy="1643063"/>
            <a:chOff x="4429124" y="2497124"/>
            <a:chExt cx="4286280" cy="1643074"/>
          </a:xfrm>
        </p:grpSpPr>
        <p:sp>
          <p:nvSpPr>
            <p:cNvPr id="5" name="Wave 4"/>
            <p:cNvSpPr/>
            <p:nvPr/>
          </p:nvSpPr>
          <p:spPr>
            <a:xfrm rot="848085">
              <a:off x="4521200" y="2497124"/>
              <a:ext cx="3983066" cy="1643074"/>
            </a:xfrm>
            <a:prstGeom prst="wav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>
                <a:solidFill>
                  <a:srgbClr val="FFC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966012">
              <a:off x="4429124" y="3008110"/>
              <a:ext cx="4286280" cy="769441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latin typeface="+mn-lt"/>
                  <a:cs typeface="+mn-cs"/>
                </a:rPr>
                <a:t>المشروبات الساخنة </a:t>
              </a:r>
            </a:p>
          </p:txBody>
        </p:sp>
      </p:grpSp>
      <p:pic>
        <p:nvPicPr>
          <p:cNvPr id="7" name="Picture 6" descr="m0dy_net-205938_121818085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18573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403797" y="5003449"/>
            <a:ext cx="1439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 dirty="0">
                <a:solidFill>
                  <a:srgbClr val="FF0000"/>
                </a:solidFill>
              </a:rPr>
              <a:t>القرفة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6C6F15-9D6A-4C87-8C0C-574957ADC126}"/>
              </a:ext>
            </a:extLst>
          </p:cNvPr>
          <p:cNvGrpSpPr/>
          <p:nvPr/>
        </p:nvGrpSpPr>
        <p:grpSpPr>
          <a:xfrm>
            <a:off x="2123729" y="604378"/>
            <a:ext cx="4824536" cy="1214446"/>
            <a:chOff x="3363348" y="437936"/>
            <a:chExt cx="4824536" cy="121444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lowchart: Terminator 11">
              <a:extLst>
                <a:ext uri="{FF2B5EF4-FFF2-40B4-BE49-F238E27FC236}">
                  <a16:creationId xmlns:a16="http://schemas.microsoft.com/office/drawing/2014/main" id="{6357C02B-A034-484E-B665-7F49A4D48801}"/>
                </a:ext>
              </a:extLst>
            </p:cNvPr>
            <p:cNvSpPr/>
            <p:nvPr/>
          </p:nvSpPr>
          <p:spPr>
            <a:xfrm>
              <a:off x="3363348" y="437936"/>
              <a:ext cx="4824536" cy="1214446"/>
            </a:xfrm>
            <a:prstGeom prst="flowChartTerminator">
              <a:avLst/>
            </a:prstGeom>
            <a:solidFill>
              <a:srgbClr val="990099"/>
            </a:solidFill>
            <a:ln w="38100">
              <a:solidFill>
                <a:schemeClr val="tx1"/>
              </a:solidFill>
              <a:prstDash val="dash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BBF7F440-013F-4398-B8B4-3CCDD3EA228A}"/>
                </a:ext>
              </a:extLst>
            </p:cNvPr>
            <p:cNvSpPr txBox="1"/>
            <p:nvPr/>
          </p:nvSpPr>
          <p:spPr>
            <a:xfrm>
              <a:off x="3759179" y="629005"/>
              <a:ext cx="4089066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solidFill>
                    <a:srgbClr val="FFFF00"/>
                  </a:solidFill>
                  <a:latin typeface="+mn-lt"/>
                  <a:cs typeface="+mn-cs"/>
                </a:rPr>
                <a:t>أقسام المشروبات</a:t>
              </a:r>
              <a:endParaRPr lang="en-US" sz="5400" b="1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circle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شروبات الساخن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قر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512939314"/>
              </p:ext>
            </p:extLst>
          </p:nvPr>
        </p:nvGraphicFramePr>
        <p:xfrm>
          <a:off x="1115616" y="260648"/>
          <a:ext cx="864396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مستطيل 6"/>
          <p:cNvSpPr/>
          <p:nvPr/>
        </p:nvSpPr>
        <p:spPr>
          <a:xfrm>
            <a:off x="6573440" y="2666686"/>
            <a:ext cx="142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3200" b="1" dirty="0"/>
              <a:t>مفيدة للبشرة.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83376" y="2565803"/>
            <a:ext cx="1428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800" b="1" dirty="0"/>
              <a:t>منبهة للجهاز العصبي.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132982" y="2469578"/>
            <a:ext cx="1216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800" b="1" dirty="0"/>
              <a:t>إرواء الظمأ والعطش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343834" y="1933649"/>
            <a:ext cx="1805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800" b="1" dirty="0"/>
              <a:t>لها قيمة غذائية مرتفعة خاصة العصائر الطازجة.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108578" y="2149092"/>
            <a:ext cx="1357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800" b="1" dirty="0"/>
              <a:t>علاج المغص وآلام البطن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119863" y="4381686"/>
            <a:ext cx="1357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3200" b="1" dirty="0"/>
              <a:t>مدرة للبول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359269" y="4285740"/>
            <a:ext cx="1626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400" b="1" dirty="0"/>
              <a:t>مهدئة للأعصاب ومزيلة للتوتر.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7483957" y="1398008"/>
            <a:ext cx="979414" cy="10772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علل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1646" y="4381686"/>
            <a:ext cx="19288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لأنها تحتوي على نسبة من السوائل التي تعمل على إحياء البشرة وترطيبها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4024" y="4351033"/>
            <a:ext cx="14287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>
                <a:solidFill>
                  <a:srgbClr val="FF0000"/>
                </a:solidFill>
              </a:rPr>
              <a:t>تساعد في إذابة الدهون الزائدة عن حاجة الجسم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40588" y="4322001"/>
            <a:ext cx="10715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تنشط الدورة الدموية</a:t>
            </a:r>
          </a:p>
        </p:txBody>
      </p:sp>
    </p:spTree>
  </p:cSld>
  <p:clrMapOvr>
    <a:masterClrMapping/>
  </p:clrMapOvr>
  <p:transition>
    <p:strips dir="rd"/>
    <p:sndAc>
      <p:stSnd>
        <p:snd r:embed="rId2" name="0074 - arcade game points 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وائد المشروب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فيدة للبش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أنها تحتوي علي نسبة من السوائل التي تعمل علي إحياء البشرة وترطيب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ساعد في إذابة الدهون الزائدة عن حاجة الجس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نبهة للجهاز العصب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إرواء الظمأ والعط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لها قيمة غذائية مرتفعة خاصة العصائر الطازج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علاج المغص وآلام الب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مهدئة للأعصاب ومزيلة للتوت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مدرة للب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تنشط الدورة الدم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3" id="{3D5DE59F-B938-4C85-A629-C52BF9CEBEDB}" vid="{6D1602F7-7C0A-499E-B791-E1B7FCC81D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1184</Words>
  <Application>Microsoft Office PowerPoint</Application>
  <PresentationFormat>عرض على الشاشة (4:3)</PresentationFormat>
  <Paragraphs>164</Paragraphs>
  <Slides>53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53</vt:i4>
      </vt:variant>
    </vt:vector>
  </HeadingPairs>
  <TitlesOfParts>
    <vt:vector size="60" baseType="lpstr">
      <vt:lpstr>Aharoni</vt:lpstr>
      <vt:lpstr>Arial</vt:lpstr>
      <vt:lpstr>Calibri</vt:lpstr>
      <vt:lpstr>Times New Roman</vt:lpstr>
      <vt:lpstr>Wingdings</vt:lpstr>
      <vt:lpstr>Office Theme</vt:lpstr>
      <vt:lpstr>نسق13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( AQSA Comp 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( MISHO )</dc:creator>
  <cp:lastModifiedBy>Eman Adel</cp:lastModifiedBy>
  <cp:revision>253</cp:revision>
  <dcterms:created xsi:type="dcterms:W3CDTF">2010-05-07T21:40:33Z</dcterms:created>
  <dcterms:modified xsi:type="dcterms:W3CDTF">2021-10-22T08:07:21Z</dcterms:modified>
</cp:coreProperties>
</file>