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20" r:id="rId2"/>
  </p:sldMasterIdLst>
  <p:sldIdLst>
    <p:sldId id="283" r:id="rId3"/>
    <p:sldId id="292" r:id="rId4"/>
    <p:sldId id="279" r:id="rId5"/>
    <p:sldId id="294" r:id="rId6"/>
    <p:sldId id="317" r:id="rId7"/>
    <p:sldId id="318" r:id="rId8"/>
    <p:sldId id="308" r:id="rId9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081"/>
    <a:srgbClr val="1BA593"/>
    <a:srgbClr val="FF66CC"/>
    <a:srgbClr val="FF66FF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647" autoAdjust="0"/>
    <p:restoredTop sz="94660"/>
  </p:normalViewPr>
  <p:slideViewPr>
    <p:cSldViewPr>
      <p:cViewPr varScale="1">
        <p:scale>
          <a:sx n="70" d="100"/>
          <a:sy n="70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16/03/1443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5922004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16/03/1443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0798589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16/03/1443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7288925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99F9E-5E40-45EF-B4BA-A468C47A6B0F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98C3-2F9D-4C07-BF15-D6A2171309C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7381994"/>
      </p:ext>
    </p:extLst>
  </p:cSld>
  <p:clrMapOvr>
    <a:masterClrMapping/>
  </p:clrMapOvr>
  <p:transition>
    <p:sndAc>
      <p:stSnd>
        <p:snd r:embed="rId1" name="0162 -  خطأ الويندوز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933F-F7E1-47CD-A4B4-D9C9EEB276AE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262F-C6C3-40F2-918E-D3E78E27749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74828389"/>
      </p:ext>
    </p:extLst>
  </p:cSld>
  <p:clrMapOvr>
    <a:masterClrMapping/>
  </p:clrMapOvr>
  <p:transition>
    <p:sndAc>
      <p:stSnd>
        <p:snd r:embed="rId1" name="0162 -  خطأ الويندوز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D4E1-1A89-4192-BFD7-7CA434ADEC61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95A8-02DE-4DAC-8575-517206C6C55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748286"/>
      </p:ext>
    </p:extLst>
  </p:cSld>
  <p:clrMapOvr>
    <a:masterClrMapping/>
  </p:clrMapOvr>
  <p:transition>
    <p:sndAc>
      <p:stSnd>
        <p:snd r:embed="rId1" name="0162 -  خطأ الويندوز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03C0-FD86-4577-AF4F-D40425489FFD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9C05-C9F8-4C46-911E-9BACFD4A25C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12398072"/>
      </p:ext>
    </p:extLst>
  </p:cSld>
  <p:clrMapOvr>
    <a:masterClrMapping/>
  </p:clrMapOvr>
  <p:transition>
    <p:sndAc>
      <p:stSnd>
        <p:snd r:embed="rId1" name="0162 -  خطأ الويندوز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A863-940C-4465-A326-D9BD4AD9E2F4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3F71-3A0C-4D4C-B4EB-08CED0F9FAD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0102735"/>
      </p:ext>
    </p:extLst>
  </p:cSld>
  <p:clrMapOvr>
    <a:masterClrMapping/>
  </p:clrMapOvr>
  <p:transition>
    <p:sndAc>
      <p:stSnd>
        <p:snd r:embed="rId1" name="0162 -  خطأ الويندوز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9EA2-CD51-4FF1-B7E9-CB2296F92682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1E53-17BF-46E2-924A-20861B54C5A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6162555"/>
      </p:ext>
    </p:extLst>
  </p:cSld>
  <p:clrMapOvr>
    <a:masterClrMapping/>
  </p:clrMapOvr>
  <p:transition>
    <p:sndAc>
      <p:stSnd>
        <p:snd r:embed="rId1" name="0162 -  خطأ الويندوز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6513-06C7-43A3-9D8A-CC787147737F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F099-0D8C-4402-9875-B9EE8770CE2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51784665"/>
      </p:ext>
    </p:extLst>
  </p:cSld>
  <p:clrMapOvr>
    <a:masterClrMapping/>
  </p:clrMapOvr>
  <p:transition>
    <p:sndAc>
      <p:stSnd>
        <p:snd r:embed="rId1" name="0162 -  خطأ الويندوز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01C4-2B92-4585-BF43-32A7252D1BFD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EA2E-4D75-4B23-B938-F46378FAED2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9431682"/>
      </p:ext>
    </p:extLst>
  </p:cSld>
  <p:clrMapOvr>
    <a:masterClrMapping/>
  </p:clrMapOvr>
  <p:transition>
    <p:sndAc>
      <p:stSnd>
        <p:snd r:embed="rId1" name="0162 -  خطأ الويندوز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16/03/1443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012361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3B1D-B5E7-482A-A68C-A1EC0489DAD6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3F3E0-AC49-4A57-852F-C5146248442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4438339"/>
      </p:ext>
    </p:extLst>
  </p:cSld>
  <p:clrMapOvr>
    <a:masterClrMapping/>
  </p:clrMapOvr>
  <p:transition>
    <p:sndAc>
      <p:stSnd>
        <p:snd r:embed="rId1" name="0162 -  خطأ الويندوز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AFCD-F744-495D-9A79-62ED402E364E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BB34-069F-4A94-A638-86E49D22EE7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68323219"/>
      </p:ext>
    </p:extLst>
  </p:cSld>
  <p:clrMapOvr>
    <a:masterClrMapping/>
  </p:clrMapOvr>
  <p:transition>
    <p:sndAc>
      <p:stSnd>
        <p:snd r:embed="rId1" name="0162 -  خطأ الويندوز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7405-AC33-4DC6-B387-AD3E6D188241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FA45B-DBA1-4191-99D3-6563227119E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6260885"/>
      </p:ext>
    </p:extLst>
  </p:cSld>
  <p:clrMapOvr>
    <a:masterClrMapping/>
  </p:clrMapOvr>
  <p:transition>
    <p:sndAc>
      <p:stSnd>
        <p:snd r:embed="rId1" name="0162 -  خطأ الويندوز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16/03/1443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8423608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16/03/1443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2757398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16/03/1443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4135506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16/03/1443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2469922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16/03/1443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9744981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16/03/1443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1240536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16/03/1443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381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16/03/1443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87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dir="in"/>
    <p:sndAc>
      <p:stSnd>
        <p:snd r:embed="rId13" name="arrow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C1E4A-6C03-490E-B412-6115B2C7BFB3}" type="datetimeFigureOut">
              <a:rPr lang="ar-EG"/>
              <a:pPr>
                <a:defRPr/>
              </a:pPr>
              <a:t>16/03/1443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2FA8AE-AA61-4DB3-A1E3-B7AE4285BA2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4178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ndAc>
      <p:stSnd>
        <p:snd r:embed="rId13" name="0162 -  خطأ الويندوز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10">
            <a:extLst>
              <a:ext uri="{FF2B5EF4-FFF2-40B4-BE49-F238E27FC236}">
                <a16:creationId xmlns:a16="http://schemas.microsoft.com/office/drawing/2014/main" id="{1670F823-397E-4916-AF23-1825AF133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3212976"/>
            <a:ext cx="4608512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rial" charset="0"/>
              </a:rPr>
              <a:t>التوعية الصحية</a:t>
            </a:r>
          </a:p>
        </p:txBody>
      </p:sp>
      <p:sp>
        <p:nvSpPr>
          <p:cNvPr id="8" name="Flowchart: Punched Tape 10">
            <a:extLst>
              <a:ext uri="{FF2B5EF4-FFF2-40B4-BE49-F238E27FC236}">
                <a16:creationId xmlns:a16="http://schemas.microsoft.com/office/drawing/2014/main" id="{0DA47731-A9B5-45A6-8591-AB22DEFA5256}"/>
              </a:ext>
            </a:extLst>
          </p:cNvPr>
          <p:cNvSpPr/>
          <p:nvPr/>
        </p:nvSpPr>
        <p:spPr>
          <a:xfrm>
            <a:off x="2915816" y="1124744"/>
            <a:ext cx="3312368" cy="89599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/>
                <a:ea typeface="+mn-ea"/>
                <a:cs typeface="Times New Roman" panose="02020603050405020304" pitchFamily="18" charset="0"/>
              </a:rPr>
              <a:t>الوحدة الأولى</a:t>
            </a:r>
          </a:p>
        </p:txBody>
      </p:sp>
    </p:spTree>
  </p:cSld>
  <p:clrMapOvr>
    <a:masterClrMapping/>
  </p:clrMapOvr>
  <p:transition>
    <p:wedge/>
    <p:sndAc>
      <p:stSnd>
        <p:snd r:embed="rId2" name="0348 - computer game shoo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0B8852C-E5E5-4112-B1F7-110CD62AE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214662"/>
            <a:ext cx="5287569" cy="44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2030054"/>
      </p:ext>
    </p:extLst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53108" y="2132856"/>
            <a:ext cx="66377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800" b="1" dirty="0"/>
              <a:t>أَتَعَلَّمُ لُغَةَ الإشَارَة بشًغَفٍ؛ حَتَّى أَتَواصَلَ مَعَ زُمَلَائيِ/ زَمِيلَاتيِ مِنَ الصُّمِّ، وَأَنَا قَادِر- بِتَوفِيقِ اللّهِ- عَلَى إتْقَانِهَا بِكَفَاءةٍ عَالِيَةٍ.</a:t>
            </a:r>
            <a:endParaRPr lang="en-US" sz="4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7EFB55A-C58C-4E22-8CF7-554DC6A5E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731" y="1708993"/>
            <a:ext cx="5546538" cy="34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83769"/>
      </p:ext>
    </p:extLst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2F85FA2-E4FD-455F-BD85-D45832ACC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065" y="1618463"/>
            <a:ext cx="5917869" cy="362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56386"/>
      </p:ext>
    </p:extLst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1E421A0-10A5-4DE7-80C7-27A914A2F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612452"/>
            <a:ext cx="6055159" cy="36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966"/>
      </p:ext>
    </p:extLst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"/>
          <p:cNvSpPr/>
          <p:nvPr/>
        </p:nvSpPr>
        <p:spPr bwMode="auto">
          <a:xfrm>
            <a:off x="3131840" y="980728"/>
            <a:ext cx="3096344" cy="930275"/>
          </a:xfrm>
          <a:prstGeom prst="roundRect">
            <a:avLst>
              <a:gd name="adj" fmla="val 3361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المصدر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83568" y="3429000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ar-EG" sz="4000" b="1" dirty="0">
                <a:solidFill>
                  <a:srgbClr val="C00000"/>
                </a:solidFill>
              </a:rPr>
              <a:t>الجمعية السعودية للإعاقة السمعية (٢٠١٨). قاموس لغة الإشارة السعودية، ط ١</a:t>
            </a:r>
            <a:endParaRPr lang="en-US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12036"/>
      </p:ext>
    </p:extLst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</p:bldLst>
  </p:timing>
</p:sld>
</file>

<file path=ppt/theme/theme1.xml><?xml version="1.0" encoding="utf-8"?>
<a:theme xmlns:a="http://schemas.openxmlformats.org/drawingml/2006/main" name="نسق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3" id="{3D5DE59F-B938-4C85-A629-C52BF9CEBEDB}" vid="{6D1602F7-7C0A-499E-B791-E1B7FCC81D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نسق13</Template>
  <TotalTime>1277</TotalTime>
  <Words>42</Words>
  <Application>Microsoft Office PowerPoint</Application>
  <PresentationFormat>عرض على الشاشة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Aharoni</vt:lpstr>
      <vt:lpstr>Arial</vt:lpstr>
      <vt:lpstr>Calibri</vt:lpstr>
      <vt:lpstr>Cambria</vt:lpstr>
      <vt:lpstr>نسق13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تربية أسرية - الصف الأول الابتدائي - الفصل الدراسي الأول</dc:title>
  <dc:creator>Eman Adel</dc:creator>
  <cp:lastModifiedBy>Eman Adel</cp:lastModifiedBy>
  <cp:revision>151</cp:revision>
  <dcterms:modified xsi:type="dcterms:W3CDTF">2021-10-22T18:59:28Z</dcterms:modified>
</cp:coreProperties>
</file>