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57"/>
  </p:notesMasterIdLst>
  <p:sldIdLst>
    <p:sldId id="967" r:id="rId2"/>
    <p:sldId id="968" r:id="rId3"/>
    <p:sldId id="998" r:id="rId4"/>
    <p:sldId id="999" r:id="rId5"/>
    <p:sldId id="298" r:id="rId6"/>
    <p:sldId id="875" r:id="rId7"/>
    <p:sldId id="257" r:id="rId8"/>
    <p:sldId id="1012" r:id="rId9"/>
    <p:sldId id="270" r:id="rId10"/>
    <p:sldId id="878" r:id="rId11"/>
    <p:sldId id="910" r:id="rId12"/>
    <p:sldId id="911" r:id="rId13"/>
    <p:sldId id="912" r:id="rId14"/>
    <p:sldId id="1013" r:id="rId15"/>
    <p:sldId id="1016" r:id="rId16"/>
    <p:sldId id="369" r:id="rId17"/>
    <p:sldId id="370" r:id="rId18"/>
    <p:sldId id="480" r:id="rId19"/>
    <p:sldId id="548" r:id="rId20"/>
    <p:sldId id="712" r:id="rId21"/>
    <p:sldId id="1014" r:id="rId22"/>
    <p:sldId id="1109" r:id="rId23"/>
    <p:sldId id="273" r:id="rId24"/>
    <p:sldId id="819" r:id="rId25"/>
    <p:sldId id="415" r:id="rId26"/>
    <p:sldId id="413" r:id="rId27"/>
    <p:sldId id="414" r:id="rId28"/>
    <p:sldId id="330" r:id="rId29"/>
    <p:sldId id="872" r:id="rId30"/>
    <p:sldId id="1093" r:id="rId31"/>
    <p:sldId id="919" r:id="rId32"/>
    <p:sldId id="596" r:id="rId33"/>
    <p:sldId id="714" r:id="rId34"/>
    <p:sldId id="1091" r:id="rId35"/>
    <p:sldId id="1092" r:id="rId36"/>
    <p:sldId id="1115" r:id="rId37"/>
    <p:sldId id="1004" r:id="rId38"/>
    <p:sldId id="791" r:id="rId39"/>
    <p:sldId id="1010" r:id="rId40"/>
    <p:sldId id="576" r:id="rId41"/>
    <p:sldId id="1096" r:id="rId42"/>
    <p:sldId id="822" r:id="rId43"/>
    <p:sldId id="1033" r:id="rId44"/>
    <p:sldId id="1105" r:id="rId45"/>
    <p:sldId id="1097" r:id="rId46"/>
    <p:sldId id="1117" r:id="rId47"/>
    <p:sldId id="1118" r:id="rId48"/>
    <p:sldId id="384" r:id="rId49"/>
    <p:sldId id="1116" r:id="rId50"/>
    <p:sldId id="1106" r:id="rId51"/>
    <p:sldId id="1111" r:id="rId52"/>
    <p:sldId id="1112" r:id="rId53"/>
    <p:sldId id="1113" r:id="rId54"/>
    <p:sldId id="1104" r:id="rId55"/>
    <p:sldId id="1042" r:id="rId56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A4A384-3F27-4E52-9427-4BA6BA8A112B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/>
      <dgm:spPr/>
      <dgm:t>
        <a:bodyPr/>
        <a:lstStyle/>
        <a:p>
          <a:pPr rtl="1"/>
          <a:endParaRPr lang="ar-SA"/>
        </a:p>
      </dgm:t>
    </dgm:pt>
    <dgm:pt modelId="{2D57D201-337B-447D-BE9B-0E1393C3D5DF}">
      <dgm:prSet/>
      <dgm:spPr/>
      <dgm:t>
        <a:bodyPr/>
        <a:lstStyle/>
        <a:p>
          <a:pPr algn="ctr" rtl="1"/>
          <a:r>
            <a:rPr lang="ar-SA" b="1" dirty="0"/>
            <a:t>ماهي قوانين التحدث</a:t>
          </a:r>
          <a:endParaRPr lang="ar-SA" dirty="0"/>
        </a:p>
      </dgm:t>
    </dgm:pt>
    <dgm:pt modelId="{578A07EA-73D7-4B69-A00A-7444C9DE2B0C}" type="parTrans" cxnId="{5998467F-0511-4665-BF86-5857BC2FAA35}">
      <dgm:prSet/>
      <dgm:spPr/>
      <dgm:t>
        <a:bodyPr/>
        <a:lstStyle/>
        <a:p>
          <a:pPr rtl="1"/>
          <a:endParaRPr lang="ar-SA"/>
        </a:p>
      </dgm:t>
    </dgm:pt>
    <dgm:pt modelId="{40817D2B-5309-4CFD-A88F-50C337CD024F}" type="sibTrans" cxnId="{5998467F-0511-4665-BF86-5857BC2FAA35}">
      <dgm:prSet/>
      <dgm:spPr/>
      <dgm:t>
        <a:bodyPr/>
        <a:lstStyle/>
        <a:p>
          <a:pPr rtl="1"/>
          <a:endParaRPr lang="ar-SA"/>
        </a:p>
      </dgm:t>
    </dgm:pt>
    <dgm:pt modelId="{C718A318-1446-4865-94FA-E8156040F711}" type="pres">
      <dgm:prSet presAssocID="{8BA4A384-3F27-4E52-9427-4BA6BA8A112B}" presName="linear" presStyleCnt="0">
        <dgm:presLayoutVars>
          <dgm:animLvl val="lvl"/>
          <dgm:resizeHandles val="exact"/>
        </dgm:presLayoutVars>
      </dgm:prSet>
      <dgm:spPr/>
    </dgm:pt>
    <dgm:pt modelId="{F293197E-ADBF-47A9-93F0-44DC26EFFBDE}" type="pres">
      <dgm:prSet presAssocID="{2D57D201-337B-447D-BE9B-0E1393C3D5DF}" presName="parentText" presStyleLbl="node1" presStyleIdx="0" presStyleCnt="1" custLinFactNeighborX="62614" custLinFactNeighborY="41048">
        <dgm:presLayoutVars>
          <dgm:chMax val="0"/>
          <dgm:bulletEnabled val="1"/>
        </dgm:presLayoutVars>
      </dgm:prSet>
      <dgm:spPr/>
    </dgm:pt>
  </dgm:ptLst>
  <dgm:cxnLst>
    <dgm:cxn modelId="{4B49C96D-F09C-4313-8A97-B9D25A4D5E27}" type="presOf" srcId="{8BA4A384-3F27-4E52-9427-4BA6BA8A112B}" destId="{C718A318-1446-4865-94FA-E8156040F711}" srcOrd="0" destOrd="0" presId="urn:microsoft.com/office/officeart/2005/8/layout/vList2"/>
    <dgm:cxn modelId="{5998467F-0511-4665-BF86-5857BC2FAA35}" srcId="{8BA4A384-3F27-4E52-9427-4BA6BA8A112B}" destId="{2D57D201-337B-447D-BE9B-0E1393C3D5DF}" srcOrd="0" destOrd="0" parTransId="{578A07EA-73D7-4B69-A00A-7444C9DE2B0C}" sibTransId="{40817D2B-5309-4CFD-A88F-50C337CD024F}"/>
    <dgm:cxn modelId="{7B576DAB-7FB0-417F-AF10-58D0C38CCD0C}" type="presOf" srcId="{2D57D201-337B-447D-BE9B-0E1393C3D5DF}" destId="{F293197E-ADBF-47A9-93F0-44DC26EFFBDE}" srcOrd="0" destOrd="0" presId="urn:microsoft.com/office/officeart/2005/8/layout/vList2"/>
    <dgm:cxn modelId="{A4520690-4419-41F2-B3B1-7818295E2CF3}" type="presParOf" srcId="{C718A318-1446-4865-94FA-E8156040F711}" destId="{F293197E-ADBF-47A9-93F0-44DC26EFFBD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93197E-ADBF-47A9-93F0-44DC26EFFBDE}">
      <dsp:nvSpPr>
        <dsp:cNvPr id="0" name=""/>
        <dsp:cNvSpPr/>
      </dsp:nvSpPr>
      <dsp:spPr>
        <a:xfrm>
          <a:off x="0" y="3648"/>
          <a:ext cx="2651825" cy="49139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100" b="1" kern="1200" dirty="0"/>
            <a:t>ماهي قوانين التحدث</a:t>
          </a:r>
          <a:endParaRPr lang="ar-SA" sz="2100" kern="1200" dirty="0"/>
        </a:p>
      </dsp:txBody>
      <dsp:txXfrm>
        <a:off x="23988" y="27636"/>
        <a:ext cx="2603849" cy="4434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40246BE-480C-4B18-8086-E4E31515B581}" type="datetimeFigureOut">
              <a:rPr lang="ar-SA" smtClean="0"/>
              <a:t>18/06/42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0EF1E96-C1E6-4FC0-90B5-48BE0900512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4636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C2432C-6050-413A-A2D2-6463990FC1DF}" type="slidenum">
              <a:rPr lang="ar-SA" altLang="ar-SA" smtClean="0"/>
              <a:pPr>
                <a:defRPr/>
              </a:pPr>
              <a:t>11</a:t>
            </a:fld>
            <a:endParaRPr lang="ar-SA" altLang="ar-SA" dirty="0"/>
          </a:p>
        </p:txBody>
      </p:sp>
    </p:spTree>
    <p:extLst>
      <p:ext uri="{BB962C8B-B14F-4D97-AF65-F5344CB8AC3E}">
        <p14:creationId xmlns:p14="http://schemas.microsoft.com/office/powerpoint/2010/main" val="3637400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8287" cy="3724275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C2432C-6050-413A-A2D2-6463990FC1DF}" type="slidenum">
              <a:rPr lang="ar-SA" altLang="ar-SA" smtClean="0"/>
              <a:pPr>
                <a:defRPr/>
              </a:pPr>
              <a:t>16</a:t>
            </a:fld>
            <a:endParaRPr lang="ar-SA" altLang="ar-SA" dirty="0"/>
          </a:p>
        </p:txBody>
      </p:sp>
    </p:spTree>
    <p:extLst>
      <p:ext uri="{BB962C8B-B14F-4D97-AF65-F5344CB8AC3E}">
        <p14:creationId xmlns:p14="http://schemas.microsoft.com/office/powerpoint/2010/main" val="130110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A3764D6-FE4F-4739-AF39-E4D7BACF33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A70D021-EED2-4D62-986B-593F574C50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061DCF0-A02F-48E6-B1B4-5345C072B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2118D-522C-4D33-9A36-09D4A89701DB}" type="datetimeFigureOut">
              <a:rPr lang="ar-SA" smtClean="0"/>
              <a:t>18/06/42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02B1C84-82B0-4201-B8F3-3666AC645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0AAD892-A3C7-4B85-89F3-1F3583058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E906C-DEF1-472B-9A4D-B083B467C56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48837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9B5714D-41EB-42C1-9C52-2B299CA98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347DD589-22BC-42CD-8044-ABB8AF6EBC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119877E-79CB-4AFF-9795-C3D856B29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2118D-522C-4D33-9A36-09D4A89701DB}" type="datetimeFigureOut">
              <a:rPr lang="ar-SA" smtClean="0"/>
              <a:t>18/06/42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C32CD14-B2B2-42F1-9106-04F22B643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DF4A88E-0144-4F92-BABA-DDB527772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E906C-DEF1-472B-9A4D-B083B467C56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96548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10653F7-16F5-44CB-95BD-B10A7CAB9B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377B92ED-178C-4F40-9065-4B35485AD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695CB6D-8806-4307-B463-51B3F073A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2118D-522C-4D33-9A36-09D4A89701DB}" type="datetimeFigureOut">
              <a:rPr lang="ar-SA" smtClean="0"/>
              <a:t>18/06/42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D28D44-3625-4EBD-B9D6-6E3A8A994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B652E98-2404-4CE5-92C4-8CA822AEA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E906C-DEF1-472B-9A4D-B083B467C56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83955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4299CC5-D06B-4AAB-A0CB-335ABC266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3286353-2557-45C5-86A2-6615455CEB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C22BA6D-7977-47C1-BC5A-5EF6002BD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2118D-522C-4D33-9A36-09D4A89701DB}" type="datetimeFigureOut">
              <a:rPr lang="ar-SA" smtClean="0"/>
              <a:t>18/06/42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387A10D-AD9F-440B-BF21-E006DB88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C744BB9-9417-43FB-9191-8051BB929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E906C-DEF1-472B-9A4D-B083B467C56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51278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9F7EDB4-569F-468D-A988-A6B796B3B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51A92D3-4752-448C-8338-AE98014134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C72F5D7-6E74-436B-BEAB-D99C80570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2118D-522C-4D33-9A36-09D4A89701DB}" type="datetimeFigureOut">
              <a:rPr lang="ar-SA" smtClean="0"/>
              <a:t>18/06/42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76CC7FB-8DEB-4D66-B0E0-F9FB96770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8338B50-24B9-41A0-AE53-E2467B19E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E906C-DEF1-472B-9A4D-B083B467C56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22869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C306486-659C-49EF-A03C-2DFDA9A94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F4424EC-E026-4B2F-8A89-F4D04EC4D5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504835F-18CF-4D6D-98BA-DEC3559FFC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6FC4577-A80C-4559-8816-082A4125E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2118D-522C-4D33-9A36-09D4A89701DB}" type="datetimeFigureOut">
              <a:rPr lang="ar-SA" smtClean="0"/>
              <a:t>18/06/42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BAC3052-CCB7-4EEF-A792-88D65BB64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EAF3703-1990-4D3C-836C-790B0679D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E906C-DEF1-472B-9A4D-B083B467C56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48292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95EBF55-9DA6-4F40-BC4A-31347125F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537C21D-22D8-4AC0-9A2B-2DFAB48953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BB07FCBA-E208-4BC7-8A9A-CE109ECBD3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3399B0E8-9FDA-4974-97E7-25EAD7EACD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886A5218-33AC-44A5-B1C9-6144DFDA80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79DBBB93-FC8F-454E-8594-C264BF66E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2118D-522C-4D33-9A36-09D4A89701DB}" type="datetimeFigureOut">
              <a:rPr lang="ar-SA" smtClean="0"/>
              <a:t>18/06/42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1C5B2AB4-5E8B-463E-8EB8-47C583D1D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B15B3E88-0404-4AE4-8D42-317132A97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E906C-DEF1-472B-9A4D-B083B467C56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66970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372B73E-BA49-47F6-BDF5-1669A4869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23EAFC2C-E44F-4E34-B6AB-E6C6B350A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2118D-522C-4D33-9A36-09D4A89701DB}" type="datetimeFigureOut">
              <a:rPr lang="ar-SA" smtClean="0"/>
              <a:t>18/06/42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D7012D17-D478-4E99-9EFC-1F7382168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0114D6EC-7AF1-4BB3-AEF7-33D6621F6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E906C-DEF1-472B-9A4D-B083B467C56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90127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5F41DB38-8093-4EC6-85D7-A3DB24BF9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2118D-522C-4D33-9A36-09D4A89701DB}" type="datetimeFigureOut">
              <a:rPr lang="ar-SA" smtClean="0"/>
              <a:t>18/06/42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81382189-94A0-48F0-86F4-7AE03C301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904ED49B-9932-434A-A1BE-CE20C8346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E906C-DEF1-472B-9A4D-B083B467C56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07115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BA62659-D3BC-468F-93DF-82A9FDCD6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CA3BBAC-6F67-4859-BAD2-1E9E9844B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320E09A0-A46F-4A72-962E-FCA2105768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F081EAB-162E-4848-9BAA-5BC297CF3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2118D-522C-4D33-9A36-09D4A89701DB}" type="datetimeFigureOut">
              <a:rPr lang="ar-SA" smtClean="0"/>
              <a:t>18/06/42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A15555F-E120-4A46-8183-7D4BFB667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6E4E0AB-BFD9-4F27-A6F6-4754BBE0B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E906C-DEF1-472B-9A4D-B083B467C56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83196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64ED271-0514-437D-98C5-23BDEE171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25F85156-69D7-4681-A2B8-E5F616EB65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A05FFC81-F62F-4B9A-B5DE-1DEC2008ED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18BD820-6D42-4961-8321-4B38C81E5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2118D-522C-4D33-9A36-09D4A89701DB}" type="datetimeFigureOut">
              <a:rPr lang="ar-SA" smtClean="0"/>
              <a:t>18/06/42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4932AF4-97F8-4EB0-B797-0C5B73A47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87242D6-691E-4020-8131-38C80F8EC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E906C-DEF1-472B-9A4D-B083B467C56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09779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86DF31CD-84F2-4F4A-AD94-F9D5DB6E8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5DA3A96-2422-4F93-B852-1D2F5A34F1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4FC149A-8D83-426E-9F70-A5FEAA5D1D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2118D-522C-4D33-9A36-09D4A89701DB}" type="datetimeFigureOut">
              <a:rPr lang="ar-SA" smtClean="0"/>
              <a:t>18/06/42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44D7B92-334A-42B8-BA80-E9C77ADA21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CF65253-03A4-4F4D-A36A-C108846021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E906C-DEF1-472B-9A4D-B083B467C56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09134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tm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2.tm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12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1.jpe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2.pn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0.png"/><Relationship Id="rId5" Type="http://schemas.openxmlformats.org/officeDocument/2006/relationships/image" Target="../media/image43.jpe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Relationship Id="rId1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image" Target="../media/image3.png"/><Relationship Id="rId1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48.png"/><Relationship Id="rId12" Type="http://schemas.microsoft.com/office/2007/relationships/diagramDrawing" Target="../diagrams/drawing1.xml"/><Relationship Id="rId17" Type="http://schemas.openxmlformats.org/officeDocument/2006/relationships/image" Target="../media/image9.png"/><Relationship Id="rId2" Type="http://schemas.openxmlformats.org/officeDocument/2006/relationships/image" Target="../media/image1.jpeg"/><Relationship Id="rId16" Type="http://schemas.openxmlformats.org/officeDocument/2006/relationships/image" Target="../media/image8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46.png"/><Relationship Id="rId15" Type="http://schemas.openxmlformats.org/officeDocument/2006/relationships/image" Target="../media/image18.png"/><Relationship Id="rId10" Type="http://schemas.openxmlformats.org/officeDocument/2006/relationships/diagramQuickStyle" Target="../diagrams/quickStyle1.xml"/><Relationship Id="rId19" Type="http://schemas.openxmlformats.org/officeDocument/2006/relationships/image" Target="../media/image11.png"/><Relationship Id="rId4" Type="http://schemas.openxmlformats.org/officeDocument/2006/relationships/image" Target="../media/image45.png"/><Relationship Id="rId9" Type="http://schemas.openxmlformats.org/officeDocument/2006/relationships/diagramLayout" Target="../diagrams/layout1.xml"/><Relationship Id="rId1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13" Type="http://schemas.openxmlformats.org/officeDocument/2006/relationships/image" Target="../media/image8.png"/><Relationship Id="rId18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openxmlformats.org/officeDocument/2006/relationships/image" Target="../media/image52.png"/><Relationship Id="rId12" Type="http://schemas.openxmlformats.org/officeDocument/2006/relationships/image" Target="../media/image18.png"/><Relationship Id="rId17" Type="http://schemas.openxmlformats.org/officeDocument/2006/relationships/image" Target="../media/image12.png"/><Relationship Id="rId2" Type="http://schemas.openxmlformats.org/officeDocument/2006/relationships/image" Target="../media/image1.jpe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11" Type="http://schemas.openxmlformats.org/officeDocument/2006/relationships/image" Target="../media/image4.png"/><Relationship Id="rId5" Type="http://schemas.openxmlformats.org/officeDocument/2006/relationships/image" Target="../media/image50.png"/><Relationship Id="rId15" Type="http://schemas.openxmlformats.org/officeDocument/2006/relationships/image" Target="../media/image10.png"/><Relationship Id="rId10" Type="http://schemas.openxmlformats.org/officeDocument/2006/relationships/image" Target="../media/image3.png"/><Relationship Id="rId4" Type="http://schemas.openxmlformats.org/officeDocument/2006/relationships/image" Target="../media/image49.jpeg"/><Relationship Id="rId9" Type="http://schemas.openxmlformats.org/officeDocument/2006/relationships/image" Target="../media/image54.png"/><Relationship Id="rId1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microsoft.com/office/2007/relationships/hdphoto" Target="../media/hdphoto5.wdp"/><Relationship Id="rId9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63.tmp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12" Type="http://schemas.openxmlformats.org/officeDocument/2006/relationships/image" Target="../media/image62.tm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61.tmp"/><Relationship Id="rId5" Type="http://schemas.openxmlformats.org/officeDocument/2006/relationships/image" Target="../media/image4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11.png"/><Relationship Id="rId14" Type="http://schemas.openxmlformats.org/officeDocument/2006/relationships/image" Target="../media/image64.tm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65.tmp"/><Relationship Id="rId3" Type="http://schemas.openxmlformats.org/officeDocument/2006/relationships/image" Target="../media/image1.jpeg"/><Relationship Id="rId7" Type="http://schemas.openxmlformats.org/officeDocument/2006/relationships/image" Target="../media/image18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66.tm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67.tmp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65.tm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63.tmp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65.tm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64.tmp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65.tm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5.jpeg"/><Relationship Id="rId12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17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69.tmp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9.tmp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3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7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6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75.tmp"/><Relationship Id="rId2" Type="http://schemas.openxmlformats.org/officeDocument/2006/relationships/image" Target="../media/image1.jpeg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image" Target="../media/image78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81.tmp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8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83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8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85.png"/><Relationship Id="rId3" Type="http://schemas.openxmlformats.org/officeDocument/2006/relationships/image" Target="../media/image1.jpeg"/><Relationship Id="rId7" Type="http://schemas.openxmlformats.org/officeDocument/2006/relationships/image" Target="../media/image18.pn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5" Type="http://schemas.openxmlformats.org/officeDocument/2006/relationships/image" Target="../media/image84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86.png"/><Relationship Id="rId3" Type="http://schemas.openxmlformats.org/officeDocument/2006/relationships/image" Target="../media/image1.jpeg"/><Relationship Id="rId7" Type="http://schemas.openxmlformats.org/officeDocument/2006/relationships/image" Target="../media/image18.png"/><Relationship Id="rId12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5" Type="http://schemas.openxmlformats.org/officeDocument/2006/relationships/image" Target="../media/image84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1.png"/><Relationship Id="rId18" Type="http://schemas.openxmlformats.org/officeDocument/2006/relationships/image" Target="../media/image90.png"/><Relationship Id="rId3" Type="http://schemas.openxmlformats.org/officeDocument/2006/relationships/audio" Target="../media/audio4.wav"/><Relationship Id="rId21" Type="http://schemas.openxmlformats.org/officeDocument/2006/relationships/image" Target="../media/image93.png"/><Relationship Id="rId7" Type="http://schemas.openxmlformats.org/officeDocument/2006/relationships/image" Target="../media/image3.png"/><Relationship Id="rId12" Type="http://schemas.openxmlformats.org/officeDocument/2006/relationships/image" Target="../media/image10.png"/><Relationship Id="rId17" Type="http://schemas.openxmlformats.org/officeDocument/2006/relationships/image" Target="../media/image89.png"/><Relationship Id="rId2" Type="http://schemas.openxmlformats.org/officeDocument/2006/relationships/audio" Target="../media/audio3.wav"/><Relationship Id="rId16" Type="http://schemas.openxmlformats.org/officeDocument/2006/relationships/image" Target="../media/image88.png"/><Relationship Id="rId20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9.png"/><Relationship Id="rId5" Type="http://schemas.openxmlformats.org/officeDocument/2006/relationships/image" Target="../media/image1.jpeg"/><Relationship Id="rId15" Type="http://schemas.openxmlformats.org/officeDocument/2006/relationships/image" Target="../media/image87.png"/><Relationship Id="rId10" Type="http://schemas.openxmlformats.org/officeDocument/2006/relationships/image" Target="../media/image8.png"/><Relationship Id="rId19" Type="http://schemas.openxmlformats.org/officeDocument/2006/relationships/image" Target="../media/image91.png"/><Relationship Id="rId4" Type="http://schemas.openxmlformats.org/officeDocument/2006/relationships/audio" Target="../media/audio5.wav"/><Relationship Id="rId9" Type="http://schemas.openxmlformats.org/officeDocument/2006/relationships/image" Target="../media/image18.png"/><Relationship Id="rId1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95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9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2.png"/><Relationship Id="rId2" Type="http://schemas.openxmlformats.org/officeDocument/2006/relationships/image" Target="../media/image1.jpe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9.png"/><Relationship Id="rId1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2.png"/><Relationship Id="rId3" Type="http://schemas.openxmlformats.org/officeDocument/2006/relationships/audio" Target="../media/audio7.wav"/><Relationship Id="rId7" Type="http://schemas.openxmlformats.org/officeDocument/2006/relationships/image" Target="../media/image4.png"/><Relationship Id="rId12" Type="http://schemas.openxmlformats.org/officeDocument/2006/relationships/image" Target="../media/image1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png"/><Relationship Id="rId5" Type="http://schemas.openxmlformats.org/officeDocument/2006/relationships/image" Target="../media/image2.png"/><Relationship Id="rId10" Type="http://schemas.openxmlformats.org/officeDocument/2006/relationships/image" Target="../media/image9.png"/><Relationship Id="rId4" Type="http://schemas.openxmlformats.org/officeDocument/2006/relationships/image" Target="../media/image1.jpeg"/><Relationship Id="rId9" Type="http://schemas.openxmlformats.org/officeDocument/2006/relationships/image" Target="../media/image8.png"/><Relationship Id="rId14" Type="http://schemas.openxmlformats.org/officeDocument/2006/relationships/image" Target="../media/image8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96.png"/><Relationship Id="rId3" Type="http://schemas.openxmlformats.org/officeDocument/2006/relationships/image" Target="../media/image1.jpeg"/><Relationship Id="rId7" Type="http://schemas.openxmlformats.org/officeDocument/2006/relationships/image" Target="../media/image18.png"/><Relationship Id="rId12" Type="http://schemas.openxmlformats.org/officeDocument/2006/relationships/image" Target="../media/image12.png"/><Relationship Id="rId17" Type="http://schemas.openxmlformats.org/officeDocument/2006/relationships/image" Target="../media/image100.jpeg"/><Relationship Id="rId2" Type="http://schemas.openxmlformats.org/officeDocument/2006/relationships/audio" Target="../media/audio5.wav"/><Relationship Id="rId16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5" Type="http://schemas.openxmlformats.org/officeDocument/2006/relationships/image" Target="../media/image98.jpe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9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2.png"/><Relationship Id="rId2" Type="http://schemas.openxmlformats.org/officeDocument/2006/relationships/image" Target="../media/image1.jpe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9.png"/><Relationship Id="rId1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3.tm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04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0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05.jp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3.tm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1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.png"/><Relationship Id="rId11" Type="http://schemas.openxmlformats.org/officeDocument/2006/relationships/image" Target="../media/image10.png"/><Relationship Id="rId5" Type="http://schemas.openxmlformats.org/officeDocument/2006/relationships/image" Target="../media/image2.png"/><Relationship Id="rId10" Type="http://schemas.openxmlformats.org/officeDocument/2006/relationships/image" Target="../media/image9.png"/><Relationship Id="rId4" Type="http://schemas.openxmlformats.org/officeDocument/2006/relationships/image" Target="../media/image1.jpeg"/><Relationship Id="rId9" Type="http://schemas.openxmlformats.org/officeDocument/2006/relationships/image" Target="../media/image8.png"/><Relationship Id="rId14" Type="http://schemas.openxmlformats.org/officeDocument/2006/relationships/image" Target="../media/image10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eg"/><Relationship Id="rId7" Type="http://schemas.openxmlformats.org/officeDocument/2006/relationships/image" Target="../media/image108.png"/><Relationship Id="rId12" Type="http://schemas.openxmlformats.org/officeDocument/2006/relationships/image" Target="../media/image1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11.png"/><Relationship Id="rId5" Type="http://schemas.openxmlformats.org/officeDocument/2006/relationships/image" Target="../media/image3.png"/><Relationship Id="rId10" Type="http://schemas.openxmlformats.org/officeDocument/2006/relationships/image" Target="../media/image110.png"/><Relationship Id="rId4" Type="http://schemas.openxmlformats.org/officeDocument/2006/relationships/image" Target="../media/image2.png"/><Relationship Id="rId9" Type="http://schemas.openxmlformats.org/officeDocument/2006/relationships/image" Target="../media/image10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4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11" Type="http://schemas.openxmlformats.org/officeDocument/2006/relationships/image" Target="../media/image112.png"/><Relationship Id="rId5" Type="http://schemas.openxmlformats.org/officeDocument/2006/relationships/image" Target="../media/image4.png"/><Relationship Id="rId10" Type="http://schemas.openxmlformats.org/officeDocument/2006/relationships/image" Target="../media/image111.png"/><Relationship Id="rId4" Type="http://schemas.openxmlformats.org/officeDocument/2006/relationships/image" Target="../media/image3.png"/><Relationship Id="rId9" Type="http://schemas.openxmlformats.org/officeDocument/2006/relationships/image" Target="../media/image11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14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17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tmp"/><Relationship Id="rId4" Type="http://schemas.openxmlformats.org/officeDocument/2006/relationships/image" Target="../media/image119.tm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tmp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tmp"/><Relationship Id="rId3" Type="http://schemas.openxmlformats.org/officeDocument/2006/relationships/image" Target="../media/image2.png"/><Relationship Id="rId7" Type="http://schemas.openxmlformats.org/officeDocument/2006/relationships/image" Target="../media/image127.tm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tmp"/><Relationship Id="rId5" Type="http://schemas.openxmlformats.org/officeDocument/2006/relationships/image" Target="../media/image125.tmp"/><Relationship Id="rId4" Type="http://schemas.openxmlformats.org/officeDocument/2006/relationships/image" Target="../media/image124.tm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2.tm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4.tmp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3.tm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microsoft.com/office/2007/relationships/hdphoto" Target="../media/hdphoto2.wdp"/><Relationship Id="rId12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2.tmp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33.tm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3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926896" y="768023"/>
            <a:ext cx="8025363" cy="445099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101" y="1234144"/>
            <a:ext cx="828014" cy="55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34" y="1162520"/>
            <a:ext cx="627059" cy="62267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CE7D843-7D70-47C1-B0D0-E8E86FCA1F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t="12790" r="-279" b="62767"/>
          <a:stretch/>
        </p:blipFill>
        <p:spPr bwMode="auto">
          <a:xfrm>
            <a:off x="5133692" y="141960"/>
            <a:ext cx="5697809" cy="77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264192E3-8F6C-4DC8-9A38-A18370F8E9B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632" y="1150609"/>
            <a:ext cx="2069890" cy="878768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92A75F3-65CB-466E-8488-9A62388868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406" y="756611"/>
            <a:ext cx="998906" cy="4124245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0621A464-B65D-4F07-8F0E-2E0059A6D8B3}"/>
              </a:ext>
            </a:extLst>
          </p:cNvPr>
          <p:cNvSpPr txBox="1"/>
          <p:nvPr/>
        </p:nvSpPr>
        <p:spPr>
          <a:xfrm>
            <a:off x="6904632" y="2040789"/>
            <a:ext cx="4340374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800" b="1" u="sng" dirty="0"/>
              <a:t>اليوم </a:t>
            </a:r>
            <a:r>
              <a:rPr lang="ar-SA" sz="2800" b="1" dirty="0"/>
              <a:t>:</a:t>
            </a:r>
          </a:p>
          <a:p>
            <a:pPr algn="r"/>
            <a:r>
              <a:rPr lang="ar-SA" sz="2800" b="1" u="sng" dirty="0"/>
              <a:t>التاريخ </a:t>
            </a:r>
            <a:r>
              <a:rPr lang="ar-SA" sz="2800" b="1" dirty="0"/>
              <a:t>:     </a:t>
            </a:r>
            <a:r>
              <a:rPr lang="ar-SA" sz="2800" b="1" dirty="0">
                <a:solidFill>
                  <a:srgbClr val="FF0000"/>
                </a:solidFill>
              </a:rPr>
              <a:t>/   /  1442هـ</a:t>
            </a:r>
          </a:p>
          <a:p>
            <a:pPr algn="r"/>
            <a:r>
              <a:rPr lang="ar-SA" sz="2800" b="1" u="sng" dirty="0"/>
              <a:t>الحصة </a:t>
            </a:r>
            <a:r>
              <a:rPr lang="ar-SA" sz="2800" b="1" dirty="0"/>
              <a:t>: الاولى</a:t>
            </a:r>
          </a:p>
          <a:p>
            <a:pPr algn="r"/>
            <a:r>
              <a:rPr lang="ar-SA" sz="2800" b="1" u="sng" dirty="0"/>
              <a:t>المكونات </a:t>
            </a:r>
            <a:r>
              <a:rPr lang="ar-SA" sz="2800" b="1" dirty="0"/>
              <a:t>: </a:t>
            </a:r>
            <a:endParaRPr lang="ar-SA" sz="2000" b="1" dirty="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76CFB4D6-51FC-4B6F-B642-FCCE816E9D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57" y="2088537"/>
            <a:ext cx="2733322" cy="2194438"/>
          </a:xfrm>
          <a:prstGeom prst="rect">
            <a:avLst/>
          </a:prstGeom>
        </p:spPr>
      </p:pic>
      <p:pic>
        <p:nvPicPr>
          <p:cNvPr id="9" name="عنصر نائب للمحتوى 4">
            <a:extLst>
              <a:ext uri="{FF2B5EF4-FFF2-40B4-BE49-F238E27FC236}">
                <a16:creationId xmlns:a16="http://schemas.microsoft.com/office/drawing/2014/main" id="{B84540AA-2435-4FFA-82BB-D38F4769F1C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69949" y="2447813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51ED674A-13E6-4DCB-9BE4-C64B6D1C858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68" y="2447813"/>
            <a:ext cx="1059633" cy="737943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6C60A740-8D1C-4F79-8869-6FABCBA6B25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603" y="3206464"/>
            <a:ext cx="1060517" cy="73794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A471A529-A751-40B9-B219-04E85A78920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45" y="3206463"/>
            <a:ext cx="1059635" cy="737944"/>
          </a:xfrm>
          <a:prstGeom prst="rect">
            <a:avLst/>
          </a:prstGeom>
        </p:spPr>
      </p:pic>
      <p:pic>
        <p:nvPicPr>
          <p:cNvPr id="16" name="صورة 15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E8401296-0BB8-4365-826F-9BEA30512D6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296" y="1473857"/>
            <a:ext cx="1969658" cy="282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50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991A670A-CFD2-431F-9F66-39CFAD614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39644913-B671-410C-B7F1-D540927788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854" y="5900953"/>
            <a:ext cx="2301990" cy="882865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724" y="5243949"/>
            <a:ext cx="1654049" cy="1410661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A96D1F34-9497-40B7-9238-14B528035C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768" y="273057"/>
            <a:ext cx="7142730" cy="5406818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D73186DB-AE81-428A-A088-4D021A2F14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45" y="135153"/>
            <a:ext cx="808694" cy="804099"/>
          </a:xfrm>
          <a:prstGeom prst="rect">
            <a:avLst/>
          </a:prstGeom>
        </p:spPr>
      </p:pic>
      <p:pic>
        <p:nvPicPr>
          <p:cNvPr id="17" name="timer">
            <a:hlinkClick r:id="" action="ppaction://media"/>
            <a:extLst>
              <a:ext uri="{FF2B5EF4-FFF2-40B4-BE49-F238E27FC236}">
                <a16:creationId xmlns:a16="http://schemas.microsoft.com/office/drawing/2014/main" id="{2C9313CA-B598-4FCF-A54B-9CFF7D8604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92488" y="4531341"/>
            <a:ext cx="1654049" cy="723646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5FAC7D03-EEB8-4F56-975C-1666E94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76" y="1173560"/>
            <a:ext cx="1922464" cy="4510879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26" name="Picture 2" descr="علم السعودية - ويكيبيديا">
            <a:extLst>
              <a:ext uri="{FF2B5EF4-FFF2-40B4-BE49-F238E27FC236}">
                <a16:creationId xmlns:a16="http://schemas.microsoft.com/office/drawing/2014/main" id="{24457A93-178B-4754-A743-B9BDF5188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205" y="235535"/>
            <a:ext cx="905001" cy="60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صورة 12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DE1910FD-5761-4BD2-8798-A67B8DF449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654" y="989793"/>
            <a:ext cx="2865490" cy="28248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BF79011D-4421-4826-9604-D75D013FA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8445AB20-7AEB-4068-AE70-49DEC2A62B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863752" y="304342"/>
            <a:ext cx="8069639" cy="4836547"/>
          </a:xfrm>
          <a:prstGeom prst="rect">
            <a:avLst/>
          </a:prstGeom>
        </p:spPr>
      </p:pic>
      <p:pic>
        <p:nvPicPr>
          <p:cNvPr id="11" name="Picture 4" descr="نتيجة بحث الصور عن قراءة صورة كرتون">
            <a:extLst>
              <a:ext uri="{FF2B5EF4-FFF2-40B4-BE49-F238E27FC236}">
                <a16:creationId xmlns:a16="http://schemas.microsoft.com/office/drawing/2014/main" id="{755125E6-924E-4C33-A9E9-3D0DBE893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778" y="2182105"/>
            <a:ext cx="1905000" cy="190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3AA0D576-8916-4775-B049-4A998677FEC2}"/>
              </a:ext>
            </a:extLst>
          </p:cNvPr>
          <p:cNvSpPr txBox="1"/>
          <p:nvPr/>
        </p:nvSpPr>
        <p:spPr>
          <a:xfrm>
            <a:off x="6360265" y="1792645"/>
            <a:ext cx="4383916" cy="234218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sz="3200" dirty="0"/>
          </a:p>
          <a:p>
            <a:pPr algn="r"/>
            <a:r>
              <a:rPr lang="ar-SA" sz="1600" b="1" dirty="0">
                <a:solidFill>
                  <a:srgbClr val="7030A0"/>
                </a:solidFill>
                <a:cs typeface="W1 SHUROOQ 36 030" pitchFamily="2" charset="-78"/>
              </a:rPr>
              <a:t>من خلال هذا المكون يتوقع من التلميذ تحقيق الأهداف التالية :</a:t>
            </a:r>
          </a:p>
          <a:p>
            <a:pPr marL="228600" algn="ctr" rtl="1">
              <a:lnSpc>
                <a:spcPct val="115000"/>
              </a:lnSpc>
              <a:spcAft>
                <a:spcPts val="1000"/>
              </a:spcAft>
            </a:pPr>
            <a:endParaRPr lang="ar-SA" sz="1600" dirty="0"/>
          </a:p>
          <a:p>
            <a:pPr marL="228600" algn="ctr" rtl="1">
              <a:lnSpc>
                <a:spcPct val="115000"/>
              </a:lnSpc>
              <a:spcAft>
                <a:spcPts val="1000"/>
              </a:spcAft>
            </a:pPr>
            <a:r>
              <a:rPr lang="ar-SA" sz="16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- تتحدث التلميذة عن مضمون الصور.</a:t>
            </a:r>
          </a:p>
          <a:p>
            <a:pPr marL="228600" algn="ctr" rtl="1">
              <a:lnSpc>
                <a:spcPct val="115000"/>
              </a:lnSpc>
              <a:spcAft>
                <a:spcPts val="1000"/>
              </a:spcAft>
            </a:pPr>
            <a:r>
              <a:rPr lang="ar-SA" sz="16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   - تطبق آداب الاستماع أثناء استماعها للنص. </a:t>
            </a:r>
            <a:endParaRPr lang="en-US" sz="12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ar-SA" dirty="0"/>
          </a:p>
        </p:txBody>
      </p:sp>
      <p:pic>
        <p:nvPicPr>
          <p:cNvPr id="20" name="Picture 2" descr="علم السعودية - ويكيبيديا">
            <a:extLst>
              <a:ext uri="{FF2B5EF4-FFF2-40B4-BE49-F238E27FC236}">
                <a16:creationId xmlns:a16="http://schemas.microsoft.com/office/drawing/2014/main" id="{FB35DD9A-6C90-49FE-A963-448AD6CC9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92596AF9-2F60-4454-9EBB-D4B44A7C97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FF6A1B54-4779-4657-A9A8-39D3C7E4FD8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26" y="713273"/>
            <a:ext cx="979749" cy="4045152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1DCDCB85-878A-40A9-9065-9485CBB8AB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3" name="عنصر نائب للمحتوى 4">
            <a:extLst>
              <a:ext uri="{FF2B5EF4-FFF2-40B4-BE49-F238E27FC236}">
                <a16:creationId xmlns:a16="http://schemas.microsoft.com/office/drawing/2014/main" id="{F259F3B7-B27B-4022-843A-1C6ADAC3A7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608EA1EE-9DA1-4EF4-9083-91981EE5E75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C6DEBDE-CEBD-499D-8FCC-44FE35C6625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BB9C84A-BAA0-4DFD-858C-21FA7C82F52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72D9FBE4-F37F-44C7-9FE4-946AA94240E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8450" t="33913" r="54441" b="59638"/>
          <a:stretch/>
        </p:blipFill>
        <p:spPr>
          <a:xfrm>
            <a:off x="7728759" y="1043615"/>
            <a:ext cx="3453004" cy="73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506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A3DB2D6F-627F-43CA-8449-43A4D98A0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E8FDD70-CAC7-4F6F-897B-046E055B50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863752" y="304342"/>
            <a:ext cx="8069639" cy="4836547"/>
          </a:xfrm>
          <a:prstGeom prst="rect">
            <a:avLst/>
          </a:prstGeom>
        </p:spPr>
      </p:pic>
      <p:pic>
        <p:nvPicPr>
          <p:cNvPr id="19458" name="صورة 2">
            <a:extLst>
              <a:ext uri="{FF2B5EF4-FFF2-40B4-BE49-F238E27FC236}">
                <a16:creationId xmlns:a16="http://schemas.microsoft.com/office/drawing/2014/main" id="{71696FDA-A7E2-4BC6-AF17-5D77BF12D1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4" t="10805" r="21651" b="10779"/>
          <a:stretch/>
        </p:blipFill>
        <p:spPr bwMode="auto">
          <a:xfrm>
            <a:off x="5948169" y="3269202"/>
            <a:ext cx="1515446" cy="9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صورة 3">
            <a:extLst>
              <a:ext uri="{FF2B5EF4-FFF2-40B4-BE49-F238E27FC236}">
                <a16:creationId xmlns:a16="http://schemas.microsoft.com/office/drawing/2014/main" id="{26A403CE-9463-4B83-BDA5-98BB11C9DE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t="10780" r="21651" b="12183"/>
          <a:stretch>
            <a:fillRect/>
          </a:stretch>
        </p:blipFill>
        <p:spPr bwMode="auto">
          <a:xfrm>
            <a:off x="5905009" y="1842426"/>
            <a:ext cx="1601766" cy="1057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صورة 5">
            <a:extLst>
              <a:ext uri="{FF2B5EF4-FFF2-40B4-BE49-F238E27FC236}">
                <a16:creationId xmlns:a16="http://schemas.microsoft.com/office/drawing/2014/main" id="{B84140C6-44E4-4A62-8CF4-8AC6841680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t="14984" r="20863" b="9380"/>
          <a:stretch>
            <a:fillRect/>
          </a:stretch>
        </p:blipFill>
        <p:spPr bwMode="auto">
          <a:xfrm>
            <a:off x="8369718" y="1915759"/>
            <a:ext cx="1401845" cy="1011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صورة 7">
            <a:extLst>
              <a:ext uri="{FF2B5EF4-FFF2-40B4-BE49-F238E27FC236}">
                <a16:creationId xmlns:a16="http://schemas.microsoft.com/office/drawing/2014/main" id="{1E5C690B-19FD-4FAC-9623-34BC35E030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t="14984" r="21651" b="10782"/>
          <a:stretch>
            <a:fillRect/>
          </a:stretch>
        </p:blipFill>
        <p:spPr bwMode="auto">
          <a:xfrm>
            <a:off x="8256240" y="3269203"/>
            <a:ext cx="1406633" cy="9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رسم تخطيطي 3">
            <a:extLst>
              <a:ext uri="{FF2B5EF4-FFF2-40B4-BE49-F238E27FC236}">
                <a16:creationId xmlns:a16="http://schemas.microsoft.com/office/drawing/2014/main" id="{50DE55B1-A596-4CCD-9EEC-8A668419D38C}"/>
              </a:ext>
            </a:extLst>
          </p:cNvPr>
          <p:cNvGraphicFramePr/>
          <p:nvPr/>
        </p:nvGraphicFramePr>
        <p:xfrm>
          <a:off x="6580450" y="981232"/>
          <a:ext cx="2651825" cy="495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24" name="Picture 2" descr="علم السعودية - ويكيبيديا">
            <a:extLst>
              <a:ext uri="{FF2B5EF4-FFF2-40B4-BE49-F238E27FC236}">
                <a16:creationId xmlns:a16="http://schemas.microsoft.com/office/drawing/2014/main" id="{BEB825C2-FE30-4F6A-BC8D-01ECF975F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8972EDA7-21CA-4359-9B5F-5C6AEE73586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FDAAC5C7-14D2-42A6-B7BB-D8F7B1904AA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26" y="713273"/>
            <a:ext cx="979749" cy="404515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AB438BF-096B-44E3-A347-4A624321021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6" name="عنصر نائب للمحتوى 4">
            <a:extLst>
              <a:ext uri="{FF2B5EF4-FFF2-40B4-BE49-F238E27FC236}">
                <a16:creationId xmlns:a16="http://schemas.microsoft.com/office/drawing/2014/main" id="{A0242B23-BB4B-4A4C-B893-B45B5069C89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30E9A94-DD94-4314-B47E-7E3BBDA3831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426B256F-4FDD-4280-B431-4D9CE40745C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37FDAF4A-5CAC-4EE6-82EC-AF14D225E0E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733303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759207E3-AC5C-428D-B08B-7305556BF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1716FA93-F76B-47B2-BBDA-5947F4D163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719736" y="188640"/>
            <a:ext cx="8069639" cy="4836547"/>
          </a:xfrm>
          <a:prstGeom prst="rect">
            <a:avLst/>
          </a:prstGeom>
        </p:spPr>
      </p:pic>
      <p:pic>
        <p:nvPicPr>
          <p:cNvPr id="9" name="صورة 8" descr="نتيجة بحث الصور عن الوان كرتون">
            <a:extLst>
              <a:ext uri="{FF2B5EF4-FFF2-40B4-BE49-F238E27FC236}">
                <a16:creationId xmlns:a16="http://schemas.microsoft.com/office/drawing/2014/main" id="{D0C24A49-85AB-47FD-BC4D-86429229192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0438" y="2038276"/>
            <a:ext cx="921837" cy="55749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صورة 9" descr="صورة ذات صلة">
            <a:extLst>
              <a:ext uri="{FF2B5EF4-FFF2-40B4-BE49-F238E27FC236}">
                <a16:creationId xmlns:a16="http://schemas.microsoft.com/office/drawing/2014/main" id="{249641C2-8222-4531-98B0-AE115BFA95C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258" y="2005681"/>
            <a:ext cx="1107015" cy="77644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صورة 10" descr="نتيجة بحث الصور عن عائله كرتون">
            <a:extLst>
              <a:ext uri="{FF2B5EF4-FFF2-40B4-BE49-F238E27FC236}">
                <a16:creationId xmlns:a16="http://schemas.microsoft.com/office/drawing/2014/main" id="{FC939978-DA69-4A49-BC33-D69CDBE40FE9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001" y="1929521"/>
            <a:ext cx="1023829" cy="77746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صورة 11" descr="نتيجة بحث الصور عن تعليم الارقام بالعربي">
            <a:extLst>
              <a:ext uri="{FF2B5EF4-FFF2-40B4-BE49-F238E27FC236}">
                <a16:creationId xmlns:a16="http://schemas.microsoft.com/office/drawing/2014/main" id="{A6093DA3-330F-4495-91F9-7257089BDB7F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7104" y="3319179"/>
            <a:ext cx="1158206" cy="64603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FA395C84-9D8F-411C-B8D8-033A52C057F6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129" y="3530390"/>
            <a:ext cx="934244" cy="64501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صورة 10">
            <a:extLst>
              <a:ext uri="{FF2B5EF4-FFF2-40B4-BE49-F238E27FC236}">
                <a16:creationId xmlns:a16="http://schemas.microsoft.com/office/drawing/2014/main" id="{92753CF8-D2C4-4A2B-BCEF-0E974D696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8" t="13583" r="22438" b="14983"/>
          <a:stretch>
            <a:fillRect/>
          </a:stretch>
        </p:blipFill>
        <p:spPr bwMode="auto">
          <a:xfrm>
            <a:off x="5033145" y="3378981"/>
            <a:ext cx="1042860" cy="78243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مربع نص 11">
            <a:extLst>
              <a:ext uri="{FF2B5EF4-FFF2-40B4-BE49-F238E27FC236}">
                <a16:creationId xmlns:a16="http://schemas.microsoft.com/office/drawing/2014/main" id="{B0F2D00A-8E24-471D-AB05-A36B548C7C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7719" y="1420151"/>
            <a:ext cx="989274" cy="509370"/>
          </a:xfrm>
          <a:prstGeom prst="rect">
            <a:avLst/>
          </a:prstGeom>
          <a:noFill/>
          <a:ln w="9525" cmpd="dbl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defRPr/>
            </a:pPr>
            <a:r>
              <a:rPr lang="ar-SA" altLang="ar-SA" sz="1355" dirty="0"/>
              <a:t>للسؤال عن الألوان</a:t>
            </a:r>
          </a:p>
        </p:txBody>
      </p:sp>
      <p:sp>
        <p:nvSpPr>
          <p:cNvPr id="16" name="مربع نص 12">
            <a:extLst>
              <a:ext uri="{FF2B5EF4-FFF2-40B4-BE49-F238E27FC236}">
                <a16:creationId xmlns:a16="http://schemas.microsoft.com/office/drawing/2014/main" id="{E3241169-F05F-4EF9-B718-33E2BF308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3519" y="1420151"/>
            <a:ext cx="1077580" cy="509370"/>
          </a:xfrm>
          <a:prstGeom prst="rect">
            <a:avLst/>
          </a:prstGeom>
          <a:noFill/>
          <a:ln w="9525" cmpd="dbl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defRPr/>
            </a:pPr>
            <a:r>
              <a:rPr lang="ar-SA" altLang="ar-SA" sz="1355" dirty="0"/>
              <a:t>للسؤال عن الصوت</a:t>
            </a:r>
          </a:p>
        </p:txBody>
      </p:sp>
      <p:sp>
        <p:nvSpPr>
          <p:cNvPr id="22" name="مربع نص 13">
            <a:extLst>
              <a:ext uri="{FF2B5EF4-FFF2-40B4-BE49-F238E27FC236}">
                <a16:creationId xmlns:a16="http://schemas.microsoft.com/office/drawing/2014/main" id="{9E0A7ABD-B98C-42AF-A278-E0DEBFB850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6987" y="1330519"/>
            <a:ext cx="1168445" cy="509370"/>
          </a:xfrm>
          <a:prstGeom prst="rect">
            <a:avLst/>
          </a:prstGeom>
          <a:noFill/>
          <a:ln w="9525" cmpd="dbl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defRPr/>
            </a:pPr>
            <a:r>
              <a:rPr lang="ar-SA" altLang="ar-SA" sz="1355" dirty="0"/>
              <a:t>للسؤال عن الأشخاص</a:t>
            </a:r>
          </a:p>
        </p:txBody>
      </p:sp>
      <p:sp>
        <p:nvSpPr>
          <p:cNvPr id="24" name="مربع نص 14">
            <a:extLst>
              <a:ext uri="{FF2B5EF4-FFF2-40B4-BE49-F238E27FC236}">
                <a16:creationId xmlns:a16="http://schemas.microsoft.com/office/drawing/2014/main" id="{858C130E-902B-4FCA-A29A-D06A8364B3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1370" y="2782129"/>
            <a:ext cx="1121093" cy="509370"/>
          </a:xfrm>
          <a:prstGeom prst="rect">
            <a:avLst/>
          </a:prstGeom>
          <a:noFill/>
          <a:ln w="9525" cmpd="dbl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defRPr/>
            </a:pPr>
            <a:r>
              <a:rPr lang="ar-SA" altLang="ar-SA" sz="1355" dirty="0"/>
              <a:t>للسؤال عن المكان</a:t>
            </a:r>
          </a:p>
        </p:txBody>
      </p:sp>
      <p:sp>
        <p:nvSpPr>
          <p:cNvPr id="26" name="مربع نص 15">
            <a:extLst>
              <a:ext uri="{FF2B5EF4-FFF2-40B4-BE49-F238E27FC236}">
                <a16:creationId xmlns:a16="http://schemas.microsoft.com/office/drawing/2014/main" id="{F4E12ACD-5943-41F2-BD9C-E491A7830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4097" y="3021020"/>
            <a:ext cx="990554" cy="509370"/>
          </a:xfrm>
          <a:prstGeom prst="rect">
            <a:avLst/>
          </a:prstGeom>
          <a:noFill/>
          <a:ln w="9525" cmpd="dbl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defRPr/>
            </a:pPr>
            <a:r>
              <a:rPr lang="ar-SA" altLang="ar-SA" sz="1355" dirty="0"/>
              <a:t>للسؤال عن الزمن</a:t>
            </a:r>
          </a:p>
        </p:txBody>
      </p:sp>
      <p:sp>
        <p:nvSpPr>
          <p:cNvPr id="28" name="مربع نص 16">
            <a:extLst>
              <a:ext uri="{FF2B5EF4-FFF2-40B4-BE49-F238E27FC236}">
                <a16:creationId xmlns:a16="http://schemas.microsoft.com/office/drawing/2014/main" id="{D68C00A1-5DE5-4F3D-90B8-65F8A74749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6079" y="2672482"/>
            <a:ext cx="990554" cy="509370"/>
          </a:xfrm>
          <a:prstGeom prst="rect">
            <a:avLst/>
          </a:prstGeom>
          <a:noFill/>
          <a:ln w="9525" cmpd="dbl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defRPr/>
            </a:pPr>
            <a:r>
              <a:rPr lang="ar-SA" altLang="ar-SA" sz="1355" dirty="0"/>
              <a:t>للسؤال عن العدد</a:t>
            </a:r>
          </a:p>
        </p:txBody>
      </p:sp>
      <p:sp>
        <p:nvSpPr>
          <p:cNvPr id="30" name="مربع نص 17">
            <a:extLst>
              <a:ext uri="{FF2B5EF4-FFF2-40B4-BE49-F238E27FC236}">
                <a16:creationId xmlns:a16="http://schemas.microsoft.com/office/drawing/2014/main" id="{C7692E6C-C200-439A-8A21-11FC419E6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0235" y="870813"/>
            <a:ext cx="1700523" cy="369332"/>
          </a:xfrm>
          <a:prstGeom prst="rect">
            <a:avLst/>
          </a:prstGeom>
          <a:noFill/>
          <a:ln w="9525" cmpd="dbl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defRPr/>
            </a:pPr>
            <a:r>
              <a:rPr lang="ar-SA" altLang="ar-SA" dirty="0">
                <a:solidFill>
                  <a:srgbClr val="FF0000"/>
                </a:solidFill>
              </a:rPr>
              <a:t>عناصر الصورة </a:t>
            </a:r>
          </a:p>
        </p:txBody>
      </p:sp>
      <p:pic>
        <p:nvPicPr>
          <p:cNvPr id="21513" name="Picture 2" descr="علم السعودية - ويكيبيديا">
            <a:extLst>
              <a:ext uri="{FF2B5EF4-FFF2-40B4-BE49-F238E27FC236}">
                <a16:creationId xmlns:a16="http://schemas.microsoft.com/office/drawing/2014/main" id="{F7433B73-AC20-4DB9-B101-62B7D1009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صورة 21513">
            <a:extLst>
              <a:ext uri="{FF2B5EF4-FFF2-40B4-BE49-F238E27FC236}">
                <a16:creationId xmlns:a16="http://schemas.microsoft.com/office/drawing/2014/main" id="{62972F4C-495B-4CD9-92CE-F7C689E538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pic>
        <p:nvPicPr>
          <p:cNvPr id="21515" name="صورة 21514">
            <a:extLst>
              <a:ext uri="{FF2B5EF4-FFF2-40B4-BE49-F238E27FC236}">
                <a16:creationId xmlns:a16="http://schemas.microsoft.com/office/drawing/2014/main" id="{ADFAF947-87AE-4285-A6D3-25120C02877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26" y="713273"/>
            <a:ext cx="979749" cy="404515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5B8E3D8-493B-4DAA-8B07-13529268EC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4" name="عنصر نائب للمحتوى 4">
            <a:extLst>
              <a:ext uri="{FF2B5EF4-FFF2-40B4-BE49-F238E27FC236}">
                <a16:creationId xmlns:a16="http://schemas.microsoft.com/office/drawing/2014/main" id="{94BF9F24-FD72-4E41-9DBA-359E132AD87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403DC0B-E846-40F6-B329-42C50DEDECA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18C14FA4-581F-41EE-94F3-F50DE21FE71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B7BADEDB-F71A-4081-8A90-0CD8DB10D8C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81A4DD95-585C-4D11-9385-6E3FF60173C0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28450" t="33913" r="54441" b="59638"/>
          <a:stretch/>
        </p:blipFill>
        <p:spPr>
          <a:xfrm>
            <a:off x="7997116" y="646882"/>
            <a:ext cx="2818589" cy="59764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6022EFE9-65E0-4404-8509-44977AF61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797410" y="152881"/>
            <a:ext cx="5797165" cy="1143000"/>
          </a:xfrm>
        </p:spPr>
        <p:txBody>
          <a:bodyPr/>
          <a:lstStyle/>
          <a:p>
            <a:pPr algn="r"/>
            <a:r>
              <a:rPr lang="ar-SA" b="1" dirty="0">
                <a:ln w="19050"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dobe نسخ Medium" panose="01010101010101010101" pitchFamily="50" charset="-78"/>
                <a:cs typeface="PT Bold Heading" pitchFamily="2" charset="-78"/>
              </a:rPr>
              <a:t>           أدوات الاستفهام </a:t>
            </a:r>
          </a:p>
        </p:txBody>
      </p:sp>
      <p:grpSp>
        <p:nvGrpSpPr>
          <p:cNvPr id="6" name="مجموعة 5"/>
          <p:cNvGrpSpPr/>
          <p:nvPr/>
        </p:nvGrpSpPr>
        <p:grpSpPr>
          <a:xfrm>
            <a:off x="4606606" y="1409332"/>
            <a:ext cx="3187955" cy="1690507"/>
            <a:chOff x="3270585" y="2194790"/>
            <a:chExt cx="3187955" cy="1690507"/>
          </a:xfrm>
        </p:grpSpPr>
        <p:pic>
          <p:nvPicPr>
            <p:cNvPr id="2058" name="Picture 10" descr="http://gclipart.com/wp-content/uploads/2017/03/Key-clip-art-vector-key-graphics-image-2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946720" flipV="1">
              <a:off x="3270585" y="2194790"/>
              <a:ext cx="3187955" cy="1690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مستطيل 3"/>
            <p:cNvSpPr/>
            <p:nvPr/>
          </p:nvSpPr>
          <p:spPr>
            <a:xfrm rot="20607455">
              <a:off x="3781920" y="2583981"/>
              <a:ext cx="1093395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7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DecoType Naskh" pitchFamily="2" charset="-78"/>
                </a:rPr>
                <a:t>متى</a:t>
              </a:r>
            </a:p>
          </p:txBody>
        </p:sp>
      </p:grpSp>
      <p:grpSp>
        <p:nvGrpSpPr>
          <p:cNvPr id="5" name="مجموعة 4"/>
          <p:cNvGrpSpPr/>
          <p:nvPr/>
        </p:nvGrpSpPr>
        <p:grpSpPr>
          <a:xfrm>
            <a:off x="7189321" y="3810421"/>
            <a:ext cx="3165476" cy="1657011"/>
            <a:chOff x="5858071" y="2319308"/>
            <a:chExt cx="3165476" cy="1657011"/>
          </a:xfrm>
        </p:grpSpPr>
        <p:pic>
          <p:nvPicPr>
            <p:cNvPr id="2061" name="Picture 13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915125" flipV="1">
              <a:off x="5858071" y="2319308"/>
              <a:ext cx="3165476" cy="15439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مستطيل 14"/>
            <p:cNvSpPr/>
            <p:nvPr/>
          </p:nvSpPr>
          <p:spPr>
            <a:xfrm rot="19905576">
              <a:off x="6190401" y="3052989"/>
              <a:ext cx="1612930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5400" b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006600"/>
                  </a:solidFill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DecoType Naskh" pitchFamily="2" charset="-78"/>
                </a:rPr>
                <a:t>كيف</a:t>
              </a:r>
            </a:p>
          </p:txBody>
        </p:sp>
      </p:grpSp>
      <p:grpSp>
        <p:nvGrpSpPr>
          <p:cNvPr id="7" name="مجموعة 6"/>
          <p:cNvGrpSpPr/>
          <p:nvPr/>
        </p:nvGrpSpPr>
        <p:grpSpPr>
          <a:xfrm>
            <a:off x="1562959" y="1606010"/>
            <a:ext cx="3312368" cy="1726042"/>
            <a:chOff x="172695" y="2330439"/>
            <a:chExt cx="3312368" cy="1726042"/>
          </a:xfrm>
        </p:grpSpPr>
        <p:pic>
          <p:nvPicPr>
            <p:cNvPr id="2063" name="Picture 15" descr="صورة ذات صلة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59646" flipV="1">
              <a:off x="172695" y="2330439"/>
              <a:ext cx="3312368" cy="1617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مستطيل 15"/>
            <p:cNvSpPr/>
            <p:nvPr/>
          </p:nvSpPr>
          <p:spPr>
            <a:xfrm rot="20306923">
              <a:off x="746269" y="2948485"/>
              <a:ext cx="1093395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6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DecoType Naskh" pitchFamily="2" charset="-78"/>
                </a:rPr>
                <a:t>لماذا</a:t>
              </a:r>
            </a:p>
          </p:txBody>
        </p:sp>
      </p:grpSp>
      <p:grpSp>
        <p:nvGrpSpPr>
          <p:cNvPr id="10" name="مجموعة 9"/>
          <p:cNvGrpSpPr/>
          <p:nvPr/>
        </p:nvGrpSpPr>
        <p:grpSpPr>
          <a:xfrm>
            <a:off x="7546273" y="1201417"/>
            <a:ext cx="3150388" cy="1651681"/>
            <a:chOff x="5785461" y="4401165"/>
            <a:chExt cx="3150388" cy="1651681"/>
          </a:xfrm>
        </p:grpSpPr>
        <p:pic>
          <p:nvPicPr>
            <p:cNvPr id="2060" name="Picture 12" descr="http://images.clipshrine.com/download/wheel/large-Key-Gold--33.3-4748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38954" flipV="1">
              <a:off x="5785461" y="4401165"/>
              <a:ext cx="3150388" cy="1491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مستطيل 16"/>
            <p:cNvSpPr/>
            <p:nvPr/>
          </p:nvSpPr>
          <p:spPr>
            <a:xfrm rot="20659416">
              <a:off x="6280754" y="4944850"/>
              <a:ext cx="1093395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6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01600">
                      <a:schemeClr val="accent6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cs typeface="DecoType Naskh" pitchFamily="2" charset="-78"/>
                </a:rPr>
                <a:t>ماذا</a:t>
              </a:r>
            </a:p>
          </p:txBody>
        </p:sp>
      </p:grpSp>
      <p:grpSp>
        <p:nvGrpSpPr>
          <p:cNvPr id="9" name="مجموعة 8"/>
          <p:cNvGrpSpPr/>
          <p:nvPr/>
        </p:nvGrpSpPr>
        <p:grpSpPr>
          <a:xfrm>
            <a:off x="4289007" y="3366702"/>
            <a:ext cx="3156330" cy="1641449"/>
            <a:chOff x="2784461" y="4620482"/>
            <a:chExt cx="3156330" cy="1641449"/>
          </a:xfrm>
        </p:grpSpPr>
        <p:pic>
          <p:nvPicPr>
            <p:cNvPr id="2052" name="Picture 4" descr="http://clipartix.com/wp-content/uploads/2016/08/Key-clip-art-vector-key-graphics-image-3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08106" flipV="1">
              <a:off x="2784461" y="4620482"/>
              <a:ext cx="3156330" cy="1482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مستطيل 17"/>
            <p:cNvSpPr/>
            <p:nvPr/>
          </p:nvSpPr>
          <p:spPr>
            <a:xfrm rot="20105995">
              <a:off x="3189736" y="5153935"/>
              <a:ext cx="1093395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6600" dirty="0">
                  <a:ln w="18415" cmpd="sng">
                    <a:solidFill>
                      <a:srgbClr val="CC0066"/>
                    </a:solidFill>
                    <a:prstDash val="solid"/>
                  </a:ln>
                  <a:solidFill>
                    <a:srgbClr val="CC0066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cs typeface="DecoType Naskh" pitchFamily="2" charset="-78"/>
                </a:rPr>
                <a:t>أين</a:t>
              </a:r>
            </a:p>
          </p:txBody>
        </p:sp>
      </p:grpSp>
      <p:grpSp>
        <p:nvGrpSpPr>
          <p:cNvPr id="8" name="مجموعة 7"/>
          <p:cNvGrpSpPr/>
          <p:nvPr/>
        </p:nvGrpSpPr>
        <p:grpSpPr>
          <a:xfrm>
            <a:off x="1916205" y="2768905"/>
            <a:ext cx="2343458" cy="2919419"/>
            <a:chOff x="585031" y="3687325"/>
            <a:chExt cx="2343458" cy="2919419"/>
          </a:xfrm>
        </p:grpSpPr>
        <p:pic>
          <p:nvPicPr>
            <p:cNvPr id="2065" name="Picture 17" descr="نتيجة بحث الصور عن ‪keys clipart silver‬‏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027503" flipH="1">
              <a:off x="297050" y="3975306"/>
              <a:ext cx="2919419" cy="23434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مستطيل 18"/>
            <p:cNvSpPr/>
            <p:nvPr/>
          </p:nvSpPr>
          <p:spPr>
            <a:xfrm rot="20659416">
              <a:off x="707715" y="5075640"/>
              <a:ext cx="1234668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6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39700">
                      <a:schemeClr val="accent6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DecoType Naskh" pitchFamily="2" charset="-78"/>
                </a:rPr>
                <a:t>كم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3332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2057A16F-D6C1-46A4-867F-3657E3285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03084C9-BA98-4617-BC62-ABCBFC660A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2614478" y="304342"/>
            <a:ext cx="9318913" cy="5585301"/>
          </a:xfrm>
          <a:prstGeom prst="rect">
            <a:avLst/>
          </a:prstGeom>
        </p:spPr>
      </p:pic>
      <p:pic>
        <p:nvPicPr>
          <p:cNvPr id="5" name="Picture 2" descr="علم السعودية - ويكيبيديا">
            <a:extLst>
              <a:ext uri="{FF2B5EF4-FFF2-40B4-BE49-F238E27FC236}">
                <a16:creationId xmlns:a16="http://schemas.microsoft.com/office/drawing/2014/main" id="{3CB9C973-7B9C-476B-B25B-7BAF88D3E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12D8435F-957C-48E3-9E11-40CC8DB02F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83407319-D41E-4ECF-9293-890DD07B24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20" name="عنصر نائب للمحتوى 4">
            <a:extLst>
              <a:ext uri="{FF2B5EF4-FFF2-40B4-BE49-F238E27FC236}">
                <a16:creationId xmlns:a16="http://schemas.microsoft.com/office/drawing/2014/main" id="{BB784442-C2ED-4193-818A-4CE8C85F9C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CD49E2B9-FD59-4B92-84CD-5E7CBD9FA3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FABEDF02-3325-4101-88DD-0188542B0D8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59E13128-92EB-4FDC-8ADD-9443E39CEC8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  <p:pic>
        <p:nvPicPr>
          <p:cNvPr id="17" name="صورة 16" descr="لقطة الشاشة">
            <a:extLst>
              <a:ext uri="{FF2B5EF4-FFF2-40B4-BE49-F238E27FC236}">
                <a16:creationId xmlns:a16="http://schemas.microsoft.com/office/drawing/2014/main" id="{C5384C5A-E36E-42E5-BBF0-4AD79EB925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916" y="818026"/>
            <a:ext cx="2266170" cy="2291141"/>
          </a:xfrm>
          <a:prstGeom prst="rect">
            <a:avLst/>
          </a:prstGeom>
        </p:spPr>
      </p:pic>
      <p:pic>
        <p:nvPicPr>
          <p:cNvPr id="27" name="صورة 26" descr="لقطة الشاشة">
            <a:extLst>
              <a:ext uri="{FF2B5EF4-FFF2-40B4-BE49-F238E27FC236}">
                <a16:creationId xmlns:a16="http://schemas.microsoft.com/office/drawing/2014/main" id="{0D1E8AE6-DA27-4891-B649-5246048CFB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712" y="1924307"/>
            <a:ext cx="2278656" cy="2291142"/>
          </a:xfrm>
          <a:prstGeom prst="rect">
            <a:avLst/>
          </a:prstGeom>
        </p:spPr>
      </p:pic>
      <p:pic>
        <p:nvPicPr>
          <p:cNvPr id="28" name="صورة 27" descr="لقطة الشاشة">
            <a:extLst>
              <a:ext uri="{FF2B5EF4-FFF2-40B4-BE49-F238E27FC236}">
                <a16:creationId xmlns:a16="http://schemas.microsoft.com/office/drawing/2014/main" id="{15DBB078-E8D1-4F3F-B272-11504A2E5F2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916" y="3109167"/>
            <a:ext cx="2301985" cy="1935131"/>
          </a:xfrm>
          <a:prstGeom prst="rect">
            <a:avLst/>
          </a:prstGeom>
        </p:spPr>
      </p:pic>
      <p:pic>
        <p:nvPicPr>
          <p:cNvPr id="29" name="صورة 28" descr="لقطة الشاشة">
            <a:extLst>
              <a:ext uri="{FF2B5EF4-FFF2-40B4-BE49-F238E27FC236}">
                <a16:creationId xmlns:a16="http://schemas.microsoft.com/office/drawing/2014/main" id="{E4F0ECF6-11E6-4C4A-B929-D9DFD52A45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296" y="1748690"/>
            <a:ext cx="2278656" cy="2234955"/>
          </a:xfrm>
          <a:prstGeom prst="rect">
            <a:avLst/>
          </a:prstGeom>
        </p:spPr>
      </p:pic>
      <p:sp>
        <p:nvSpPr>
          <p:cNvPr id="30" name="عنصر نائب لرقم الشريحة 1">
            <a:extLst>
              <a:ext uri="{FF2B5EF4-FFF2-40B4-BE49-F238E27FC236}">
                <a16:creationId xmlns:a16="http://schemas.microsoft.com/office/drawing/2014/main" id="{2D5EB385-04FA-4386-BB43-1A0FC6FD7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053" y="6028359"/>
            <a:ext cx="2057400" cy="365125"/>
          </a:xfrm>
        </p:spPr>
        <p:txBody>
          <a:bodyPr/>
          <a:lstStyle/>
          <a:p>
            <a:fld id="{A4DBBA16-75F6-4742-898E-C7FFAFB7FF80}" type="slidenum">
              <a:rPr lang="ar-SA" smtClean="0"/>
              <a:t>15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36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C749692D-555A-4389-8930-B27B1770A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35CAF01-1FF0-46E7-9F23-1E4F48F6EF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863752" y="304342"/>
            <a:ext cx="8069639" cy="4836547"/>
          </a:xfrm>
          <a:prstGeom prst="rect">
            <a:avLst/>
          </a:prstGeom>
        </p:spPr>
      </p:pic>
      <p:pic>
        <p:nvPicPr>
          <p:cNvPr id="6" name="Picture 2" descr="علم السعودية - ويكيبيديا">
            <a:extLst>
              <a:ext uri="{FF2B5EF4-FFF2-40B4-BE49-F238E27FC236}">
                <a16:creationId xmlns:a16="http://schemas.microsoft.com/office/drawing/2014/main" id="{DE437830-D542-482B-997A-01071031C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CEBBFC6-B06E-4273-985F-AE6628AB7B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FA839BD6-6D0F-452D-932A-BA64875519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26" y="713273"/>
            <a:ext cx="979749" cy="4045152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5F26C6C3-6513-4EE5-9F10-CD09395079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22" name="عنصر نائب للمحتوى 4">
            <a:extLst>
              <a:ext uri="{FF2B5EF4-FFF2-40B4-BE49-F238E27FC236}">
                <a16:creationId xmlns:a16="http://schemas.microsoft.com/office/drawing/2014/main" id="{3DC792DD-6D4D-4EA3-A30C-C7021F70BD8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0373C63D-FB41-446D-83EF-63455C13E46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97DE81D4-6420-4F2E-BFDD-005891E828E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5FFC1FA0-8D08-4B11-A2C5-8D81A60BA66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  <p:pic>
        <p:nvPicPr>
          <p:cNvPr id="25" name="صورة 24" descr="صورة تحتوي على طائر&#10;&#10;تم إنشاء الوصف تلقائياً">
            <a:extLst>
              <a:ext uri="{FF2B5EF4-FFF2-40B4-BE49-F238E27FC236}">
                <a16:creationId xmlns:a16="http://schemas.microsoft.com/office/drawing/2014/main" id="{B47C2EF0-C4ED-422E-A898-D12B15F00E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477" y="765138"/>
            <a:ext cx="2557630" cy="526949"/>
          </a:xfrm>
          <a:prstGeom prst="rect">
            <a:avLst/>
          </a:prstGeom>
          <a:noFill/>
        </p:spPr>
      </p:pic>
      <p:sp>
        <p:nvSpPr>
          <p:cNvPr id="17" name="Shape 309">
            <a:extLst>
              <a:ext uri="{FF2B5EF4-FFF2-40B4-BE49-F238E27FC236}">
                <a16:creationId xmlns:a16="http://schemas.microsoft.com/office/drawing/2014/main" id="{9F3E7F20-D849-4872-8EA6-29E99B425475}"/>
              </a:ext>
            </a:extLst>
          </p:cNvPr>
          <p:cNvSpPr txBox="1"/>
          <p:nvPr/>
        </p:nvSpPr>
        <p:spPr>
          <a:xfrm>
            <a:off x="4969911" y="1358596"/>
            <a:ext cx="2795766" cy="430752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كم عدد الأشخاص في الصورة؟</a:t>
            </a:r>
            <a:endParaRPr sz="20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Shape 310">
            <a:extLst>
              <a:ext uri="{FF2B5EF4-FFF2-40B4-BE49-F238E27FC236}">
                <a16:creationId xmlns:a16="http://schemas.microsoft.com/office/drawing/2014/main" id="{7BA88C83-0F6A-459A-B5C4-9C8548423DAD}"/>
              </a:ext>
            </a:extLst>
          </p:cNvPr>
          <p:cNvSpPr txBox="1"/>
          <p:nvPr/>
        </p:nvSpPr>
        <p:spPr>
          <a:xfrm>
            <a:off x="5191927" y="2008732"/>
            <a:ext cx="2325198" cy="430751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أ</a:t>
            </a:r>
            <a:r>
              <a:rPr lang="ar-SA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ين يقف </a:t>
            </a:r>
            <a:r>
              <a:rPr lang="ar-SA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فواز</a:t>
            </a:r>
            <a:r>
              <a:rPr lang="ar-SA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ووالده؟</a:t>
            </a:r>
            <a:endParaRPr sz="20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Shape 311">
            <a:extLst>
              <a:ext uri="{FF2B5EF4-FFF2-40B4-BE49-F238E27FC236}">
                <a16:creationId xmlns:a16="http://schemas.microsoft.com/office/drawing/2014/main" id="{05D58365-BE31-413C-ACB3-D07AAC798E72}"/>
              </a:ext>
            </a:extLst>
          </p:cNvPr>
          <p:cNvSpPr txBox="1"/>
          <p:nvPr/>
        </p:nvSpPr>
        <p:spPr>
          <a:xfrm>
            <a:off x="5057904" y="2656438"/>
            <a:ext cx="2593244" cy="430751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ما </a:t>
            </a:r>
            <a:r>
              <a:rPr lang="ar-SA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اسم</a:t>
            </a:r>
            <a:r>
              <a:rPr lang="ar-SA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السوق الذي ذهبا إليه؟</a:t>
            </a:r>
            <a:endParaRPr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Shape 312">
            <a:extLst>
              <a:ext uri="{FF2B5EF4-FFF2-40B4-BE49-F238E27FC236}">
                <a16:creationId xmlns:a16="http://schemas.microsoft.com/office/drawing/2014/main" id="{86DC7889-79EE-47EF-8779-75BFBB21B9F9}"/>
              </a:ext>
            </a:extLst>
          </p:cNvPr>
          <p:cNvSpPr txBox="1"/>
          <p:nvPr/>
        </p:nvSpPr>
        <p:spPr>
          <a:xfrm>
            <a:off x="5085097" y="3335462"/>
            <a:ext cx="2593243" cy="315468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لماذا نذهب للسوق ؟ </a:t>
            </a:r>
            <a:endParaRPr sz="1400" dirty="0"/>
          </a:p>
        </p:txBody>
      </p:sp>
      <p:pic>
        <p:nvPicPr>
          <p:cNvPr id="31" name="صورة 30">
            <a:extLst>
              <a:ext uri="{FF2B5EF4-FFF2-40B4-BE49-F238E27FC236}">
                <a16:creationId xmlns:a16="http://schemas.microsoft.com/office/drawing/2014/main" id="{B1FA44BB-4B65-4FCD-A6EE-6BE0612DD8A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545" y="1448527"/>
            <a:ext cx="2869562" cy="2782956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عنصر نائب لرقم الشريحة 1">
            <a:extLst>
              <a:ext uri="{FF2B5EF4-FFF2-40B4-BE49-F238E27FC236}">
                <a16:creationId xmlns:a16="http://schemas.microsoft.com/office/drawing/2014/main" id="{69F1FDB7-020B-4378-810C-6243F4ABA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1343927" cy="237241"/>
          </a:xfrm>
        </p:spPr>
        <p:txBody>
          <a:bodyPr/>
          <a:lstStyle/>
          <a:p>
            <a:fld id="{A4DBBA16-75F6-4742-898E-C7FFAFB7FF80}" type="slidenum">
              <a:rPr lang="ar-SA" smtClean="0"/>
              <a:t>16</a:t>
            </a:fld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52CCBDEC-C328-49A5-A997-5281C9BDD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4C429E0E-1A55-4200-A2AE-F10B1241CC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863752" y="304342"/>
            <a:ext cx="8069639" cy="4836547"/>
          </a:xfrm>
          <a:prstGeom prst="rect">
            <a:avLst/>
          </a:prstGeom>
        </p:spPr>
      </p:pic>
      <p:pic>
        <p:nvPicPr>
          <p:cNvPr id="10" name="Picture 2" descr="علم السعودية - ويكيبيديا">
            <a:extLst>
              <a:ext uri="{FF2B5EF4-FFF2-40B4-BE49-F238E27FC236}">
                <a16:creationId xmlns:a16="http://schemas.microsoft.com/office/drawing/2014/main" id="{8F29AFDC-D515-4C17-8805-8FBD768DF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43EA8EDD-94F9-4C5E-A8D7-1BDB8CFA5C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8263B8AA-A028-4345-A8D7-91C0BE323F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26" y="713273"/>
            <a:ext cx="979749" cy="4045152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020AEF45-4DDD-4D53-ACD9-0F5AFC5855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22" name="عنصر نائب للمحتوى 4">
            <a:extLst>
              <a:ext uri="{FF2B5EF4-FFF2-40B4-BE49-F238E27FC236}">
                <a16:creationId xmlns:a16="http://schemas.microsoft.com/office/drawing/2014/main" id="{161AE2EF-75CA-406A-9EA5-AF931E5069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0D1D57E5-358E-4ABF-94AB-6C01229A7FA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FDEB2A7D-26B5-472D-A89C-12269D95F0B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456360AF-7EF8-48EB-BC63-C18BAD61157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  <p:pic>
        <p:nvPicPr>
          <p:cNvPr id="29" name="صورة 28" descr="صورة تحتوي على طائر&#10;&#10;تم إنشاء الوصف تلقائياً">
            <a:extLst>
              <a:ext uri="{FF2B5EF4-FFF2-40B4-BE49-F238E27FC236}">
                <a16:creationId xmlns:a16="http://schemas.microsoft.com/office/drawing/2014/main" id="{8DE6E780-8DFD-48E0-9013-1A8D58D5C0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427" y="889779"/>
            <a:ext cx="3238457" cy="667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A846F1C8-A618-4650-AC5E-6758D17ECF6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524" y="1556999"/>
            <a:ext cx="2300199" cy="2703553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Shape 320">
            <a:extLst>
              <a:ext uri="{FF2B5EF4-FFF2-40B4-BE49-F238E27FC236}">
                <a16:creationId xmlns:a16="http://schemas.microsoft.com/office/drawing/2014/main" id="{8E923897-CF99-4997-A665-9B110F7C148A}"/>
              </a:ext>
            </a:extLst>
          </p:cNvPr>
          <p:cNvSpPr txBox="1"/>
          <p:nvPr/>
        </p:nvSpPr>
        <p:spPr>
          <a:xfrm>
            <a:off x="4769115" y="1636598"/>
            <a:ext cx="3412552" cy="350253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أعدد أنواع الخضار والفواكه في الصورة؟</a:t>
            </a:r>
            <a:endParaRPr sz="1200" dirty="0"/>
          </a:p>
        </p:txBody>
      </p:sp>
      <p:sp>
        <p:nvSpPr>
          <p:cNvPr id="30" name="Shape 320">
            <a:extLst>
              <a:ext uri="{FF2B5EF4-FFF2-40B4-BE49-F238E27FC236}">
                <a16:creationId xmlns:a16="http://schemas.microsoft.com/office/drawing/2014/main" id="{9360C218-5A07-473E-8F75-9FD0F5076C2F}"/>
              </a:ext>
            </a:extLst>
          </p:cNvPr>
          <p:cNvSpPr txBox="1"/>
          <p:nvPr/>
        </p:nvSpPr>
        <p:spPr>
          <a:xfrm>
            <a:off x="4752550" y="2155292"/>
            <a:ext cx="3372744" cy="271802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كيف يحسب البائع ثمن الخضار والفواكه؟</a:t>
            </a:r>
            <a:endParaRPr sz="1100" dirty="0"/>
          </a:p>
        </p:txBody>
      </p:sp>
      <p:sp>
        <p:nvSpPr>
          <p:cNvPr id="31" name="Shape 320">
            <a:extLst>
              <a:ext uri="{FF2B5EF4-FFF2-40B4-BE49-F238E27FC236}">
                <a16:creationId xmlns:a16="http://schemas.microsoft.com/office/drawing/2014/main" id="{29C87622-B7F3-42EC-B2EA-83BE299FA572}"/>
              </a:ext>
            </a:extLst>
          </p:cNvPr>
          <p:cNvSpPr txBox="1"/>
          <p:nvPr/>
        </p:nvSpPr>
        <p:spPr>
          <a:xfrm>
            <a:off x="4990921" y="2586875"/>
            <a:ext cx="2982800" cy="651330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ما أهم المحاصيل الزراعية في المملكة العربية السعودية </a:t>
            </a:r>
            <a:r>
              <a:rPr lang="ar-SA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؟</a:t>
            </a:r>
            <a:endParaRPr sz="1100" dirty="0"/>
          </a:p>
        </p:txBody>
      </p:sp>
      <p:sp>
        <p:nvSpPr>
          <p:cNvPr id="32" name="Shape 320">
            <a:extLst>
              <a:ext uri="{FF2B5EF4-FFF2-40B4-BE49-F238E27FC236}">
                <a16:creationId xmlns:a16="http://schemas.microsoft.com/office/drawing/2014/main" id="{BF6F7154-E020-4CFC-A1C7-1A67356EFADF}"/>
              </a:ext>
            </a:extLst>
          </p:cNvPr>
          <p:cNvSpPr txBox="1"/>
          <p:nvPr/>
        </p:nvSpPr>
        <p:spPr>
          <a:xfrm>
            <a:off x="4915964" y="3397986"/>
            <a:ext cx="3045916" cy="592690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ما واجبنا نحو الخالق المنعم علينا بهذه الخيرات</a:t>
            </a:r>
            <a:r>
              <a:rPr lang="ar-SA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؟</a:t>
            </a:r>
            <a:endParaRPr sz="1100" dirty="0"/>
          </a:p>
        </p:txBody>
      </p:sp>
      <p:sp>
        <p:nvSpPr>
          <p:cNvPr id="33" name="عنصر نائب لرقم الشريحة 1">
            <a:extLst>
              <a:ext uri="{FF2B5EF4-FFF2-40B4-BE49-F238E27FC236}">
                <a16:creationId xmlns:a16="http://schemas.microsoft.com/office/drawing/2014/main" id="{3F982D47-FB65-4C0C-A980-31838DA4D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48144" y="6422590"/>
            <a:ext cx="1083567" cy="210613"/>
          </a:xfrm>
        </p:spPr>
        <p:txBody>
          <a:bodyPr/>
          <a:lstStyle/>
          <a:p>
            <a:fld id="{A4DBBA16-75F6-4742-898E-C7FFAFB7FF80}" type="slidenum">
              <a:rPr lang="ar-SA" smtClean="0"/>
              <a:t>17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61B4857C-7024-47DA-8D56-E1B685FC7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FE6514E-7352-4DA3-9987-F64B9B8C38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863752" y="304342"/>
            <a:ext cx="8069639" cy="4836547"/>
          </a:xfrm>
          <a:prstGeom prst="rect">
            <a:avLst/>
          </a:prstGeom>
        </p:spPr>
      </p:pic>
      <p:pic>
        <p:nvPicPr>
          <p:cNvPr id="5" name="Picture 2" descr="علم السعودية - ويكيبيديا">
            <a:extLst>
              <a:ext uri="{FF2B5EF4-FFF2-40B4-BE49-F238E27FC236}">
                <a16:creationId xmlns:a16="http://schemas.microsoft.com/office/drawing/2014/main" id="{AD4E6468-E1D3-4293-B5C9-0A654856C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67E3F7A9-987E-4812-9EA9-BCE8DED3D4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9C96D6C-966A-47BE-8489-738DF6643F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26" y="713273"/>
            <a:ext cx="979749" cy="4045152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D55085F6-161A-4CDF-9224-0865917847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23" name="عنصر نائب للمحتوى 4">
            <a:extLst>
              <a:ext uri="{FF2B5EF4-FFF2-40B4-BE49-F238E27FC236}">
                <a16:creationId xmlns:a16="http://schemas.microsoft.com/office/drawing/2014/main" id="{38F292B4-A8E5-461F-A57F-EB91131DE7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B8C079BB-AB15-4C3A-A4CE-88F55C2050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A01539DE-8914-4924-92BA-6B01B9F9631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9B0C2F63-5068-4688-9337-8928900325B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  <p:pic>
        <p:nvPicPr>
          <p:cNvPr id="30" name="صورة 29" descr="صورة تحتوي على طائر&#10;&#10;تم إنشاء الوصف تلقائياً">
            <a:extLst>
              <a:ext uri="{FF2B5EF4-FFF2-40B4-BE49-F238E27FC236}">
                <a16:creationId xmlns:a16="http://schemas.microsoft.com/office/drawing/2014/main" id="{D4BC02E3-1B97-4B4B-B3FD-432D5F8E49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739" y="837784"/>
            <a:ext cx="2499556" cy="514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 descr="لقطة الشاشة">
            <a:extLst>
              <a:ext uri="{FF2B5EF4-FFF2-40B4-BE49-F238E27FC236}">
                <a16:creationId xmlns:a16="http://schemas.microsoft.com/office/drawing/2014/main" id="{1679138F-45C1-4214-B1C7-374B63A411B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148" y="1558907"/>
            <a:ext cx="2719263" cy="260262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hape 330">
            <a:extLst>
              <a:ext uri="{FF2B5EF4-FFF2-40B4-BE49-F238E27FC236}">
                <a16:creationId xmlns:a16="http://schemas.microsoft.com/office/drawing/2014/main" id="{C2C8B359-EBEF-4410-93D2-169DAA064BB7}"/>
              </a:ext>
            </a:extLst>
          </p:cNvPr>
          <p:cNvSpPr txBox="1"/>
          <p:nvPr/>
        </p:nvSpPr>
        <p:spPr>
          <a:xfrm>
            <a:off x="5231663" y="1399615"/>
            <a:ext cx="2038673" cy="480600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ماذا تحمل </a:t>
            </a:r>
            <a:r>
              <a:rPr lang="ar-SA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الأم</a:t>
            </a:r>
            <a:r>
              <a:rPr lang="ar-SA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؟  </a:t>
            </a:r>
            <a:endParaRPr sz="16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Shape 331">
            <a:extLst>
              <a:ext uri="{FF2B5EF4-FFF2-40B4-BE49-F238E27FC236}">
                <a16:creationId xmlns:a16="http://schemas.microsoft.com/office/drawing/2014/main" id="{35B0C223-3052-410E-8010-CD409BB07485}"/>
              </a:ext>
            </a:extLst>
          </p:cNvPr>
          <p:cNvSpPr txBox="1"/>
          <p:nvPr/>
        </p:nvSpPr>
        <p:spPr>
          <a:xfrm>
            <a:off x="4825027" y="2492738"/>
            <a:ext cx="2932794" cy="391702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لماذا  نغسل الخضار والفواكه قبل أكلها؟</a:t>
            </a:r>
            <a:endParaRPr sz="16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Shape 332">
            <a:extLst>
              <a:ext uri="{FF2B5EF4-FFF2-40B4-BE49-F238E27FC236}">
                <a16:creationId xmlns:a16="http://schemas.microsoft.com/office/drawing/2014/main" id="{5E4C5407-FC49-4BD7-AEEF-9B80720F59C6}"/>
              </a:ext>
            </a:extLst>
          </p:cNvPr>
          <p:cNvSpPr txBox="1"/>
          <p:nvPr/>
        </p:nvSpPr>
        <p:spPr>
          <a:xfrm>
            <a:off x="5002084" y="3060393"/>
            <a:ext cx="2412377" cy="572212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برأيك ماذا سيحدث لمن يأكل الخضار والفواكه دون غسلها</a:t>
            </a:r>
            <a:r>
              <a:rPr lang="ar-SA" sz="1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؟</a:t>
            </a:r>
            <a:endParaRPr sz="1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Shape 330">
            <a:extLst>
              <a:ext uri="{FF2B5EF4-FFF2-40B4-BE49-F238E27FC236}">
                <a16:creationId xmlns:a16="http://schemas.microsoft.com/office/drawing/2014/main" id="{5464458E-09E3-4FBD-A015-5C83ABA7B8AC}"/>
              </a:ext>
            </a:extLst>
          </p:cNvPr>
          <p:cNvSpPr txBox="1"/>
          <p:nvPr/>
        </p:nvSpPr>
        <p:spPr>
          <a:xfrm>
            <a:off x="4776558" y="1997619"/>
            <a:ext cx="2948884" cy="260311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ماذا </a:t>
            </a:r>
            <a:r>
              <a:rPr lang="ar-SA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يوجد في الطبق الذي على الطاولة </a:t>
            </a:r>
            <a:r>
              <a:rPr lang="ar-SA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؟  </a:t>
            </a:r>
            <a:endParaRPr sz="16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364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0A367606-FF8E-4391-AE03-6896FC163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4F2FFF4-258F-419C-ACDE-1886DB8566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863752" y="304342"/>
            <a:ext cx="8069639" cy="4836547"/>
          </a:xfrm>
          <a:prstGeom prst="rect">
            <a:avLst/>
          </a:prstGeom>
        </p:spPr>
      </p:pic>
      <p:pic>
        <p:nvPicPr>
          <p:cNvPr id="6" name="Picture 2" descr="علم السعودية - ويكيبيديا">
            <a:extLst>
              <a:ext uri="{FF2B5EF4-FFF2-40B4-BE49-F238E27FC236}">
                <a16:creationId xmlns:a16="http://schemas.microsoft.com/office/drawing/2014/main" id="{2837BE30-0359-4189-9805-56559C3DF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B811D5A6-E802-4A72-8F73-89D756B071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BF35753C-6901-4141-A379-FF10348BD8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26" y="713273"/>
            <a:ext cx="979749" cy="4045152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67EB577-0608-47EE-9D22-0599D25343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21" name="عنصر نائب للمحتوى 4">
            <a:extLst>
              <a:ext uri="{FF2B5EF4-FFF2-40B4-BE49-F238E27FC236}">
                <a16:creationId xmlns:a16="http://schemas.microsoft.com/office/drawing/2014/main" id="{A8E5E313-4E1C-4679-8EE3-FC37A2CF7A1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A8CA5837-3310-4D7E-BA0B-4895D0EA23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5C9AB93C-EEAA-4004-927A-9028A94468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AEC6BB80-CEF8-4138-BACD-17268D628AB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  <p:pic>
        <p:nvPicPr>
          <p:cNvPr id="33" name="صورة 32" descr="صورة تحتوي على طائر&#10;&#10;تم إنشاء الوصف تلقائياً">
            <a:extLst>
              <a:ext uri="{FF2B5EF4-FFF2-40B4-BE49-F238E27FC236}">
                <a16:creationId xmlns:a16="http://schemas.microsoft.com/office/drawing/2014/main" id="{689C4D1D-A99C-45B7-BD09-9C140386E0D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652" y="855229"/>
            <a:ext cx="2672605" cy="550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صورة 25" descr="لقطة الشاشة">
            <a:extLst>
              <a:ext uri="{FF2B5EF4-FFF2-40B4-BE49-F238E27FC236}">
                <a16:creationId xmlns:a16="http://schemas.microsoft.com/office/drawing/2014/main" id="{D631D5F2-1234-4A4C-AA35-93A483CBAE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683" y="1496594"/>
            <a:ext cx="2550455" cy="2501541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Shape 336">
            <a:extLst>
              <a:ext uri="{FF2B5EF4-FFF2-40B4-BE49-F238E27FC236}">
                <a16:creationId xmlns:a16="http://schemas.microsoft.com/office/drawing/2014/main" id="{108E051F-CE4A-4D83-9D74-9A10518AAB56}"/>
              </a:ext>
            </a:extLst>
          </p:cNvPr>
          <p:cNvSpPr txBox="1"/>
          <p:nvPr/>
        </p:nvSpPr>
        <p:spPr>
          <a:xfrm>
            <a:off x="5692011" y="1492379"/>
            <a:ext cx="1492409" cy="431559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ماذا تأكل </a:t>
            </a:r>
            <a:r>
              <a:rPr lang="ar-SA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نورة</a:t>
            </a:r>
            <a:r>
              <a:rPr lang="ar-SA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؟</a:t>
            </a:r>
            <a:endParaRPr sz="20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Shape 337">
            <a:extLst>
              <a:ext uri="{FF2B5EF4-FFF2-40B4-BE49-F238E27FC236}">
                <a16:creationId xmlns:a16="http://schemas.microsoft.com/office/drawing/2014/main" id="{5BBFEDEA-567E-499E-8003-0FB119D01BFD}"/>
              </a:ext>
            </a:extLst>
          </p:cNvPr>
          <p:cNvSpPr txBox="1"/>
          <p:nvPr/>
        </p:nvSpPr>
        <p:spPr>
          <a:xfrm>
            <a:off x="5082123" y="2201368"/>
            <a:ext cx="2800396" cy="431558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أعدد آداب تناول الطعام؟</a:t>
            </a:r>
            <a:endParaRPr sz="20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Shape 338">
            <a:extLst>
              <a:ext uri="{FF2B5EF4-FFF2-40B4-BE49-F238E27FC236}">
                <a16:creationId xmlns:a16="http://schemas.microsoft.com/office/drawing/2014/main" id="{D8F22E17-AEFA-4758-A068-8CA898544202}"/>
              </a:ext>
            </a:extLst>
          </p:cNvPr>
          <p:cNvSpPr txBox="1"/>
          <p:nvPr/>
        </p:nvSpPr>
        <p:spPr>
          <a:xfrm>
            <a:off x="4718914" y="2856022"/>
            <a:ext cx="3438604" cy="864980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أكمل الحديث </a:t>
            </a:r>
            <a:r>
              <a:rPr lang="ar-SA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قال رسول الله صلى الله عليه وسلم(يا غلام سم الله .........</a:t>
            </a:r>
            <a:endParaRPr sz="20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عنصر نائب لرقم الشريحة 1">
            <a:extLst>
              <a:ext uri="{FF2B5EF4-FFF2-40B4-BE49-F238E27FC236}">
                <a16:creationId xmlns:a16="http://schemas.microsoft.com/office/drawing/2014/main" id="{88CC999A-46A4-4C17-91CC-137F1589F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21929" y="5986812"/>
            <a:ext cx="1300526" cy="217910"/>
          </a:xfrm>
        </p:spPr>
        <p:txBody>
          <a:bodyPr/>
          <a:lstStyle/>
          <a:p>
            <a:fld id="{A4DBBA16-75F6-4742-898E-C7FFAFB7FF80}" type="slidenum">
              <a:rPr lang="ar-SA" smtClean="0"/>
              <a:t>19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12023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523514" y="617120"/>
            <a:ext cx="8069639" cy="4836547"/>
          </a:xfrm>
          <a:prstGeom prst="rect">
            <a:avLst/>
          </a:prstGeom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113" y="165300"/>
            <a:ext cx="836079" cy="83023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CE7D843-7D70-47C1-B0D0-E8E86FCA1F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t="12790" r="-279" b="62767"/>
          <a:stretch/>
        </p:blipFill>
        <p:spPr bwMode="auto">
          <a:xfrm>
            <a:off x="4655840" y="5927"/>
            <a:ext cx="6050852" cy="82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B4153C28-C603-4CD5-993B-003B3B711836}"/>
              </a:ext>
            </a:extLst>
          </p:cNvPr>
          <p:cNvSpPr/>
          <p:nvPr/>
        </p:nvSpPr>
        <p:spPr>
          <a:xfrm>
            <a:off x="4410351" y="3845983"/>
            <a:ext cx="602502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22225">
                  <a:solidFill>
                    <a:srgbClr val="00B050"/>
                  </a:solidFill>
                  <a:prstDash val="solid"/>
                </a:ln>
              </a:rPr>
              <a:t>أحبك يا وطني </a:t>
            </a:r>
          </a:p>
        </p:txBody>
      </p:sp>
      <p:pic>
        <p:nvPicPr>
          <p:cNvPr id="3074" name="Picture 2" descr="صور علم السعودية متحرك 2017 | علم السعودية متحرك GIF 2017">
            <a:extLst>
              <a:ext uri="{FF2B5EF4-FFF2-40B4-BE49-F238E27FC236}">
                <a16:creationId xmlns:a16="http://schemas.microsoft.com/office/drawing/2014/main" id="{3229CB78-7A18-4E9E-A822-D079A0EE2C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663" y="1128389"/>
            <a:ext cx="3791339" cy="272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الملك سلمان يدخل المستشفى لإجراء بعض الفحوصات جراء وجود التهاب في المرارة -  أخبار السعودية | صحيفة عكاظ">
            <a:extLst>
              <a:ext uri="{FF2B5EF4-FFF2-40B4-BE49-F238E27FC236}">
                <a16:creationId xmlns:a16="http://schemas.microsoft.com/office/drawing/2014/main" id="{601DA5AF-035E-43CB-AA44-555B9F976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749" y="613010"/>
            <a:ext cx="1524780" cy="126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جريدة الرياض | ولي العهد يتلقى اتصالاً هاتفياً من ولي العهد بدولة الكويت">
            <a:extLst>
              <a:ext uri="{FF2B5EF4-FFF2-40B4-BE49-F238E27FC236}">
                <a16:creationId xmlns:a16="http://schemas.microsoft.com/office/drawing/2014/main" id="{85C908F6-BBF1-4E49-909D-E520C3B45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77" y="588687"/>
            <a:ext cx="1370994" cy="1287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C368EB8-A2B6-4638-9EEE-A27FC52AA3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180" y="5729611"/>
            <a:ext cx="3455187" cy="119407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9B47813-E393-4712-B4C7-4DB5F68E08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48" y="2331781"/>
            <a:ext cx="2733322" cy="2194438"/>
          </a:xfrm>
          <a:prstGeom prst="rect">
            <a:avLst/>
          </a:prstGeom>
        </p:spPr>
      </p:pic>
      <p:pic>
        <p:nvPicPr>
          <p:cNvPr id="6" name="عنصر نائب للمحتوى 4">
            <a:extLst>
              <a:ext uri="{FF2B5EF4-FFF2-40B4-BE49-F238E27FC236}">
                <a16:creationId xmlns:a16="http://schemas.microsoft.com/office/drawing/2014/main" id="{C52A4C25-6554-4758-AD5F-A079A83C925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6840" y="2691057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35EABD86-B38F-4F90-8EC0-9D5362D9D23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59" y="2691057"/>
            <a:ext cx="1059633" cy="737943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B6836920-D306-49DF-AB07-26872CB49C5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94" y="3449708"/>
            <a:ext cx="1060517" cy="737943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E66A42DC-9454-4D6D-8AAC-F7011CADE46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36" y="3449707"/>
            <a:ext cx="1059635" cy="73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3588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5C6D6604-AD3D-4C61-8E09-E36BB3E06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E1AF83B6-A9ED-46DE-AD66-CEE3819EE7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863752" y="304342"/>
            <a:ext cx="8069639" cy="4836547"/>
          </a:xfrm>
          <a:prstGeom prst="rect">
            <a:avLst/>
          </a:prstGeom>
        </p:spPr>
      </p:pic>
      <p:pic>
        <p:nvPicPr>
          <p:cNvPr id="12" name="Picture 2" descr="علم السعودية - ويكيبيديا">
            <a:extLst>
              <a:ext uri="{FF2B5EF4-FFF2-40B4-BE49-F238E27FC236}">
                <a16:creationId xmlns:a16="http://schemas.microsoft.com/office/drawing/2014/main" id="{38702219-99D4-4648-BE15-0F74F0A53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886D4D05-CC98-4ECD-9F11-F578561E60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F63A49E9-4E74-46B8-8516-BDA05D5513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26" y="713273"/>
            <a:ext cx="979749" cy="4045152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BF9733FB-B2FF-41A2-9539-C74D739918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20" name="عنصر نائب للمحتوى 4">
            <a:extLst>
              <a:ext uri="{FF2B5EF4-FFF2-40B4-BE49-F238E27FC236}">
                <a16:creationId xmlns:a16="http://schemas.microsoft.com/office/drawing/2014/main" id="{D769DF4E-2A33-4075-A575-360A89C570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2CE28391-FA07-42D6-B922-DD798C8F292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79FC38CD-1844-426F-8C17-7E583FAF2A3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914DBDA2-F730-4B33-A2E7-9145E845CD3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  <p:sp>
        <p:nvSpPr>
          <p:cNvPr id="3" name="مربع نص 2"/>
          <p:cNvSpPr txBox="1">
            <a:spLocks/>
          </p:cNvSpPr>
          <p:nvPr/>
        </p:nvSpPr>
        <p:spPr>
          <a:xfrm>
            <a:off x="4541121" y="2068883"/>
            <a:ext cx="6486138" cy="15742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ar-SA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Mudir MT" pitchFamily="2" charset="-78"/>
              </a:rPr>
              <a:t>من خلال هذا المكون يتوقع من التلميذ -ة تحقيق الأهداف التالية :</a:t>
            </a:r>
            <a:endParaRPr lang="en-US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Mudir MT" pitchFamily="2" charset="-78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ar-SA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Mudir MT" pitchFamily="2" charset="-78"/>
              </a:rPr>
              <a:t>قراءة النص مقترنًا بالصور قراءة </a:t>
            </a:r>
            <a:r>
              <a:rPr lang="ar-SA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Mudir MT" pitchFamily="2" charset="-78"/>
              </a:rPr>
              <a:t>تردادية</a:t>
            </a:r>
            <a:r>
              <a:rPr lang="ar-SA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Mudir MT" pitchFamily="2" charset="-78"/>
              </a:rPr>
              <a:t> مع المعلم.</a:t>
            </a: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ar-SA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Mudir MT" pitchFamily="2" charset="-78"/>
              </a:rPr>
              <a:t>قراءة  كلمات الدرس المبرزة قراءة بصرية .</a:t>
            </a:r>
            <a:endParaRPr lang="ar-SA" b="1" dirty="0">
              <a:solidFill>
                <a:srgbClr val="FF0066"/>
              </a:solidFill>
              <a:latin typeface="Calibri" panose="020F0502020204030204" pitchFamily="34" charset="0"/>
              <a:ea typeface="Calibri" panose="020F0502020204030204" pitchFamily="34" charset="0"/>
              <a:cs typeface="Mudir MT" pitchFamily="2" charset="-78"/>
            </a:endParaRPr>
          </a:p>
          <a:p>
            <a:pPr marL="457200" indent="-457200" algn="r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endParaRPr lang="ar-SA" sz="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Mudir MT" pitchFamily="2" charset="-78"/>
            </a:endParaRPr>
          </a:p>
        </p:txBody>
      </p:sp>
      <p:pic>
        <p:nvPicPr>
          <p:cNvPr id="7" name="Picture 2" descr="https://encrypted-tbn1.gstatic.com/images?q=tbn:ANd9GcTg_GGSM8sIIdH3cibV6uyN-u-Z6o38VK6wDrUBAWaOUg5Jm0UekRTgqN5s">
            <a:extLst>
              <a:ext uri="{FF2B5EF4-FFF2-40B4-BE49-F238E27FC236}">
                <a16:creationId xmlns:a16="http://schemas.microsoft.com/office/drawing/2014/main" id="{651E6CF7-E426-4569-A418-3EADAB9C9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469" y="2729662"/>
            <a:ext cx="1282928" cy="14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7A60102F-CB1B-4B5C-8F03-D7ACBAB3E36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41" y="947216"/>
            <a:ext cx="3021404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726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2175331D-378C-4F87-9BD6-6363A03D3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9E220F51-3EE1-4A59-8891-D18EDB67D9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0" y="0"/>
            <a:ext cx="12030079" cy="6519712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0283F785-CE49-4079-AD6F-9C41117E73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025" y="651915"/>
            <a:ext cx="2602233" cy="556663"/>
          </a:xfrm>
          <a:prstGeom prst="rect">
            <a:avLst/>
          </a:prstGeom>
        </p:spPr>
      </p:pic>
      <p:pic>
        <p:nvPicPr>
          <p:cNvPr id="7" name="فواز في السوق">
            <a:hlinkClick r:id="" action="ppaction://media"/>
            <a:extLst>
              <a:ext uri="{FF2B5EF4-FFF2-40B4-BE49-F238E27FC236}">
                <a16:creationId xmlns:a16="http://schemas.microsoft.com/office/drawing/2014/main" id="{0E3A1882-BCAE-4E85-A46B-11E0EB11D5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92332" y="4786115"/>
            <a:ext cx="487363" cy="487363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DCC41499-E954-46A2-94E7-0CFB67B9ED9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060" t="31739" r="47174" b="30212"/>
          <a:stretch/>
        </p:blipFill>
        <p:spPr>
          <a:xfrm>
            <a:off x="1429742" y="1208578"/>
            <a:ext cx="7820025" cy="420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18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C5626AA8-71D0-4BC6-BBDD-6FC811D6E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26793BBB-F052-4386-971F-DF332995E0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863752" y="304342"/>
            <a:ext cx="8069639" cy="4836547"/>
          </a:xfrm>
          <a:prstGeom prst="rect">
            <a:avLst/>
          </a:prstGeom>
        </p:spPr>
      </p:pic>
      <p:pic>
        <p:nvPicPr>
          <p:cNvPr id="16" name="Picture 2" descr="علم السعودية - ويكيبيديا">
            <a:extLst>
              <a:ext uri="{FF2B5EF4-FFF2-40B4-BE49-F238E27FC236}">
                <a16:creationId xmlns:a16="http://schemas.microsoft.com/office/drawing/2014/main" id="{34A3E560-4A09-4788-8686-0E301DCB0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0C970CEB-A381-42B1-987D-8DAD04E46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451AFC9E-E8EA-4FEB-ABEB-82D91BA019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26" y="713273"/>
            <a:ext cx="979749" cy="4045152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1C900050-CB69-468B-A3B3-74EDACED2C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34" name="عنصر نائب للمحتوى 4">
            <a:extLst>
              <a:ext uri="{FF2B5EF4-FFF2-40B4-BE49-F238E27FC236}">
                <a16:creationId xmlns:a16="http://schemas.microsoft.com/office/drawing/2014/main" id="{481DB481-2E78-43AF-B920-13C0AD3604B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93ADF8F-02AC-453D-BD5B-D88D7FE4896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2ABA7B4E-C263-4A8C-B186-F3AE1A02182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40" name="صورة 39">
            <a:extLst>
              <a:ext uri="{FF2B5EF4-FFF2-40B4-BE49-F238E27FC236}">
                <a16:creationId xmlns:a16="http://schemas.microsoft.com/office/drawing/2014/main" id="{E1CDE220-6596-4D79-8C3B-C7E424AFBF2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E0A5768C-8973-44CD-BD9F-080318355305}"/>
              </a:ext>
            </a:extLst>
          </p:cNvPr>
          <p:cNvSpPr/>
          <p:nvPr/>
        </p:nvSpPr>
        <p:spPr>
          <a:xfrm>
            <a:off x="6788419" y="895402"/>
            <a:ext cx="4319252" cy="835628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rtl="1">
              <a:lnSpc>
                <a:spcPct val="115000"/>
              </a:lnSpc>
              <a:spcAft>
                <a:spcPts val="1000"/>
              </a:spcAft>
            </a:pPr>
            <a:r>
              <a:rPr lang="ar-SA" sz="2400" dirty="0">
                <a:solidFill>
                  <a:srgbClr val="0070C0"/>
                </a:solidFill>
                <a:effectLst/>
                <a:latin typeface="AL-Mohanad Bold" pitchFamily="2" charset="-78"/>
                <a:ea typeface="Calibri" panose="020F0502020204030204" pitchFamily="34" charset="0"/>
              </a:rPr>
              <a:t>أُرَتِّبُ الْكَلِمَاتِ الآتِيَةَ لِتُصْبِحَ جُمْلَة ً مُفِيدَةً.</a:t>
            </a:r>
            <a:endParaRPr lang="en-US" sz="11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44" name="صورة 43">
            <a:extLst>
              <a:ext uri="{FF2B5EF4-FFF2-40B4-BE49-F238E27FC236}">
                <a16:creationId xmlns:a16="http://schemas.microsoft.com/office/drawing/2014/main" id="{2D54AB74-8916-4611-9CFB-F69E279BB8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624" y="1887568"/>
            <a:ext cx="2123379" cy="1286367"/>
          </a:xfrm>
          <a:prstGeom prst="rect">
            <a:avLst/>
          </a:prstGeom>
        </p:spPr>
      </p:pic>
      <p:pic>
        <p:nvPicPr>
          <p:cNvPr id="45" name="صورة 44">
            <a:extLst>
              <a:ext uri="{FF2B5EF4-FFF2-40B4-BE49-F238E27FC236}">
                <a16:creationId xmlns:a16="http://schemas.microsoft.com/office/drawing/2014/main" id="{629D3D06-6BF9-4489-ADB5-7DE6A3DF78E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525" y="1901891"/>
            <a:ext cx="1950889" cy="1286367"/>
          </a:xfrm>
          <a:prstGeom prst="rect">
            <a:avLst/>
          </a:prstGeom>
        </p:spPr>
      </p:pic>
      <p:pic>
        <p:nvPicPr>
          <p:cNvPr id="46" name="صورة 45">
            <a:extLst>
              <a:ext uri="{FF2B5EF4-FFF2-40B4-BE49-F238E27FC236}">
                <a16:creationId xmlns:a16="http://schemas.microsoft.com/office/drawing/2014/main" id="{02FED1ED-2E4E-4048-8811-3D001230E85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340" y="1901891"/>
            <a:ext cx="1762825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22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48148E-6 L 0.32005 0.1682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03" y="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-0.17344 0.1641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72" y="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-0.15573 0.1662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86" y="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E794B519-0671-435C-AB6D-388AA43A9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675DA48-085F-4EE9-AF94-4E0DD7583F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863752" y="304342"/>
            <a:ext cx="8069639" cy="4836547"/>
          </a:xfrm>
          <a:prstGeom prst="rect">
            <a:avLst/>
          </a:prstGeom>
        </p:spPr>
      </p:pic>
      <p:pic>
        <p:nvPicPr>
          <p:cNvPr id="6" name="Picture 2" descr="علم السعودية - ويكيبيديا">
            <a:extLst>
              <a:ext uri="{FF2B5EF4-FFF2-40B4-BE49-F238E27FC236}">
                <a16:creationId xmlns:a16="http://schemas.microsoft.com/office/drawing/2014/main" id="{F00707D0-08BA-4A76-B561-2C849F73A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1193423F-990B-4EC8-9FAF-9F98B3206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273B0808-C6A8-4224-B457-16EA6AD25A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26" y="713273"/>
            <a:ext cx="979749" cy="4045152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F3FF4C4D-3995-4A00-99E4-7ACBB23FF4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14" name="عنصر نائب للمحتوى 4">
            <a:extLst>
              <a:ext uri="{FF2B5EF4-FFF2-40B4-BE49-F238E27FC236}">
                <a16:creationId xmlns:a16="http://schemas.microsoft.com/office/drawing/2014/main" id="{22C78F71-9DC2-40D2-9CB6-BF40076DE1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D87FFFAA-0C94-487C-8287-13F9857D35D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D1E59B87-B1D4-4CA5-A625-B061932B459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9C5D10D2-3EDF-4E55-8F6B-ED94BE3EE5F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9BD2E394-3AAB-436C-B12F-E94E45B565F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200" y="838833"/>
            <a:ext cx="1157752" cy="881470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621965F7-037B-47D7-94D1-6369968F078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767" y="2587950"/>
            <a:ext cx="2094853" cy="1740608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C9B10885-41DA-447B-982A-5DA0FBA3639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679" y="828693"/>
            <a:ext cx="2000793" cy="1658991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91203FA1-E433-4EAE-926B-A60103BA0AE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719" y="2544962"/>
            <a:ext cx="2094853" cy="1911553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3DA4E151-AC13-4CA2-933D-E55514C3CD3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767" y="807981"/>
            <a:ext cx="2094853" cy="1736981"/>
          </a:xfrm>
          <a:prstGeom prst="rect">
            <a:avLst/>
          </a:prstGeom>
        </p:spPr>
      </p:pic>
      <p:sp>
        <p:nvSpPr>
          <p:cNvPr id="22" name="عنصر نائب لرقم الشريحة 1">
            <a:extLst>
              <a:ext uri="{FF2B5EF4-FFF2-40B4-BE49-F238E27FC236}">
                <a16:creationId xmlns:a16="http://schemas.microsoft.com/office/drawing/2014/main" id="{B9E4E6AF-3936-4251-BAE0-A3B4C1D37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02902" y="6123779"/>
            <a:ext cx="2057400" cy="365125"/>
          </a:xfrm>
        </p:spPr>
        <p:txBody>
          <a:bodyPr/>
          <a:lstStyle/>
          <a:p>
            <a:fld id="{A4DBBA16-75F6-4742-898E-C7FFAFB7FF80}" type="slidenum">
              <a:rPr lang="ar-SA" smtClean="0"/>
              <a:t>23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7085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E10DC67B-90E9-41F4-9A9D-18F4657ED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8391E10-CA6A-4DD5-8588-E39D486EDA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863752" y="304342"/>
            <a:ext cx="8069639" cy="4836547"/>
          </a:xfrm>
          <a:prstGeom prst="rect">
            <a:avLst/>
          </a:prstGeom>
        </p:spPr>
      </p:pic>
      <p:pic>
        <p:nvPicPr>
          <p:cNvPr id="12" name="Picture 2" descr="علم السعودية - ويكيبيديا">
            <a:extLst>
              <a:ext uri="{FF2B5EF4-FFF2-40B4-BE49-F238E27FC236}">
                <a16:creationId xmlns:a16="http://schemas.microsoft.com/office/drawing/2014/main" id="{55ED7131-98E1-4482-B9BB-C76449FEE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0B4EC518-03A5-4979-82D2-446DD1C4FA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E2EFCEFE-ED57-482D-83B3-0A6E45E0DE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26" y="713273"/>
            <a:ext cx="979749" cy="4045152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2DF78BF9-5DC2-46B2-8DB7-BCCE01C8D4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20" name="عنصر نائب للمحتوى 4">
            <a:extLst>
              <a:ext uri="{FF2B5EF4-FFF2-40B4-BE49-F238E27FC236}">
                <a16:creationId xmlns:a16="http://schemas.microsoft.com/office/drawing/2014/main" id="{1EECA857-2861-40F0-94E0-6EBB00C0C8A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346460CC-DC7F-442C-9B72-0F3575E8B85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7F0EF02D-4494-4E7A-8265-2913DE9A4CD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6D3AE044-1635-485E-BD90-ADC8FA7CDD9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  <p:sp>
        <p:nvSpPr>
          <p:cNvPr id="3" name="مربع نص 2"/>
          <p:cNvSpPr txBox="1">
            <a:spLocks/>
          </p:cNvSpPr>
          <p:nvPr/>
        </p:nvSpPr>
        <p:spPr>
          <a:xfrm>
            <a:off x="4655502" y="1606516"/>
            <a:ext cx="6486138" cy="21852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 defTabSz="457200"/>
            <a:r>
              <a:rPr lang="ar-SA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Mudir MT" pitchFamily="2" charset="-78"/>
              </a:rPr>
              <a:t>يتوقع من التلميذ - ة تحقيق الأهداف التالية :</a:t>
            </a:r>
            <a:endParaRPr lang="ar-SA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Mudir MT" pitchFamily="2" charset="-78"/>
            </a:endParaRPr>
          </a:p>
          <a:p>
            <a:pPr algn="r" defTabSz="457200"/>
            <a:endParaRPr lang="ar-SA" sz="2800" b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Mudir MT" pitchFamily="2" charset="-78"/>
            </a:endParaRPr>
          </a:p>
          <a:p>
            <a:pPr algn="r" defTabSz="457200"/>
            <a:r>
              <a:rPr lang="ar-SA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Mudir MT" pitchFamily="2" charset="-78"/>
              </a:rPr>
              <a:t>قراءة الكلمات التي تحوي الحرف ( </a:t>
            </a:r>
            <a:r>
              <a:rPr lang="ar-SA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Mudir MT" pitchFamily="2" charset="-78"/>
              </a:rPr>
              <a:t>خ </a:t>
            </a:r>
            <a:r>
              <a:rPr lang="ar-SA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Mudir MT" pitchFamily="2" charset="-78"/>
              </a:rPr>
              <a:t>) بأوضاعه.</a:t>
            </a:r>
          </a:p>
          <a:p>
            <a:pPr algn="r" defTabSz="457200"/>
            <a:endParaRPr lang="ar-SA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Mudir MT" pitchFamily="2" charset="-78"/>
            </a:endParaRPr>
          </a:p>
          <a:p>
            <a:pPr algn="r" defTabSz="457200"/>
            <a:r>
              <a:rPr lang="ar-SA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Mudir MT" pitchFamily="2" charset="-78"/>
              </a:rPr>
              <a:t>نطق الحرف (  </a:t>
            </a:r>
            <a:r>
              <a:rPr lang="ar-SA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Mudir MT" pitchFamily="2" charset="-78"/>
              </a:rPr>
              <a:t>خ</a:t>
            </a:r>
            <a:r>
              <a:rPr lang="ar-SA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Mudir MT" pitchFamily="2" charset="-78"/>
              </a:rPr>
              <a:t> ) بحركاته القصيرة .</a:t>
            </a:r>
          </a:p>
          <a:p>
            <a:pPr algn="r" defTabSz="457200"/>
            <a:endParaRPr lang="ar-SA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Mudir MT" pitchFamily="2" charset="-78"/>
            </a:endParaRPr>
          </a:p>
          <a:p>
            <a:pPr algn="r" defTabSz="457200"/>
            <a:r>
              <a:rPr lang="ar-SA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Mudir MT" pitchFamily="2" charset="-78"/>
              </a:rPr>
              <a:t>معرفة الحركات القصيرة وتسميها .</a:t>
            </a:r>
            <a:endParaRPr lang="ar-SA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Mudir MT" pitchFamily="2" charset="-78"/>
            </a:endParaRPr>
          </a:p>
        </p:txBody>
      </p:sp>
      <p:pic>
        <p:nvPicPr>
          <p:cNvPr id="7" name="Picture 2" descr="ÙØªÙØ¬Ø© Ø¨Ø­Ø« Ø§ÙØµÙØ± Ø¹Ù ÙØªØ­Ø© ÙÙØ³Ø±Ø© ÙØ¶ÙØ©">
            <a:extLst>
              <a:ext uri="{FF2B5EF4-FFF2-40B4-BE49-F238E27FC236}">
                <a16:creationId xmlns:a16="http://schemas.microsoft.com/office/drawing/2014/main" id="{6D15AD58-CB90-4F93-ADDA-CB33130CD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669" y="2676998"/>
            <a:ext cx="2554377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صورة 16" descr="صورة تحتوي على لقطة شاشة&#10;&#10;تم إنشاء الوصف تلقائياً">
            <a:extLst>
              <a:ext uri="{FF2B5EF4-FFF2-40B4-BE49-F238E27FC236}">
                <a16:creationId xmlns:a16="http://schemas.microsoft.com/office/drawing/2014/main" id="{C13C8E57-6AE1-4CD3-90CC-73FBC5F550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509" y="922348"/>
            <a:ext cx="2631381" cy="53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133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EDB676C8-4E48-43D9-AC6E-7476FC15E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B00E61A2-C1BB-4133-8AE6-EF524DC661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863752" y="304342"/>
            <a:ext cx="8069639" cy="4836547"/>
          </a:xfrm>
          <a:prstGeom prst="rect">
            <a:avLst/>
          </a:prstGeom>
        </p:spPr>
      </p:pic>
      <p:pic>
        <p:nvPicPr>
          <p:cNvPr id="5" name="Picture 2" descr="علم السعودية - ويكيبيديا">
            <a:extLst>
              <a:ext uri="{FF2B5EF4-FFF2-40B4-BE49-F238E27FC236}">
                <a16:creationId xmlns:a16="http://schemas.microsoft.com/office/drawing/2014/main" id="{6FDE8DDF-80C3-4AE4-A6EB-7D3C7F6AD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AD385C42-94D7-4E52-83FC-B6CB91906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20EF5FDB-B4E2-40E7-8635-8D84B8DFA2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26" y="713273"/>
            <a:ext cx="979749" cy="4045152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EA26FE2F-A48B-4B02-839C-91A9BA56E7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21" name="عنصر نائب للمحتوى 4">
            <a:extLst>
              <a:ext uri="{FF2B5EF4-FFF2-40B4-BE49-F238E27FC236}">
                <a16:creationId xmlns:a16="http://schemas.microsoft.com/office/drawing/2014/main" id="{B77B4B0E-9583-4613-BAAE-F23975996EB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C1C570E9-00B4-4167-9987-D961AEB3AF6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8DFDBFDB-7804-467F-9042-E9971FFDDD8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ABCE938-C9E4-4227-8247-8AD32000BA5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03C5DA0A-9D16-400B-82CD-C7E4491A95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743" y="1537681"/>
            <a:ext cx="2047498" cy="223304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7F26BA0D-2CFB-4F48-ADC9-8A36973ECEE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6797" t="26087" r="54511" b="67439"/>
          <a:stretch/>
        </p:blipFill>
        <p:spPr>
          <a:xfrm>
            <a:off x="7615691" y="857503"/>
            <a:ext cx="3469629" cy="67596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58644410-020A-45F0-B83E-EFD9EC160766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9898" t="37536" r="50000" b="40580"/>
          <a:stretch/>
        </p:blipFill>
        <p:spPr>
          <a:xfrm>
            <a:off x="8098029" y="1621073"/>
            <a:ext cx="1922489" cy="234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758331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236D6FF-5E7B-4238-B96E-ACBB2CDCE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555B453D-EAF6-4D24-BCC2-74B9004670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863752" y="304342"/>
            <a:ext cx="8069639" cy="4836547"/>
          </a:xfrm>
          <a:prstGeom prst="rect">
            <a:avLst/>
          </a:prstGeom>
        </p:spPr>
      </p:pic>
      <p:pic>
        <p:nvPicPr>
          <p:cNvPr id="4" name="Picture 2" descr="علم السعودية - ويكيبيديا">
            <a:extLst>
              <a:ext uri="{FF2B5EF4-FFF2-40B4-BE49-F238E27FC236}">
                <a16:creationId xmlns:a16="http://schemas.microsoft.com/office/drawing/2014/main" id="{FD2661F3-8143-48D4-B397-0B62C63FD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FC49591E-11FC-45C5-B970-673D820BC9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F703785E-4455-4381-86C6-3FFFFE2931E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26" y="713273"/>
            <a:ext cx="979749" cy="4045152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DAC66456-AB0D-43C5-99C9-5FC303D335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21" name="عنصر نائب للمحتوى 4">
            <a:extLst>
              <a:ext uri="{FF2B5EF4-FFF2-40B4-BE49-F238E27FC236}">
                <a16:creationId xmlns:a16="http://schemas.microsoft.com/office/drawing/2014/main" id="{8603AED4-1243-487E-AA15-BDA764277B0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EEFE4815-4BC7-43A9-96D0-D665B21FC96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26BA4D03-D046-4DBF-AD2A-2AE9A4835E3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CF4E4FE9-CE91-4523-B391-FA5748604DB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58C5E46A-F0A8-4A01-AFED-5E3A94D8B6C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931" y="1681859"/>
            <a:ext cx="1942399" cy="2511145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5430DB07-9C0F-486D-8136-2D0938DE8CA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6797" t="26087" r="54511" b="67439"/>
          <a:stretch/>
        </p:blipFill>
        <p:spPr>
          <a:xfrm>
            <a:off x="7615691" y="857503"/>
            <a:ext cx="3469629" cy="675963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06AA5178-92FB-48D7-BFAA-BC46F04D4856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7280" t="38406" r="63398" b="41015"/>
          <a:stretch/>
        </p:blipFill>
        <p:spPr>
          <a:xfrm>
            <a:off x="8070427" y="1681859"/>
            <a:ext cx="1913217" cy="237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193786"/>
      </p:ext>
    </p:extLst>
  </p:cSld>
  <p:clrMapOvr>
    <a:masterClrMapping/>
  </p:clrMapOvr>
  <p:transition spd="med">
    <p:pull dir="r"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A7E8F29C-F609-40C5-B7ED-9881275C6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ED69C211-8DEF-40D8-82B1-47A1B1B632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863752" y="304342"/>
            <a:ext cx="8069639" cy="4836547"/>
          </a:xfrm>
          <a:prstGeom prst="rect">
            <a:avLst/>
          </a:prstGeom>
        </p:spPr>
      </p:pic>
      <p:pic>
        <p:nvPicPr>
          <p:cNvPr id="4" name="Picture 2" descr="علم السعودية - ويكيبيديا">
            <a:extLst>
              <a:ext uri="{FF2B5EF4-FFF2-40B4-BE49-F238E27FC236}">
                <a16:creationId xmlns:a16="http://schemas.microsoft.com/office/drawing/2014/main" id="{1ABBA4EC-9480-4D95-BB68-807487724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855A364-CBE9-454F-9325-DDBD25AEE2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A4D55026-D185-450A-8014-576AC0D7A3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26" y="713273"/>
            <a:ext cx="979749" cy="4045152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D22DD2AD-169D-4C47-8052-BD0C99355D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21" name="عنصر نائب للمحتوى 4">
            <a:extLst>
              <a:ext uri="{FF2B5EF4-FFF2-40B4-BE49-F238E27FC236}">
                <a16:creationId xmlns:a16="http://schemas.microsoft.com/office/drawing/2014/main" id="{1BFEE9C4-3D51-4F60-BA87-DEF180B23ED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3C43CA31-A13B-40DA-B9FC-29E5E21BC3B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E4877D58-1BCC-4BFA-B343-4B8A8260A7F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6D525E1E-CEE3-4F10-AEA9-8EC39DCC606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265E4FE1-11F2-47D3-A92F-15815076F45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631" y="1878271"/>
            <a:ext cx="2390061" cy="1908162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E39D6081-3766-45A7-A052-25E42E35E97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6797" t="26087" r="54511" b="67439"/>
          <a:stretch/>
        </p:blipFill>
        <p:spPr>
          <a:xfrm>
            <a:off x="7615691" y="857503"/>
            <a:ext cx="3469629" cy="675963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575CD2B7-E807-44D0-AF12-2D545383AD01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4295" t="37971" r="76351" b="41015"/>
          <a:stretch/>
        </p:blipFill>
        <p:spPr>
          <a:xfrm>
            <a:off x="8477543" y="1727866"/>
            <a:ext cx="1745924" cy="220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020764"/>
      </p:ext>
    </p:extLst>
  </p:cSld>
  <p:clrMapOvr>
    <a:masterClrMapping/>
  </p:clrMapOvr>
  <p:transition spd="med">
    <p:pull dir="r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A5B466F4-D985-4C6A-996F-9CC7BF42A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1F124AD-153B-4454-9FE3-DC677684C8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863752" y="304342"/>
            <a:ext cx="8069639" cy="4836547"/>
          </a:xfrm>
          <a:prstGeom prst="rect">
            <a:avLst/>
          </a:prstGeom>
        </p:spPr>
      </p:pic>
      <p:pic>
        <p:nvPicPr>
          <p:cNvPr id="6" name="Picture 2" descr="علم السعودية - ويكيبيديا">
            <a:extLst>
              <a:ext uri="{FF2B5EF4-FFF2-40B4-BE49-F238E27FC236}">
                <a16:creationId xmlns:a16="http://schemas.microsoft.com/office/drawing/2014/main" id="{05C719D3-AC7F-46FD-A42B-FB9441EA3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9443D7ED-3663-4BBF-977F-FBDD76ABE7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29535D58-A6D8-41C0-BF98-E2ED1D7965F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26" y="713273"/>
            <a:ext cx="979749" cy="404515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81FDDAC1-DCBF-4C05-81B2-4248F71319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10" name="عنصر نائب للمحتوى 4">
            <a:extLst>
              <a:ext uri="{FF2B5EF4-FFF2-40B4-BE49-F238E27FC236}">
                <a16:creationId xmlns:a16="http://schemas.microsoft.com/office/drawing/2014/main" id="{9CDA57AA-936C-4EA7-AB99-967CBFE9226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FA9B946B-2301-4BED-BBEF-9DC16DB4259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7E5026C7-89B8-4D8A-A348-0A3575C76C4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B60180F7-A622-4414-9937-872488A54DB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  <p:pic>
        <p:nvPicPr>
          <p:cNvPr id="37" name="Picture 11">
            <a:extLst>
              <a:ext uri="{FF2B5EF4-FFF2-40B4-BE49-F238E27FC236}">
                <a16:creationId xmlns:a16="http://schemas.microsoft.com/office/drawing/2014/main" id="{AA5968AD-4B64-4F2B-8F50-3FD437E9F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247" y="841037"/>
            <a:ext cx="692944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2">
            <a:extLst>
              <a:ext uri="{FF2B5EF4-FFF2-40B4-BE49-F238E27FC236}">
                <a16:creationId xmlns:a16="http://schemas.microsoft.com/office/drawing/2014/main" id="{4B247850-CC94-4874-B65A-618D90D5E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303" y="1542316"/>
            <a:ext cx="692944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3">
            <a:extLst>
              <a:ext uri="{FF2B5EF4-FFF2-40B4-BE49-F238E27FC236}">
                <a16:creationId xmlns:a16="http://schemas.microsoft.com/office/drawing/2014/main" id="{9CD2AD64-633F-43D2-90F2-931BAB7F7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270" y="1002962"/>
            <a:ext cx="328613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4">
            <a:extLst>
              <a:ext uri="{FF2B5EF4-FFF2-40B4-BE49-F238E27FC236}">
                <a16:creationId xmlns:a16="http://schemas.microsoft.com/office/drawing/2014/main" id="{50336BD0-F914-4FCB-B347-6290D19D3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635" y="841040"/>
            <a:ext cx="328613" cy="507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1" name="رابط مستقيم 40">
            <a:extLst>
              <a:ext uri="{FF2B5EF4-FFF2-40B4-BE49-F238E27FC236}">
                <a16:creationId xmlns:a16="http://schemas.microsoft.com/office/drawing/2014/main" id="{130074C2-2B26-4643-B71A-2016CDEAD671}"/>
              </a:ext>
            </a:extLst>
          </p:cNvPr>
          <p:cNvCxnSpPr/>
          <p:nvPr/>
        </p:nvCxnSpPr>
        <p:spPr>
          <a:xfrm rot="10800000">
            <a:off x="4811842" y="1435160"/>
            <a:ext cx="604837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10">
            <a:extLst>
              <a:ext uri="{FF2B5EF4-FFF2-40B4-BE49-F238E27FC236}">
                <a16:creationId xmlns:a16="http://schemas.microsoft.com/office/drawing/2014/main" id="{32E446F4-17D4-4DF1-8413-100E9A9D9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6580" y="885955"/>
            <a:ext cx="1089223" cy="1241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8">
            <a:extLst>
              <a:ext uri="{FF2B5EF4-FFF2-40B4-BE49-F238E27FC236}">
                <a16:creationId xmlns:a16="http://schemas.microsoft.com/office/drawing/2014/main" id="{AC238D18-1FC4-47B2-AC4C-E751E3D2C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420" y="948196"/>
            <a:ext cx="1137047" cy="1241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9">
            <a:extLst>
              <a:ext uri="{FF2B5EF4-FFF2-40B4-BE49-F238E27FC236}">
                <a16:creationId xmlns:a16="http://schemas.microsoft.com/office/drawing/2014/main" id="{8B0ED1E3-BDDF-4D8A-B9D6-5C70806A3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957" y="1002963"/>
            <a:ext cx="1259681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15">
            <a:extLst>
              <a:ext uri="{FF2B5EF4-FFF2-40B4-BE49-F238E27FC236}">
                <a16:creationId xmlns:a16="http://schemas.microsoft.com/office/drawing/2014/main" id="{1736A695-F2E9-4737-80E1-3EB2DE009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863" y="894616"/>
            <a:ext cx="1197769" cy="1241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مستطيل 24">
            <a:extLst>
              <a:ext uri="{FF2B5EF4-FFF2-40B4-BE49-F238E27FC236}">
                <a16:creationId xmlns:a16="http://schemas.microsoft.com/office/drawing/2014/main" id="{15E483FA-57B2-4433-B9CB-082C4F0BBF74}"/>
              </a:ext>
            </a:extLst>
          </p:cNvPr>
          <p:cNvSpPr/>
          <p:nvPr/>
        </p:nvSpPr>
        <p:spPr>
          <a:xfrm>
            <a:off x="9832028" y="2639832"/>
            <a:ext cx="863775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itchFamily="2" charset="-78"/>
                <a:cs typeface="Sakkal Majalla" pitchFamily="2" charset="-78"/>
              </a:rPr>
              <a:t>خَ</a:t>
            </a: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B273D7F6-7DBD-414F-B55F-DE02FEFB9356}"/>
              </a:ext>
            </a:extLst>
          </p:cNvPr>
          <p:cNvSpPr/>
          <p:nvPr/>
        </p:nvSpPr>
        <p:spPr>
          <a:xfrm>
            <a:off x="6676882" y="2647211"/>
            <a:ext cx="969137" cy="156966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9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itchFamily="2" charset="-78"/>
                <a:cs typeface="Sakkal Majalla" pitchFamily="2" charset="-78"/>
              </a:rPr>
              <a:t>خُ</a:t>
            </a: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D69A1DBE-4BC9-4956-8336-6672BECC22FB}"/>
              </a:ext>
            </a:extLst>
          </p:cNvPr>
          <p:cNvSpPr/>
          <p:nvPr/>
        </p:nvSpPr>
        <p:spPr>
          <a:xfrm>
            <a:off x="4557162" y="2722615"/>
            <a:ext cx="1800225" cy="14465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8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itchFamily="2" charset="-78"/>
                <a:cs typeface="Sakkal Majalla" pitchFamily="2" charset="-78"/>
              </a:rPr>
              <a:t>أَخْ</a:t>
            </a:r>
            <a:endParaRPr lang="ar-SA" sz="9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842475F8-2D4E-48A9-B54F-492F9B806F8A}"/>
              </a:ext>
            </a:extLst>
          </p:cNvPr>
          <p:cNvSpPr txBox="1"/>
          <p:nvPr/>
        </p:nvSpPr>
        <p:spPr>
          <a:xfrm>
            <a:off x="7468379" y="2699923"/>
            <a:ext cx="1692362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/>
          <a:p>
            <a:r>
              <a:rPr lang="ar-SA" sz="80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-Saber" panose="02000000000000000000" pitchFamily="2" charset="-78"/>
                <a:cs typeface="M-Saber" panose="02000000000000000000" pitchFamily="2" charset="-78"/>
              </a:rPr>
              <a:t>خِ</a:t>
            </a:r>
            <a:endParaRPr lang="ar-SA" sz="960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8" grpId="0" animBg="1"/>
      <p:bldP spid="2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F7ED3ED4-F440-433A-AD7D-2FBC05310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C51CB97-78C5-48F1-B489-72F84007E0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863752" y="304342"/>
            <a:ext cx="8069639" cy="4836547"/>
          </a:xfrm>
          <a:prstGeom prst="rect">
            <a:avLst/>
          </a:prstGeom>
        </p:spPr>
      </p:pic>
      <p:pic>
        <p:nvPicPr>
          <p:cNvPr id="5" name="Picture 2" descr="علم السعودية - ويكيبيديا">
            <a:extLst>
              <a:ext uri="{FF2B5EF4-FFF2-40B4-BE49-F238E27FC236}">
                <a16:creationId xmlns:a16="http://schemas.microsoft.com/office/drawing/2014/main" id="{C58F2BC1-0812-4C2B-8A5D-C66A520E9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150A73C7-EBAD-4E22-B5E6-4A5AAE1CA0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CEE0BA5-BA73-4B35-8077-EF9787784C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26" y="713273"/>
            <a:ext cx="979749" cy="404515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53AAC53-502B-4118-8826-96974B2825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18" name="عنصر نائب للمحتوى 4">
            <a:extLst>
              <a:ext uri="{FF2B5EF4-FFF2-40B4-BE49-F238E27FC236}">
                <a16:creationId xmlns:a16="http://schemas.microsoft.com/office/drawing/2014/main" id="{DD750DCE-A38E-48CB-83BE-19C8F094D13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275F5524-AF7C-4291-9D43-ABD272F602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0462CE07-72BF-4DA7-8955-F7791C0131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D3D2AAD5-CE52-4559-85A3-DB30CFDB82D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009A9DDF-8209-41D1-846B-9080122A4FDE}"/>
              </a:ext>
            </a:extLst>
          </p:cNvPr>
          <p:cNvSpPr/>
          <p:nvPr/>
        </p:nvSpPr>
        <p:spPr>
          <a:xfrm>
            <a:off x="3225054" y="1873481"/>
            <a:ext cx="793049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A" sz="2000" b="1" dirty="0">
                <a:solidFill>
                  <a:srgbClr val="7030A0"/>
                </a:solidFill>
                <a:cs typeface="W1 SHUROOQ 36 030" pitchFamily="2" charset="-78"/>
              </a:rPr>
              <a:t>من خلال هذا المكون يتوقع من التلميذ – ة تحقيق الأهداف التالية :</a:t>
            </a:r>
          </a:p>
          <a:p>
            <a:pPr algn="r"/>
            <a:endParaRPr lang="ar-SA" sz="2000" dirty="0">
              <a:solidFill>
                <a:srgbClr val="7030A0"/>
              </a:solidFill>
            </a:endParaRPr>
          </a:p>
          <a:p>
            <a:pPr algn="r"/>
            <a:r>
              <a:rPr lang="ar-SA" sz="2000" dirty="0">
                <a:cs typeface="AL-Mohanad Bold" pitchFamily="2" charset="-78"/>
              </a:rPr>
              <a:t>1-</a:t>
            </a:r>
            <a:r>
              <a:rPr lang="ar-SA" sz="2000" dirty="0">
                <a:cs typeface="+mn-cs"/>
              </a:rPr>
              <a:t>  تميز بين الحركة القصيرة والمد </a:t>
            </a:r>
            <a:r>
              <a:rPr lang="ar-SA" sz="1400" dirty="0">
                <a:cs typeface="+mn-cs"/>
              </a:rPr>
              <a:t>.</a:t>
            </a:r>
          </a:p>
        </p:txBody>
      </p:sp>
      <p:pic>
        <p:nvPicPr>
          <p:cNvPr id="4098" name="Picture 2" descr="http://2.bp.blogspot.com/-pmPYuAVfSgc/Vg71ExaWyzI/AAAAAAAAAhs/m_Uvxph7Qws/s1600/download%2B%25281%2529.jpg">
            <a:extLst>
              <a:ext uri="{FF2B5EF4-FFF2-40B4-BE49-F238E27FC236}">
                <a16:creationId xmlns:a16="http://schemas.microsoft.com/office/drawing/2014/main" id="{0FD442D5-6E20-4882-A7B8-BC1E0CBA4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458" y="2654615"/>
            <a:ext cx="2050068" cy="1548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1373B05-194C-4178-ABBA-0538489283E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2093" t="48091" r="53532" b="44348"/>
          <a:stretch/>
        </p:blipFill>
        <p:spPr>
          <a:xfrm>
            <a:off x="6888223" y="848036"/>
            <a:ext cx="4396227" cy="7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323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B6F3B246-C6A5-4759-8BA3-A9E4CA89E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63EEE68B-4616-495E-9E08-D40FEFF808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863752" y="548680"/>
            <a:ext cx="8069639" cy="4592209"/>
          </a:xfrm>
          <a:prstGeom prst="rect">
            <a:avLst/>
          </a:prstGeom>
        </p:spPr>
      </p:pic>
      <p:pic>
        <p:nvPicPr>
          <p:cNvPr id="15" name="Picture 2" descr="علم السعودية - ويكيبيديا">
            <a:extLst>
              <a:ext uri="{FF2B5EF4-FFF2-40B4-BE49-F238E27FC236}">
                <a16:creationId xmlns:a16="http://schemas.microsoft.com/office/drawing/2014/main" id="{1B0FD4DF-E562-4FA6-8F1E-5969430B4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id="{3B168D88-92A0-43D1-8448-85B5AD0BC0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6EECB88D-2585-404C-A706-61791CD3B2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26" y="713273"/>
            <a:ext cx="979749" cy="4045152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6F130944-8DF3-4D27-8F37-D75A126457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t="12790" r="-279" b="62767"/>
          <a:stretch/>
        </p:blipFill>
        <p:spPr bwMode="auto">
          <a:xfrm>
            <a:off x="4655840" y="5927"/>
            <a:ext cx="6050852" cy="82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F971FB53-8C5C-423D-B561-D67AE969C48F}"/>
              </a:ext>
            </a:extLst>
          </p:cNvPr>
          <p:cNvSpPr txBox="1"/>
          <p:nvPr/>
        </p:nvSpPr>
        <p:spPr>
          <a:xfrm>
            <a:off x="6869305" y="1107227"/>
            <a:ext cx="196299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/>
              <a:t>قوانين التعلم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ABC4E4B-CAF7-4769-BD7A-4311BCD355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4" name="عنصر نائب للمحتوى 4">
            <a:extLst>
              <a:ext uri="{FF2B5EF4-FFF2-40B4-BE49-F238E27FC236}">
                <a16:creationId xmlns:a16="http://schemas.microsoft.com/office/drawing/2014/main" id="{B47EF870-7E7A-4B1A-B494-4010738A42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6D686B97-14B5-40CC-8D88-6FDD765D82E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4272BE2E-CE6C-4C36-B6D6-9AA86FB5425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88C531E6-AB8B-4F76-9DF9-C2DDE3663F8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  <p:pic>
        <p:nvPicPr>
          <p:cNvPr id="28" name="عنصر نائب للمحتوى 4">
            <a:extLst>
              <a:ext uri="{FF2B5EF4-FFF2-40B4-BE49-F238E27FC236}">
                <a16:creationId xmlns:a16="http://schemas.microsoft.com/office/drawing/2014/main" id="{93393280-EEA8-4755-97F8-F6EDD0638EA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86258" y="1692002"/>
            <a:ext cx="1927645" cy="134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0E84BA18-FBBC-473C-A522-867F19726B4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765" y="1692002"/>
            <a:ext cx="1927645" cy="1342439"/>
          </a:xfrm>
          <a:prstGeom prst="rect">
            <a:avLst/>
          </a:prstGeom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EAD57CE7-7C28-40CE-B412-4A5CED00A2B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912" y="3055150"/>
            <a:ext cx="1929255" cy="1342440"/>
          </a:xfrm>
          <a:prstGeom prst="rect">
            <a:avLst/>
          </a:prstGeom>
        </p:spPr>
      </p:pic>
      <p:pic>
        <p:nvPicPr>
          <p:cNvPr id="34" name="صورة 33">
            <a:extLst>
              <a:ext uri="{FF2B5EF4-FFF2-40B4-BE49-F238E27FC236}">
                <a16:creationId xmlns:a16="http://schemas.microsoft.com/office/drawing/2014/main" id="{7A4BD01C-BC8D-40DF-9912-36DB7A24830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434" y="3055147"/>
            <a:ext cx="1929255" cy="134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7202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61EC294B-B0A6-475A-9373-4ADC1A3E9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120AFF4-919A-4140-8CCE-9555699706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863752" y="304342"/>
            <a:ext cx="8069639" cy="4836547"/>
          </a:xfrm>
          <a:prstGeom prst="rect">
            <a:avLst/>
          </a:prstGeom>
        </p:spPr>
      </p:pic>
      <p:pic>
        <p:nvPicPr>
          <p:cNvPr id="5" name="Picture 2" descr="علم السعودية - ويكيبيديا">
            <a:extLst>
              <a:ext uri="{FF2B5EF4-FFF2-40B4-BE49-F238E27FC236}">
                <a16:creationId xmlns:a16="http://schemas.microsoft.com/office/drawing/2014/main" id="{6E838468-8626-4D75-B955-342041BDA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A9C6D540-9869-4046-81C3-9874765762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69EE8B6B-5794-47B0-B05F-23F6AD1BF87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26" y="713273"/>
            <a:ext cx="979749" cy="404515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94AA22C0-3B44-45D3-94E6-88758BC397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13" name="عنصر نائب للمحتوى 4">
            <a:extLst>
              <a:ext uri="{FF2B5EF4-FFF2-40B4-BE49-F238E27FC236}">
                <a16:creationId xmlns:a16="http://schemas.microsoft.com/office/drawing/2014/main" id="{78289C2C-1EB9-405D-870F-BE740AFBB21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4EC7A97F-4C81-4335-80E9-4B6A9D1F71A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7F110DA7-4132-4E3A-84C7-ABDE632D70C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CC7E4BA7-8F55-44A2-A5F1-421D92F5B3F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9DCE9C37-AB90-4218-9222-079FF98A31F7}"/>
              </a:ext>
            </a:extLst>
          </p:cNvPr>
          <p:cNvSpPr/>
          <p:nvPr/>
        </p:nvSpPr>
        <p:spPr>
          <a:xfrm>
            <a:off x="4940151" y="2032494"/>
            <a:ext cx="1584325" cy="186204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115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itchFamily="2" charset="-78"/>
                <a:cs typeface="Sakkal Majalla" pitchFamily="2" charset="-78"/>
              </a:rPr>
              <a:t>خًا</a:t>
            </a:r>
            <a:endParaRPr lang="ar-SA" sz="9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0D7A4786-1041-40DE-BBC5-1F2614293C4B}"/>
              </a:ext>
            </a:extLst>
          </p:cNvPr>
          <p:cNvSpPr/>
          <p:nvPr/>
        </p:nvSpPr>
        <p:spPr>
          <a:xfrm>
            <a:off x="6768651" y="1804825"/>
            <a:ext cx="2181434" cy="186204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11500" b="1" dirty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itchFamily="2" charset="-78"/>
                <a:cs typeface="Sakkal Majalla" pitchFamily="2" charset="-78"/>
              </a:rPr>
              <a:t>خٍ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1C28677C-482E-4255-A5C1-F134C1EE725B}"/>
              </a:ext>
            </a:extLst>
          </p:cNvPr>
          <p:cNvSpPr/>
          <p:nvPr/>
        </p:nvSpPr>
        <p:spPr>
          <a:xfrm>
            <a:off x="8950085" y="1791591"/>
            <a:ext cx="1883365" cy="186204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1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itchFamily="2" charset="-78"/>
                <a:cs typeface="Sakkal Majalla" pitchFamily="2" charset="-78"/>
              </a:rPr>
              <a:t>خ</a:t>
            </a:r>
            <a:endParaRPr lang="ar-SA" sz="9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itchFamily="2" charset="-78"/>
              <a:cs typeface="Sakkal Majalla" pitchFamily="2" charset="-78"/>
            </a:endParaRPr>
          </a:p>
        </p:txBody>
      </p:sp>
      <p:pic>
        <p:nvPicPr>
          <p:cNvPr id="23" name="Picture 14">
            <a:extLst>
              <a:ext uri="{FF2B5EF4-FFF2-40B4-BE49-F238E27FC236}">
                <a16:creationId xmlns:a16="http://schemas.microsoft.com/office/drawing/2014/main" id="{966A783F-C665-4A02-BE09-F2807F361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307" y="1720084"/>
            <a:ext cx="438150" cy="448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4">
            <a:extLst>
              <a:ext uri="{FF2B5EF4-FFF2-40B4-BE49-F238E27FC236}">
                <a16:creationId xmlns:a16="http://schemas.microsoft.com/office/drawing/2014/main" id="{63199A2C-B1A6-4CFF-912C-31960DF40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0991" y="1651190"/>
            <a:ext cx="335288" cy="51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مربع نص 29">
            <a:extLst>
              <a:ext uri="{FF2B5EF4-FFF2-40B4-BE49-F238E27FC236}">
                <a16:creationId xmlns:a16="http://schemas.microsoft.com/office/drawing/2014/main" id="{388B05E1-659A-47D5-AB70-FA7D28C6AF17}"/>
              </a:ext>
            </a:extLst>
          </p:cNvPr>
          <p:cNvSpPr txBox="1"/>
          <p:nvPr/>
        </p:nvSpPr>
        <p:spPr>
          <a:xfrm>
            <a:off x="5416600" y="783978"/>
            <a:ext cx="487203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كم نوعًا من أنواع التنوين </a:t>
            </a:r>
          </a:p>
        </p:txBody>
      </p:sp>
    </p:spTree>
    <p:extLst>
      <p:ext uri="{BB962C8B-B14F-4D97-AF65-F5344CB8AC3E}">
        <p14:creationId xmlns:p14="http://schemas.microsoft.com/office/powerpoint/2010/main" val="24533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CC5B6F16-639E-4A47-82C6-EB9643A26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4DA53B92-ED85-44BB-9D9D-8C8BEC623B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863752" y="304342"/>
            <a:ext cx="8069639" cy="4836547"/>
          </a:xfrm>
          <a:prstGeom prst="rect">
            <a:avLst/>
          </a:prstGeom>
        </p:spPr>
      </p:pic>
      <p:pic>
        <p:nvPicPr>
          <p:cNvPr id="4" name="Picture 2" descr="علم السعودية - ويكيبيديا">
            <a:extLst>
              <a:ext uri="{FF2B5EF4-FFF2-40B4-BE49-F238E27FC236}">
                <a16:creationId xmlns:a16="http://schemas.microsoft.com/office/drawing/2014/main" id="{06CC2ED5-3492-43BA-A475-6B1E09B32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A4EC135-041F-41AE-AC56-9994A1B66B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F33D67C-DECA-4331-ABBD-733EEE4C08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26" y="713273"/>
            <a:ext cx="979749" cy="404515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32942CEF-A5EF-4AAA-8077-C91FC42EA0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10" name="عنصر نائب للمحتوى 4">
            <a:extLst>
              <a:ext uri="{FF2B5EF4-FFF2-40B4-BE49-F238E27FC236}">
                <a16:creationId xmlns:a16="http://schemas.microsoft.com/office/drawing/2014/main" id="{A3B76514-4E01-408C-B72B-0D06954683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DA4389EA-4E33-49F0-8027-F500D13439E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B3E8B3CC-2185-475D-871D-A1DF3DF5F49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21CF27F9-460A-4465-96C8-67F78318BB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  <p:grpSp>
        <p:nvGrpSpPr>
          <p:cNvPr id="17" name="مجموعة 23">
            <a:extLst>
              <a:ext uri="{FF2B5EF4-FFF2-40B4-BE49-F238E27FC236}">
                <a16:creationId xmlns:a16="http://schemas.microsoft.com/office/drawing/2014/main" id="{F0C82479-A1C6-4E35-9555-37A69E034950}"/>
              </a:ext>
            </a:extLst>
          </p:cNvPr>
          <p:cNvGrpSpPr>
            <a:grpSpLocks/>
          </p:cNvGrpSpPr>
          <p:nvPr/>
        </p:nvGrpSpPr>
        <p:grpSpPr bwMode="auto">
          <a:xfrm>
            <a:off x="5077440" y="817797"/>
            <a:ext cx="773906" cy="854080"/>
            <a:chOff x="1187624" y="836712"/>
            <a:chExt cx="1032115" cy="1138692"/>
          </a:xfrm>
        </p:grpSpPr>
        <p:sp>
          <p:nvSpPr>
            <p:cNvPr id="18" name="مستطيل 17">
              <a:extLst>
                <a:ext uri="{FF2B5EF4-FFF2-40B4-BE49-F238E27FC236}">
                  <a16:creationId xmlns:a16="http://schemas.microsoft.com/office/drawing/2014/main" id="{6BC54973-5D03-4DAB-9F4C-5CDD302BB3EE}"/>
                </a:ext>
              </a:extLst>
            </p:cNvPr>
            <p:cNvSpPr/>
            <p:nvPr/>
          </p:nvSpPr>
          <p:spPr>
            <a:xfrm>
              <a:off x="1187624" y="836712"/>
              <a:ext cx="1008112" cy="1138692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ar-SA" sz="495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و</a:t>
              </a:r>
            </a:p>
          </p:txBody>
        </p:sp>
        <p:pic>
          <p:nvPicPr>
            <p:cNvPr id="19" name="Picture 3">
              <a:extLst>
                <a:ext uri="{FF2B5EF4-FFF2-40B4-BE49-F238E27FC236}">
                  <a16:creationId xmlns:a16="http://schemas.microsoft.com/office/drawing/2014/main" id="{9ADC0A78-25A0-432E-9502-47C5C28A47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836712"/>
              <a:ext cx="384043" cy="43204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مجموعة 21">
            <a:extLst>
              <a:ext uri="{FF2B5EF4-FFF2-40B4-BE49-F238E27FC236}">
                <a16:creationId xmlns:a16="http://schemas.microsoft.com/office/drawing/2014/main" id="{AFFDE3E2-DBF1-4213-AA7B-733AE94D8AEB}"/>
              </a:ext>
            </a:extLst>
          </p:cNvPr>
          <p:cNvGrpSpPr>
            <a:grpSpLocks/>
          </p:cNvGrpSpPr>
          <p:nvPr/>
        </p:nvGrpSpPr>
        <p:grpSpPr bwMode="auto">
          <a:xfrm>
            <a:off x="10067608" y="644134"/>
            <a:ext cx="784622" cy="962137"/>
            <a:chOff x="6732240" y="692696"/>
            <a:chExt cx="1045642" cy="1282311"/>
          </a:xfrm>
        </p:grpSpPr>
        <p:sp>
          <p:nvSpPr>
            <p:cNvPr id="21" name="مستطيل 20">
              <a:extLst>
                <a:ext uri="{FF2B5EF4-FFF2-40B4-BE49-F238E27FC236}">
                  <a16:creationId xmlns:a16="http://schemas.microsoft.com/office/drawing/2014/main" id="{0148FBB2-7596-4E06-9E57-92BEF3ADC443}"/>
                </a:ext>
              </a:extLst>
            </p:cNvPr>
            <p:cNvSpPr/>
            <p:nvPr/>
          </p:nvSpPr>
          <p:spPr>
            <a:xfrm>
              <a:off x="6732240" y="836712"/>
              <a:ext cx="864096" cy="1138295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ar-SA" sz="495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ا</a:t>
              </a:r>
            </a:p>
          </p:txBody>
        </p:sp>
        <p:pic>
          <p:nvPicPr>
            <p:cNvPr id="22" name="Picture 5">
              <a:extLst>
                <a:ext uri="{FF2B5EF4-FFF2-40B4-BE49-F238E27FC236}">
                  <a16:creationId xmlns:a16="http://schemas.microsoft.com/office/drawing/2014/main" id="{47FCD5CE-D338-422F-88CA-F1F6E44E9F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12" y="692696"/>
              <a:ext cx="397570" cy="44942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مجموعة 24">
            <a:extLst>
              <a:ext uri="{FF2B5EF4-FFF2-40B4-BE49-F238E27FC236}">
                <a16:creationId xmlns:a16="http://schemas.microsoft.com/office/drawing/2014/main" id="{0917A13D-4010-4BE1-9086-A87D246BC823}"/>
              </a:ext>
            </a:extLst>
          </p:cNvPr>
          <p:cNvGrpSpPr>
            <a:grpSpLocks/>
          </p:cNvGrpSpPr>
          <p:nvPr/>
        </p:nvGrpSpPr>
        <p:grpSpPr bwMode="auto">
          <a:xfrm>
            <a:off x="7507506" y="710641"/>
            <a:ext cx="731044" cy="854080"/>
            <a:chOff x="3995936" y="332656"/>
            <a:chExt cx="973634" cy="1138584"/>
          </a:xfrm>
        </p:grpSpPr>
        <p:sp>
          <p:nvSpPr>
            <p:cNvPr id="24" name="مستطيل 23">
              <a:extLst>
                <a:ext uri="{FF2B5EF4-FFF2-40B4-BE49-F238E27FC236}">
                  <a16:creationId xmlns:a16="http://schemas.microsoft.com/office/drawing/2014/main" id="{7879FA69-2AD6-4366-8F7F-4A1B9DE5DB0A}"/>
                </a:ext>
              </a:extLst>
            </p:cNvPr>
            <p:cNvSpPr/>
            <p:nvPr/>
          </p:nvSpPr>
          <p:spPr bwMode="auto">
            <a:xfrm>
              <a:off x="3995936" y="332656"/>
              <a:ext cx="868070" cy="1138584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ar-SA" sz="495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ي</a:t>
              </a:r>
            </a:p>
          </p:txBody>
        </p:sp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F056BB1E-C693-458C-966E-C9B51E115F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1124744"/>
              <a:ext cx="325562" cy="3348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صورة 25">
            <a:extLst>
              <a:ext uri="{FF2B5EF4-FFF2-40B4-BE49-F238E27FC236}">
                <a16:creationId xmlns:a16="http://schemas.microsoft.com/office/drawing/2014/main" id="{A22252CC-DE62-4AB4-A434-EB97CEBD18D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501" y="1863324"/>
            <a:ext cx="1182448" cy="1015663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5A4C8E55-09C0-4966-877D-B43678B5317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163" y="1766846"/>
            <a:ext cx="964551" cy="1036094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47485CFD-D939-45FE-B168-1E997F73441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666" y="1900832"/>
            <a:ext cx="1091050" cy="1036095"/>
          </a:xfrm>
          <a:prstGeom prst="rect">
            <a:avLst/>
          </a:prstGeom>
        </p:spPr>
      </p:pic>
      <p:sp>
        <p:nvSpPr>
          <p:cNvPr id="29" name="مستطيل 28">
            <a:extLst>
              <a:ext uri="{FF2B5EF4-FFF2-40B4-BE49-F238E27FC236}">
                <a16:creationId xmlns:a16="http://schemas.microsoft.com/office/drawing/2014/main" id="{34263F7C-AABC-442C-BAB6-A4E9911280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73227" y="2909818"/>
            <a:ext cx="13684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9600" b="1" dirty="0" err="1">
                <a:solidFill>
                  <a:srgbClr val="FF0000"/>
                </a:solidFill>
                <a:cs typeface="Akhbar MT" pitchFamily="2" charset="-78"/>
              </a:rPr>
              <a:t>خَا</a:t>
            </a:r>
            <a:endParaRPr lang="ar-SA" altLang="ar-SA" sz="13800" b="1" dirty="0">
              <a:solidFill>
                <a:srgbClr val="FF0000"/>
              </a:solidFill>
              <a:cs typeface="Akhbar MT" pitchFamily="2" charset="-78"/>
            </a:endParaRP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C298161C-14ED-4782-A66A-B7F07C41D9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2404" y="2856022"/>
            <a:ext cx="172878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8800" b="1" dirty="0" err="1">
                <a:solidFill>
                  <a:srgbClr val="008000"/>
                </a:solidFill>
                <a:cs typeface="Akhbar MT" pitchFamily="2" charset="-78"/>
              </a:rPr>
              <a:t>خِي</a:t>
            </a:r>
            <a:r>
              <a:rPr lang="ar-SA" altLang="ar-SA" sz="8800" b="1" dirty="0">
                <a:solidFill>
                  <a:srgbClr val="008000"/>
                </a:solidFill>
                <a:cs typeface="Akhbar MT" pitchFamily="2" charset="-78"/>
              </a:rPr>
              <a:t>ـ</a:t>
            </a:r>
            <a:endParaRPr lang="ar-SA" altLang="ar-SA" sz="11500" b="1" dirty="0">
              <a:solidFill>
                <a:srgbClr val="008000"/>
              </a:solidFill>
              <a:cs typeface="Akhbar MT" pitchFamily="2" charset="-78"/>
            </a:endParaRP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732FD0E9-05CA-4A82-A2FB-D817FD650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1306" y="2971373"/>
            <a:ext cx="136683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8800" b="1" dirty="0">
                <a:solidFill>
                  <a:srgbClr val="0000FF"/>
                </a:solidFill>
                <a:cs typeface="Akhbar MT" pitchFamily="2" charset="-78"/>
              </a:rPr>
              <a:t>خُُو</a:t>
            </a:r>
            <a:endParaRPr lang="ar-SA" altLang="ar-SA" sz="11500" b="1" dirty="0">
              <a:solidFill>
                <a:srgbClr val="0000FF"/>
              </a:solidFill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2304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4038064F-3609-4190-8908-B3B685D3B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63165F58-F148-429E-88CC-7C570C8145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00" t="12182" r="16926" b="6580"/>
          <a:stretch/>
        </p:blipFill>
        <p:spPr>
          <a:xfrm>
            <a:off x="1849491" y="435934"/>
            <a:ext cx="8227959" cy="5999400"/>
          </a:xfrm>
          <a:prstGeom prst="rect">
            <a:avLst/>
          </a:prstGeom>
        </p:spPr>
      </p:pic>
      <p:sp>
        <p:nvSpPr>
          <p:cNvPr id="3" name="مربع نص 9">
            <a:extLst>
              <a:ext uri="{FF2B5EF4-FFF2-40B4-BE49-F238E27FC236}">
                <a16:creationId xmlns:a16="http://schemas.microsoft.com/office/drawing/2014/main" id="{BB28C245-FDA1-497C-AD5F-CC379E920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0657" y="3051350"/>
            <a:ext cx="932748" cy="1107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FontTx/>
              <a:buNone/>
            </a:pPr>
            <a:r>
              <a:rPr lang="ar-SA" altLang="ar-SA" sz="6600" b="1" dirty="0">
                <a:latin typeface="Adobe Arabic" panose="02040503050201020203" pitchFamily="18" charset="-78"/>
                <a:cs typeface="+mn-cs"/>
              </a:rPr>
              <a:t>خ</a:t>
            </a:r>
          </a:p>
        </p:txBody>
      </p:sp>
      <p:sp>
        <p:nvSpPr>
          <p:cNvPr id="4" name="مربع نص 9">
            <a:extLst>
              <a:ext uri="{FF2B5EF4-FFF2-40B4-BE49-F238E27FC236}">
                <a16:creationId xmlns:a16="http://schemas.microsoft.com/office/drawing/2014/main" id="{2A3824B5-F5A8-4476-9DF0-527CAA94E9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8128" y="1590659"/>
            <a:ext cx="138207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FontTx/>
              <a:buNone/>
            </a:pPr>
            <a:r>
              <a:rPr lang="ar-SA" altLang="ar-SA" sz="6600" b="1" dirty="0" err="1">
                <a:latin typeface="Adobe Arabic" panose="02040503050201020203" pitchFamily="18" charset="-78"/>
                <a:cs typeface="+mn-cs"/>
              </a:rPr>
              <a:t>خَ</a:t>
            </a:r>
            <a:r>
              <a:rPr lang="ar-SA" altLang="ar-SA" sz="6600" b="1" dirty="0" err="1">
                <a:solidFill>
                  <a:srgbClr val="FF0000"/>
                </a:solidFill>
                <a:latin typeface="Adobe Arabic" panose="02040503050201020203" pitchFamily="18" charset="-78"/>
                <a:cs typeface="+mn-cs"/>
              </a:rPr>
              <a:t>ا</a:t>
            </a:r>
            <a:endParaRPr lang="ar-SA" altLang="ar-SA" sz="6600" b="1" dirty="0">
              <a:solidFill>
                <a:srgbClr val="FF0000"/>
              </a:solidFill>
              <a:latin typeface="Adobe Arabic" panose="02040503050201020203" pitchFamily="18" charset="-78"/>
              <a:cs typeface="+mn-cs"/>
            </a:endParaRPr>
          </a:p>
        </p:txBody>
      </p:sp>
      <p:sp>
        <p:nvSpPr>
          <p:cNvPr id="5" name="مربع نص 9">
            <a:extLst>
              <a:ext uri="{FF2B5EF4-FFF2-40B4-BE49-F238E27FC236}">
                <a16:creationId xmlns:a16="http://schemas.microsoft.com/office/drawing/2014/main" id="{F500985F-04E2-4C1D-AC8A-A92C7DB55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9700" y="3063883"/>
            <a:ext cx="122391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FontTx/>
              <a:buNone/>
            </a:pPr>
            <a:r>
              <a:rPr lang="ar-SA" altLang="ar-SA" sz="66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خ</a:t>
            </a:r>
          </a:p>
        </p:txBody>
      </p:sp>
      <p:sp>
        <p:nvSpPr>
          <p:cNvPr id="6" name="مربع نص 9">
            <a:extLst>
              <a:ext uri="{FF2B5EF4-FFF2-40B4-BE49-F238E27FC236}">
                <a16:creationId xmlns:a16="http://schemas.microsoft.com/office/drawing/2014/main" id="{7758836C-A1EC-49F1-9292-CB0BBDDF7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1645" y="1649125"/>
            <a:ext cx="138207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FontTx/>
              <a:buNone/>
            </a:pPr>
            <a:r>
              <a:rPr lang="ar-SA" altLang="ar-SA" sz="6600" b="1" dirty="0">
                <a:latin typeface="Adobe Arabic" panose="02040503050201020203" pitchFamily="18" charset="-78"/>
                <a:cs typeface="+mn-cs"/>
              </a:rPr>
              <a:t> </a:t>
            </a:r>
            <a:r>
              <a:rPr lang="ar-SA" altLang="ar-SA" sz="6600" b="1" dirty="0" err="1">
                <a:latin typeface="Adobe Arabic" panose="02040503050201020203" pitchFamily="18" charset="-78"/>
                <a:cs typeface="+mn-cs"/>
              </a:rPr>
              <a:t>خِ</a:t>
            </a:r>
            <a:r>
              <a:rPr lang="ar-SA" altLang="ar-SA" sz="6600" b="1" dirty="0" err="1">
                <a:solidFill>
                  <a:srgbClr val="FF0000"/>
                </a:solidFill>
                <a:latin typeface="Adobe Arabic" panose="02040503050201020203" pitchFamily="18" charset="-78"/>
                <a:cs typeface="+mn-cs"/>
              </a:rPr>
              <a:t>ي</a:t>
            </a:r>
            <a:r>
              <a:rPr lang="ar-SA" altLang="ar-SA" sz="6600" b="1" dirty="0">
                <a:solidFill>
                  <a:srgbClr val="FF0000"/>
                </a:solidFill>
                <a:latin typeface="Adobe Arabic" panose="02040503050201020203" pitchFamily="18" charset="-78"/>
                <a:cs typeface="+mn-cs"/>
              </a:rPr>
              <a:t>ـ</a:t>
            </a:r>
            <a:endParaRPr lang="ar-SA" altLang="ar-SA" sz="6600" b="1" dirty="0">
              <a:solidFill>
                <a:srgbClr val="FF0000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7" name="مربع نص 9">
            <a:extLst>
              <a:ext uri="{FF2B5EF4-FFF2-40B4-BE49-F238E27FC236}">
                <a16:creationId xmlns:a16="http://schemas.microsoft.com/office/drawing/2014/main" id="{7A80379A-0769-4944-99B4-DE378BAAF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8743" y="2881636"/>
            <a:ext cx="122391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None/>
            </a:pPr>
            <a:r>
              <a:rPr lang="ar-SA" altLang="ar-SA" sz="6600" b="1" dirty="0">
                <a:latin typeface="Adobe Arabic" panose="02040503050201020203" pitchFamily="18" charset="-78"/>
                <a:cs typeface="+mn-cs"/>
              </a:rPr>
              <a:t>خ</a:t>
            </a:r>
            <a:endParaRPr lang="ar-SA" altLang="ar-SA" sz="66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8" name="مربع نص 9">
            <a:extLst>
              <a:ext uri="{FF2B5EF4-FFF2-40B4-BE49-F238E27FC236}">
                <a16:creationId xmlns:a16="http://schemas.microsoft.com/office/drawing/2014/main" id="{09F756B1-EE46-49E2-BCBD-8BB281DF8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4238" y="1649125"/>
            <a:ext cx="122391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FontTx/>
              <a:buNone/>
            </a:pPr>
            <a:r>
              <a:rPr lang="ar-SA" altLang="ar-SA" sz="6600" b="1" dirty="0">
                <a:latin typeface="Adobe Arabic" panose="02040503050201020203" pitchFamily="18" charset="-78"/>
                <a:cs typeface="+mn-cs"/>
              </a:rPr>
              <a:t>خُ</a:t>
            </a:r>
            <a:r>
              <a:rPr lang="ar-SA" altLang="ar-SA" sz="6600" b="1" dirty="0">
                <a:solidFill>
                  <a:srgbClr val="FF0000"/>
                </a:solidFill>
                <a:latin typeface="Adobe Arabic" panose="02040503050201020203" pitchFamily="18" charset="-78"/>
                <a:cs typeface="+mn-cs"/>
              </a:rPr>
              <a:t>و</a:t>
            </a:r>
            <a:endParaRPr lang="ar-SA" altLang="ar-SA" sz="6600" b="1" dirty="0">
              <a:solidFill>
                <a:srgbClr val="FF0000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7755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9F1C2222-D2C8-48CB-9640-49878DFDE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0601FC1D-0FA7-41F3-8BFA-016A9F8C9F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863752" y="304342"/>
            <a:ext cx="8069639" cy="4836547"/>
          </a:xfrm>
          <a:prstGeom prst="rect">
            <a:avLst/>
          </a:prstGeom>
        </p:spPr>
      </p:pic>
      <p:pic>
        <p:nvPicPr>
          <p:cNvPr id="11" name="Picture 2" descr="علم السعودية - ويكيبيديا">
            <a:extLst>
              <a:ext uri="{FF2B5EF4-FFF2-40B4-BE49-F238E27FC236}">
                <a16:creationId xmlns:a16="http://schemas.microsoft.com/office/drawing/2014/main" id="{C084E93D-7A93-457E-A3EF-CD4C04EE1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0E5620A1-AD02-451A-8439-1CAB6C237E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664C5FC9-D17A-4656-9A99-773C44D17E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26" y="713273"/>
            <a:ext cx="979749" cy="4045152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9FD54875-285E-4DFE-B533-BAD523827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19" name="عنصر نائب للمحتوى 4">
            <a:extLst>
              <a:ext uri="{FF2B5EF4-FFF2-40B4-BE49-F238E27FC236}">
                <a16:creationId xmlns:a16="http://schemas.microsoft.com/office/drawing/2014/main" id="{A2779993-97E0-4E73-9FBA-013E6FB8D6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09CCAF6C-ADC9-4382-A3AD-763277AB521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DB645695-B039-40AC-BFF4-E38266134A7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A479EDCC-A326-490F-BFD0-0CEFA90F5C0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  <p:sp>
        <p:nvSpPr>
          <p:cNvPr id="3" name="Rectangle 5">
            <a:extLst>
              <a:ext uri="{FF2B5EF4-FFF2-40B4-BE49-F238E27FC236}">
                <a16:creationId xmlns:a16="http://schemas.microsoft.com/office/drawing/2014/main" id="{CAD2C8EC-743E-4CB6-8446-BDBF6B9E2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6283" y="1859340"/>
            <a:ext cx="5184576" cy="1569660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435449" indent="-435449" algn="ctr">
              <a:defRPr>
                <a:uFillTx/>
              </a:defRPr>
            </a:pPr>
            <a:r>
              <a:rPr lang="ar-SA" sz="4800" b="1" dirty="0">
                <a:solidFill>
                  <a:schemeClr val="tx1"/>
                </a:solidFill>
                <a:cs typeface="DecoType Naskh Extensions" panose="02010400000000000000" pitchFamily="2" charset="-78"/>
              </a:rPr>
              <a:t>ماذا تعلمنا في درسنا </a:t>
            </a:r>
          </a:p>
          <a:p>
            <a:pPr marL="435449" indent="-435449" algn="ctr">
              <a:defRPr>
                <a:uFillTx/>
              </a:defRPr>
            </a:pPr>
            <a:r>
              <a:rPr lang="ar-SA" sz="4800" b="1" dirty="0">
                <a:solidFill>
                  <a:schemeClr val="tx1"/>
                </a:solidFill>
                <a:cs typeface="DecoType Naskh Extensions" panose="02010400000000000000" pitchFamily="2" charset="-78"/>
              </a:rPr>
              <a:t>هذا اليوم ؟</a:t>
            </a:r>
          </a:p>
        </p:txBody>
      </p:sp>
    </p:spTree>
    <p:extLst>
      <p:ext uri="{BB962C8B-B14F-4D97-AF65-F5344CB8AC3E}">
        <p14:creationId xmlns:p14="http://schemas.microsoft.com/office/powerpoint/2010/main" val="414443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926896" y="768023"/>
            <a:ext cx="8025363" cy="445099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101" y="1234144"/>
            <a:ext cx="828014" cy="55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34" y="1162520"/>
            <a:ext cx="627059" cy="62267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CE7D843-7D70-47C1-B0D0-E8E86FCA1F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t="12790" r="-279" b="62767"/>
          <a:stretch/>
        </p:blipFill>
        <p:spPr bwMode="auto">
          <a:xfrm>
            <a:off x="5133692" y="141960"/>
            <a:ext cx="5697809" cy="77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264192E3-8F6C-4DC8-9A38-A18370F8E9B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632" y="1150609"/>
            <a:ext cx="2069890" cy="878768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92A75F3-65CB-466E-8488-9A62388868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406" y="756611"/>
            <a:ext cx="998906" cy="4124245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0621A464-B65D-4F07-8F0E-2E0059A6D8B3}"/>
              </a:ext>
            </a:extLst>
          </p:cNvPr>
          <p:cNvSpPr txBox="1"/>
          <p:nvPr/>
        </p:nvSpPr>
        <p:spPr>
          <a:xfrm>
            <a:off x="6096001" y="2040789"/>
            <a:ext cx="5149006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800" b="1" u="sng" dirty="0"/>
              <a:t>اليوم </a:t>
            </a:r>
            <a:r>
              <a:rPr lang="ar-SA" sz="2800" b="1" dirty="0"/>
              <a:t>:</a:t>
            </a:r>
          </a:p>
          <a:p>
            <a:pPr algn="r"/>
            <a:r>
              <a:rPr lang="ar-SA" sz="2800" b="1" u="sng" dirty="0"/>
              <a:t>التاريخ </a:t>
            </a:r>
            <a:r>
              <a:rPr lang="ar-SA" sz="2800" b="1" dirty="0"/>
              <a:t>:     </a:t>
            </a:r>
            <a:r>
              <a:rPr lang="ar-SA" sz="2800" b="1" dirty="0">
                <a:solidFill>
                  <a:srgbClr val="FF0000"/>
                </a:solidFill>
              </a:rPr>
              <a:t>/    / 1442هـ</a:t>
            </a:r>
          </a:p>
          <a:p>
            <a:pPr algn="r"/>
            <a:r>
              <a:rPr lang="ar-SA" sz="2800" b="1" u="sng" dirty="0"/>
              <a:t>الحصة </a:t>
            </a:r>
            <a:r>
              <a:rPr lang="ar-SA" sz="2800" b="1" dirty="0"/>
              <a:t>: الاولى</a:t>
            </a:r>
          </a:p>
          <a:p>
            <a:pPr algn="r"/>
            <a:r>
              <a:rPr lang="ar-SA" sz="2800" b="1" u="sng" dirty="0"/>
              <a:t>المكونات </a:t>
            </a:r>
            <a:r>
              <a:rPr lang="ar-SA" sz="2800" b="1" dirty="0"/>
              <a:t>: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76CFB4D6-51FC-4B6F-B642-FCCE816E9D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57" y="2088537"/>
            <a:ext cx="2733322" cy="2194438"/>
          </a:xfrm>
          <a:prstGeom prst="rect">
            <a:avLst/>
          </a:prstGeom>
        </p:spPr>
      </p:pic>
      <p:pic>
        <p:nvPicPr>
          <p:cNvPr id="9" name="عنصر نائب للمحتوى 4">
            <a:extLst>
              <a:ext uri="{FF2B5EF4-FFF2-40B4-BE49-F238E27FC236}">
                <a16:creationId xmlns:a16="http://schemas.microsoft.com/office/drawing/2014/main" id="{B84540AA-2435-4FFA-82BB-D38F4769F1C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69949" y="2447813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51ED674A-13E6-4DCB-9BE4-C64B6D1C858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68" y="2447813"/>
            <a:ext cx="1059633" cy="737943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6C60A740-8D1C-4F79-8869-6FABCBA6B25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603" y="3206464"/>
            <a:ext cx="1060517" cy="73794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A471A529-A751-40B9-B219-04E85A78920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45" y="3206463"/>
            <a:ext cx="1059635" cy="73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006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B6F3B246-C6A5-4759-8BA3-A9E4CA89E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63EEE68B-4616-495E-9E08-D40FEFF808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863752" y="548680"/>
            <a:ext cx="8069639" cy="4592209"/>
          </a:xfrm>
          <a:prstGeom prst="rect">
            <a:avLst/>
          </a:prstGeom>
        </p:spPr>
      </p:pic>
      <p:pic>
        <p:nvPicPr>
          <p:cNvPr id="15" name="Picture 2" descr="علم السعودية - ويكيبيديا">
            <a:extLst>
              <a:ext uri="{FF2B5EF4-FFF2-40B4-BE49-F238E27FC236}">
                <a16:creationId xmlns:a16="http://schemas.microsoft.com/office/drawing/2014/main" id="{1B0FD4DF-E562-4FA6-8F1E-5969430B4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id="{3B168D88-92A0-43D1-8448-85B5AD0BC0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6EECB88D-2585-404C-A706-61791CD3B2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26" y="713273"/>
            <a:ext cx="979749" cy="4045152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6F130944-8DF3-4D27-8F37-D75A126457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t="12790" r="-279" b="62767"/>
          <a:stretch/>
        </p:blipFill>
        <p:spPr bwMode="auto">
          <a:xfrm>
            <a:off x="4655840" y="5927"/>
            <a:ext cx="6050852" cy="82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F971FB53-8C5C-423D-B561-D67AE969C48F}"/>
              </a:ext>
            </a:extLst>
          </p:cNvPr>
          <p:cNvSpPr txBox="1"/>
          <p:nvPr/>
        </p:nvSpPr>
        <p:spPr>
          <a:xfrm>
            <a:off x="6869305" y="1107227"/>
            <a:ext cx="196299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/>
              <a:t>قوانين التعلم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ABC4E4B-CAF7-4769-BD7A-4311BCD355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4" name="عنصر نائب للمحتوى 4">
            <a:extLst>
              <a:ext uri="{FF2B5EF4-FFF2-40B4-BE49-F238E27FC236}">
                <a16:creationId xmlns:a16="http://schemas.microsoft.com/office/drawing/2014/main" id="{B47EF870-7E7A-4B1A-B494-4010738A42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6D686B97-14B5-40CC-8D88-6FDD765D82E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4272BE2E-CE6C-4C36-B6D6-9AA86FB5425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88C531E6-AB8B-4F76-9DF9-C2DDE3663F8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  <p:pic>
        <p:nvPicPr>
          <p:cNvPr id="28" name="عنصر نائب للمحتوى 4">
            <a:extLst>
              <a:ext uri="{FF2B5EF4-FFF2-40B4-BE49-F238E27FC236}">
                <a16:creationId xmlns:a16="http://schemas.microsoft.com/office/drawing/2014/main" id="{93393280-EEA8-4755-97F8-F6EDD0638EA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86258" y="1692002"/>
            <a:ext cx="1927645" cy="134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0E84BA18-FBBC-473C-A522-867F19726B4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765" y="1692002"/>
            <a:ext cx="1927645" cy="1342439"/>
          </a:xfrm>
          <a:prstGeom prst="rect">
            <a:avLst/>
          </a:prstGeom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EAD57CE7-7C28-40CE-B412-4A5CED00A2B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912" y="3055150"/>
            <a:ext cx="1929255" cy="1342440"/>
          </a:xfrm>
          <a:prstGeom prst="rect">
            <a:avLst/>
          </a:prstGeom>
        </p:spPr>
      </p:pic>
      <p:pic>
        <p:nvPicPr>
          <p:cNvPr id="34" name="صورة 33">
            <a:extLst>
              <a:ext uri="{FF2B5EF4-FFF2-40B4-BE49-F238E27FC236}">
                <a16:creationId xmlns:a16="http://schemas.microsoft.com/office/drawing/2014/main" id="{7A4BD01C-BC8D-40DF-9912-36DB7A24830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434" y="3055147"/>
            <a:ext cx="1929255" cy="134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5727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B6F3B246-C6A5-4759-8BA3-A9E4CA89E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63EEE68B-4616-495E-9E08-D40FEFF808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863752" y="548680"/>
            <a:ext cx="8069639" cy="4592209"/>
          </a:xfrm>
          <a:prstGeom prst="rect">
            <a:avLst/>
          </a:prstGeom>
        </p:spPr>
      </p:pic>
      <p:pic>
        <p:nvPicPr>
          <p:cNvPr id="15" name="Picture 2" descr="علم السعودية - ويكيبيديا">
            <a:extLst>
              <a:ext uri="{FF2B5EF4-FFF2-40B4-BE49-F238E27FC236}">
                <a16:creationId xmlns:a16="http://schemas.microsoft.com/office/drawing/2014/main" id="{1B0FD4DF-E562-4FA6-8F1E-5969430B4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id="{3B168D88-92A0-43D1-8448-85B5AD0BC0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D1490213-2BC6-47F6-A768-D7415A560DC9}"/>
              </a:ext>
            </a:extLst>
          </p:cNvPr>
          <p:cNvSpPr txBox="1"/>
          <p:nvPr/>
        </p:nvSpPr>
        <p:spPr>
          <a:xfrm>
            <a:off x="5082814" y="2649325"/>
            <a:ext cx="202637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/>
              <a:t>طالبة تسأل طالبة عن غلاف الوحدة 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6EECB88D-2585-404C-A706-61791CD3B2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26" y="713273"/>
            <a:ext cx="979749" cy="4045152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6F130944-8DF3-4D27-8F37-D75A126457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t="12790" r="-279" b="62767"/>
          <a:stretch/>
        </p:blipFill>
        <p:spPr bwMode="auto">
          <a:xfrm>
            <a:off x="4655840" y="5927"/>
            <a:ext cx="6050852" cy="82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AB0C4CDF-0A8D-4F1E-B35F-B649265BB7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16" name="عنصر نائب للمحتوى 4">
            <a:extLst>
              <a:ext uri="{FF2B5EF4-FFF2-40B4-BE49-F238E27FC236}">
                <a16:creationId xmlns:a16="http://schemas.microsoft.com/office/drawing/2014/main" id="{652E724E-27D3-4837-8D1C-0F9101915C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E2D1216A-4FEF-4CB2-8D94-425B53124D2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9C413A54-7DA0-4C08-A280-5E8D75E5095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B426ECAF-E0F7-40F9-A351-4D2092F450D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  <p:pic>
        <p:nvPicPr>
          <p:cNvPr id="21" name="صورة 2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B5B58E7A-F80F-43A5-92DD-C3EF31BAB9E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6"/>
          <a:stretch/>
        </p:blipFill>
        <p:spPr>
          <a:xfrm>
            <a:off x="7561148" y="1128389"/>
            <a:ext cx="2684716" cy="28884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56316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BB526667-9559-4037-9E81-F390FAF8B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70031F4C-1DE1-4BD9-8CEF-7E0B1397D3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830" y="286259"/>
            <a:ext cx="8358340" cy="502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3256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6E436572-BCE7-40D8-8E83-FE27FBF39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75C87C3-6619-4C5B-BC72-9F7B79AB37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863752" y="304342"/>
            <a:ext cx="8069639" cy="4836547"/>
          </a:xfrm>
          <a:prstGeom prst="rect">
            <a:avLst/>
          </a:prstGeom>
        </p:spPr>
      </p:pic>
      <p:pic>
        <p:nvPicPr>
          <p:cNvPr id="4" name="Picture 2" descr="علم السعودية - ويكيبيديا">
            <a:extLst>
              <a:ext uri="{FF2B5EF4-FFF2-40B4-BE49-F238E27FC236}">
                <a16:creationId xmlns:a16="http://schemas.microsoft.com/office/drawing/2014/main" id="{0D194EF8-13EA-4668-8488-A411BC612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FFF0DC0-9E56-47FC-B316-902D3D000E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6335ACA3-E490-4E20-A749-D3ACC2B9AF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26" y="713273"/>
            <a:ext cx="979749" cy="4045152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04A9BF69-6C01-4E65-8557-DAEC2E0151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21" name="عنصر نائب للمحتوى 4">
            <a:extLst>
              <a:ext uri="{FF2B5EF4-FFF2-40B4-BE49-F238E27FC236}">
                <a16:creationId xmlns:a16="http://schemas.microsoft.com/office/drawing/2014/main" id="{9C7724B7-133A-4124-B814-620F144FD75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4A34CC3B-CBC3-45B8-AE81-0A30EE16F3A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04B1CAEE-2983-490B-8042-75E4F8406F4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63558C70-BDCF-4601-9BD9-563CACC7B89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D31ED4BD-7C0F-4F2F-985E-3615884F03F1}"/>
              </a:ext>
            </a:extLst>
          </p:cNvPr>
          <p:cNvSpPr txBox="1"/>
          <p:nvPr/>
        </p:nvSpPr>
        <p:spPr>
          <a:xfrm>
            <a:off x="2529628" y="1023908"/>
            <a:ext cx="8495066" cy="307776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en-US" sz="3200" dirty="0"/>
          </a:p>
          <a:p>
            <a:pPr algn="r"/>
            <a:endParaRPr lang="ar-SA" sz="3200" dirty="0"/>
          </a:p>
          <a:p>
            <a:pPr algn="r"/>
            <a:r>
              <a:rPr lang="ar-SA" sz="2000" b="1" dirty="0">
                <a:solidFill>
                  <a:srgbClr val="7030A0"/>
                </a:solidFill>
                <a:cs typeface="+mn-cs"/>
              </a:rPr>
              <a:t>من خلال هذا المكون يتوقع من التلميذ-ة تحقيق الأهداف التالية</a:t>
            </a:r>
          </a:p>
          <a:p>
            <a:pPr algn="r"/>
            <a:endParaRPr lang="ar-SA" sz="2000" dirty="0">
              <a:cs typeface="+mn-cs"/>
            </a:endParaRPr>
          </a:p>
          <a:p>
            <a:pPr algn="r"/>
            <a:r>
              <a:rPr lang="ar-SA" sz="2000" dirty="0">
                <a:cs typeface="+mn-cs"/>
              </a:rPr>
              <a:t>1</a:t>
            </a:r>
            <a:r>
              <a:rPr lang="ar-SA" sz="2000" b="1" dirty="0">
                <a:cs typeface="+mn-cs"/>
              </a:rPr>
              <a:t>- تتبع الطريقة الصحيحة لكتابة الحرف  .</a:t>
            </a:r>
          </a:p>
          <a:p>
            <a:pPr algn="r"/>
            <a:endParaRPr lang="ar-SA" sz="2000" b="1" dirty="0">
              <a:cs typeface="+mn-cs"/>
            </a:endParaRPr>
          </a:p>
          <a:p>
            <a:pPr algn="r"/>
            <a:r>
              <a:rPr lang="ar-SA" sz="2000" b="1" dirty="0">
                <a:cs typeface="+mn-cs"/>
              </a:rPr>
              <a:t>2- كتابة  حرف (     </a:t>
            </a:r>
            <a:r>
              <a:rPr lang="ar-SA" sz="2800" b="1" dirty="0">
                <a:solidFill>
                  <a:srgbClr val="FF0000"/>
                </a:solidFill>
                <a:cs typeface="+mn-cs"/>
              </a:rPr>
              <a:t>خ</a:t>
            </a:r>
            <a:r>
              <a:rPr lang="ar-SA" sz="2000" b="1" dirty="0">
                <a:cs typeface="+mn-cs"/>
              </a:rPr>
              <a:t>  ) كتابة صحيحة .</a:t>
            </a:r>
          </a:p>
          <a:p>
            <a:endParaRPr lang="ar-SA" dirty="0"/>
          </a:p>
        </p:txBody>
      </p:sp>
      <p:pic>
        <p:nvPicPr>
          <p:cNvPr id="6" name="Picture 2" descr="نتيجة بحث الصور عن قلم رصاص كليب ارت">
            <a:extLst>
              <a:ext uri="{FF2B5EF4-FFF2-40B4-BE49-F238E27FC236}">
                <a16:creationId xmlns:a16="http://schemas.microsoft.com/office/drawing/2014/main" id="{A38C0A5B-912C-4BCA-BBD2-360D632FF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2441" flipV="1">
            <a:off x="5538970" y="3131709"/>
            <a:ext cx="1406223" cy="40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1A02887E-417E-4F38-B87A-51E364507C1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4880" t="19130" r="53614" b="73911"/>
          <a:stretch/>
        </p:blipFill>
        <p:spPr>
          <a:xfrm>
            <a:off x="7857204" y="880545"/>
            <a:ext cx="3384650" cy="61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2396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166D2AA3-A174-40E8-B506-88A80917F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F92818AC-E2BC-40E0-977E-F48EDCB80D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863752" y="304342"/>
            <a:ext cx="8069639" cy="4836547"/>
          </a:xfrm>
          <a:prstGeom prst="rect">
            <a:avLst/>
          </a:prstGeom>
        </p:spPr>
      </p:pic>
      <p:pic>
        <p:nvPicPr>
          <p:cNvPr id="25" name="Picture 2" descr="علم السعودية - ويكيبيديا">
            <a:extLst>
              <a:ext uri="{FF2B5EF4-FFF2-40B4-BE49-F238E27FC236}">
                <a16:creationId xmlns:a16="http://schemas.microsoft.com/office/drawing/2014/main" id="{CC654CB9-EB23-4B82-91F3-4BB65DB60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8A9D8868-8343-4377-BBA0-ED22CE3326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BAB5A07F-8A3C-4BEB-9409-F024A531D9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26" y="713273"/>
            <a:ext cx="979749" cy="4045152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968" y="1559651"/>
            <a:ext cx="3382005" cy="3045139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7422968" y="843970"/>
            <a:ext cx="36215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>
                <a:uFillTx/>
              </a:defRPr>
            </a:pPr>
            <a:r>
              <a:rPr lang="ar-SA" sz="2800" b="1" dirty="0">
                <a:ln w="22225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خطوات رسم الحرف </a:t>
            </a:r>
          </a:p>
        </p:txBody>
      </p:sp>
      <p:sp>
        <p:nvSpPr>
          <p:cNvPr id="10" name="مستطيل 9"/>
          <p:cNvSpPr>
            <a:spLocks/>
          </p:cNvSpPr>
          <p:nvPr/>
        </p:nvSpPr>
        <p:spPr>
          <a:xfrm>
            <a:off x="4269876" y="1402762"/>
            <a:ext cx="5292588" cy="1008112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tx1"/>
                </a:solidFill>
                <a:cs typeface="Mudir MT" pitchFamily="2" charset="-78"/>
              </a:rPr>
              <a:t>أنظر لمعلمتي وهي ترسم حرف  خ     .</a:t>
            </a:r>
          </a:p>
        </p:txBody>
      </p:sp>
      <p:sp>
        <p:nvSpPr>
          <p:cNvPr id="11" name="مستطيل 10"/>
          <p:cNvSpPr>
            <a:spLocks/>
          </p:cNvSpPr>
          <p:nvPr/>
        </p:nvSpPr>
        <p:spPr>
          <a:xfrm>
            <a:off x="4269876" y="2396598"/>
            <a:ext cx="5292588" cy="1008112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  <a:cs typeface="Mudir MT" pitchFamily="2" charset="-78"/>
              </a:rPr>
              <a:t>أرسم في الهواء حرف  خ  .</a:t>
            </a:r>
          </a:p>
        </p:txBody>
      </p:sp>
      <p:sp>
        <p:nvSpPr>
          <p:cNvPr id="12" name="مستطيل 11"/>
          <p:cNvSpPr>
            <a:spLocks/>
          </p:cNvSpPr>
          <p:nvPr/>
        </p:nvSpPr>
        <p:spPr>
          <a:xfrm>
            <a:off x="5508603" y="3150407"/>
            <a:ext cx="3020759" cy="1219897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1400" b="1" dirty="0">
              <a:cs typeface="Mudir MT" pitchFamily="2" charset="-78"/>
            </a:endParaRPr>
          </a:p>
          <a:p>
            <a:pPr algn="ctr"/>
            <a:r>
              <a:rPr lang="ar-SA" sz="1600" b="1" dirty="0">
                <a:solidFill>
                  <a:schemeClr val="tx1"/>
                </a:solidFill>
                <a:cs typeface="Mudir MT" pitchFamily="2" charset="-78"/>
              </a:rPr>
              <a:t>أرسم حرف  خ على السبورة الخاصة بي رسما صحيحا على السطر. </a:t>
            </a:r>
          </a:p>
        </p:txBody>
      </p:sp>
      <p:sp>
        <p:nvSpPr>
          <p:cNvPr id="13" name="AutoShape 2" descr="نتيجة بحث الصور عن قلم كرتون"/>
          <p:cNvSpPr>
            <a:spLocks noChangeAspect="1" noChangeArrowheads="1"/>
          </p:cNvSpPr>
          <p:nvPr/>
        </p:nvSpPr>
        <p:spPr bwMode="auto">
          <a:xfrm>
            <a:off x="10447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8436" name="Picture 4" descr="نتيجة بحث الصور عن قلم كرتون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307" y="1983934"/>
            <a:ext cx="1563580" cy="152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CBDE817-58EE-4765-94B6-E5499CAAD9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3" name="عنصر نائب للمحتوى 4">
            <a:extLst>
              <a:ext uri="{FF2B5EF4-FFF2-40B4-BE49-F238E27FC236}">
                <a16:creationId xmlns:a16="http://schemas.microsoft.com/office/drawing/2014/main" id="{EEAE3312-C8BC-4624-930F-FCEA07BE8D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7C635EB4-C1C6-401B-A84F-559EF065E4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AB88EC2E-2938-45B3-8F23-9ACF6B2527C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CB478573-5413-4CD3-ADF6-30634A5CD8F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5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B6F3B246-C6A5-4759-8BA3-A9E4CA89E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63EEE68B-4616-495E-9E08-D40FEFF808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863752" y="548680"/>
            <a:ext cx="8069639" cy="4592209"/>
          </a:xfrm>
          <a:prstGeom prst="rect">
            <a:avLst/>
          </a:prstGeom>
        </p:spPr>
      </p:pic>
      <p:pic>
        <p:nvPicPr>
          <p:cNvPr id="15" name="Picture 2" descr="علم السعودية - ويكيبيديا">
            <a:extLst>
              <a:ext uri="{FF2B5EF4-FFF2-40B4-BE49-F238E27FC236}">
                <a16:creationId xmlns:a16="http://schemas.microsoft.com/office/drawing/2014/main" id="{1B0FD4DF-E562-4FA6-8F1E-5969430B4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id="{3B168D88-92A0-43D1-8448-85B5AD0BC0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D1490213-2BC6-47F6-A768-D7415A560DC9}"/>
              </a:ext>
            </a:extLst>
          </p:cNvPr>
          <p:cNvSpPr txBox="1"/>
          <p:nvPr/>
        </p:nvSpPr>
        <p:spPr>
          <a:xfrm>
            <a:off x="5082814" y="2649325"/>
            <a:ext cx="202637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/>
              <a:t>طالبة تسأل طالبة عن غلاف الوحدة 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6EECB88D-2585-404C-A706-61791CD3B2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26" y="713273"/>
            <a:ext cx="979749" cy="4045152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6F130944-8DF3-4D27-8F37-D75A126457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t="12790" r="-279" b="62767"/>
          <a:stretch/>
        </p:blipFill>
        <p:spPr bwMode="auto">
          <a:xfrm>
            <a:off x="4655840" y="5927"/>
            <a:ext cx="6050852" cy="82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AB0C4CDF-0A8D-4F1E-B35F-B649265BB7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16" name="عنصر نائب للمحتوى 4">
            <a:extLst>
              <a:ext uri="{FF2B5EF4-FFF2-40B4-BE49-F238E27FC236}">
                <a16:creationId xmlns:a16="http://schemas.microsoft.com/office/drawing/2014/main" id="{652E724E-27D3-4837-8D1C-0F9101915C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E2D1216A-4FEF-4CB2-8D94-425B53124D2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9C413A54-7DA0-4C08-A280-5E8D75E5095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B426ECAF-E0F7-40F9-A351-4D2092F450D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  <p:pic>
        <p:nvPicPr>
          <p:cNvPr id="21" name="صورة 2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B5B58E7A-F80F-43A5-92DD-C3EF31BAB9E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6"/>
          <a:stretch/>
        </p:blipFill>
        <p:spPr>
          <a:xfrm>
            <a:off x="7561148" y="1128389"/>
            <a:ext cx="2684716" cy="28884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42021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1BDA8C1-DC73-4E4C-853A-101375FEB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54F14320-6C8D-49AE-B57A-79442472DA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863752" y="304342"/>
            <a:ext cx="8069639" cy="4836547"/>
          </a:xfrm>
          <a:prstGeom prst="rect">
            <a:avLst/>
          </a:prstGeom>
        </p:spPr>
      </p:pic>
      <p:pic>
        <p:nvPicPr>
          <p:cNvPr id="8" name="Picture 2" descr="علم السعودية - ويكيبيديا">
            <a:extLst>
              <a:ext uri="{FF2B5EF4-FFF2-40B4-BE49-F238E27FC236}">
                <a16:creationId xmlns:a16="http://schemas.microsoft.com/office/drawing/2014/main" id="{97728E7A-15C6-45FA-99B9-EC3F92815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237633DE-5EF9-479F-AA41-6682303B85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4D6FDD16-9AE8-4AB2-9202-E026FE0981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26" y="713273"/>
            <a:ext cx="979749" cy="4045152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77FC1EF-6B64-4050-8C4D-76BF9BE0F0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16" name="عنصر نائب للمحتوى 4">
            <a:extLst>
              <a:ext uri="{FF2B5EF4-FFF2-40B4-BE49-F238E27FC236}">
                <a16:creationId xmlns:a16="http://schemas.microsoft.com/office/drawing/2014/main" id="{E499DB53-E0CB-4E0F-BDCD-7F7A1F4213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4DC6BD56-B87A-4125-9BF5-59505BC73E1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35FD2ECF-60BB-4B48-A4D5-1D2A7C4E416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39844FF6-F303-42E2-B387-53C6F94D8FD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  <p:pic>
        <p:nvPicPr>
          <p:cNvPr id="3" name="طريقة كتابة حرف الخاء (1)">
            <a:hlinkClick r:id="" action="ppaction://media"/>
            <a:extLst>
              <a:ext uri="{FF2B5EF4-FFF2-40B4-BE49-F238E27FC236}">
                <a16:creationId xmlns:a16="http://schemas.microsoft.com/office/drawing/2014/main" id="{9702FD0B-6142-40AC-B2AC-A6153947A5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821858" y="860911"/>
            <a:ext cx="6153426" cy="346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2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2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6A2EA65A-B930-41EE-ABBB-6F8B37220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DB6A0B84-BA7B-4D8E-9899-07BB90E27F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863752" y="304342"/>
            <a:ext cx="8069639" cy="4836547"/>
          </a:xfrm>
          <a:prstGeom prst="rect">
            <a:avLst/>
          </a:prstGeom>
        </p:spPr>
      </p:pic>
      <p:pic>
        <p:nvPicPr>
          <p:cNvPr id="25" name="Picture 2" descr="علم السعودية - ويكيبيديا">
            <a:extLst>
              <a:ext uri="{FF2B5EF4-FFF2-40B4-BE49-F238E27FC236}">
                <a16:creationId xmlns:a16="http://schemas.microsoft.com/office/drawing/2014/main" id="{F8955090-58FF-408E-BFA8-C1F1FB1F9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FBEC4C05-C36E-46E0-9A16-1CDCC4F2A0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E4D84CE7-56C3-4C19-8FC2-914B7591D9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26" y="713273"/>
            <a:ext cx="979749" cy="4045152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C93ADC02-EFB8-4C80-BEFD-E3DE1A01AA79}"/>
              </a:ext>
            </a:extLst>
          </p:cNvPr>
          <p:cNvSpPr/>
          <p:nvPr/>
        </p:nvSpPr>
        <p:spPr>
          <a:xfrm>
            <a:off x="6546489" y="979311"/>
            <a:ext cx="4338797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0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1- ألتزم الجلسة الصحيحة أثناء الكتابة  </a:t>
            </a:r>
            <a:r>
              <a:rPr lang="ar-SA" sz="24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.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E7175313-90F0-4279-AE72-3D47E142F3CE}"/>
              </a:ext>
            </a:extLst>
          </p:cNvPr>
          <p:cNvSpPr/>
          <p:nvPr/>
        </p:nvSpPr>
        <p:spPr>
          <a:xfrm>
            <a:off x="7011227" y="1570924"/>
            <a:ext cx="3688830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0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2- أكتب في مكان تكون إضاءته جيدة .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0CBE4C20-FC1F-4B27-AD8B-B32395F6C39F}"/>
              </a:ext>
            </a:extLst>
          </p:cNvPr>
          <p:cNvSpPr/>
          <p:nvPr/>
        </p:nvSpPr>
        <p:spPr>
          <a:xfrm>
            <a:off x="5097948" y="2046110"/>
            <a:ext cx="5663731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3</a:t>
            </a:r>
            <a:r>
              <a:rPr lang="ar-SA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-</a:t>
            </a:r>
            <a:r>
              <a:rPr lang="ar-SA" sz="20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 أضع القلم بين السبابة والإبهام مستندا على الوسطى </a:t>
            </a:r>
            <a:r>
              <a:rPr lang="ar-SA" sz="28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.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EC1E6077-2B7F-44B4-A590-D7E99ECA4111}"/>
              </a:ext>
            </a:extLst>
          </p:cNvPr>
          <p:cNvSpPr/>
          <p:nvPr/>
        </p:nvSpPr>
        <p:spPr>
          <a:xfrm>
            <a:off x="6431181" y="2667457"/>
            <a:ext cx="4634470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0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4-أتجنب ضغط القلم بشدة على الورقة .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C04442B9-47A8-4A4B-A23B-22BE0117B750}"/>
              </a:ext>
            </a:extLst>
          </p:cNvPr>
          <p:cNvSpPr/>
          <p:nvPr/>
        </p:nvSpPr>
        <p:spPr>
          <a:xfrm>
            <a:off x="6669649" y="3026204"/>
            <a:ext cx="4429156" cy="70788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0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5- أضع قدميّ كلتيهما على الأرض </a:t>
            </a:r>
            <a:r>
              <a:rPr lang="ar-SA" sz="40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.</a:t>
            </a:r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D4A83329-65A9-423D-816C-F8090442B212}"/>
              </a:ext>
            </a:extLst>
          </p:cNvPr>
          <p:cNvSpPr/>
          <p:nvPr/>
        </p:nvSpPr>
        <p:spPr>
          <a:xfrm>
            <a:off x="4691541" y="2636713"/>
            <a:ext cx="2125470" cy="18024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أتبع الإرشادات التالية عند الكتابة :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AAC82FBB-6C39-410C-8B7D-5E494F6E7D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3" name="عنصر نائب للمحتوى 4">
            <a:extLst>
              <a:ext uri="{FF2B5EF4-FFF2-40B4-BE49-F238E27FC236}">
                <a16:creationId xmlns:a16="http://schemas.microsoft.com/office/drawing/2014/main" id="{F39B6B2C-2389-46DD-BE65-8F87F66577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C6FD921-C494-48E4-B131-BF53C12EE3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32F56CD-C16B-4DB2-B771-6DDBA262E9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81848A9-DF0D-4EAC-A11B-5F0138D943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01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E7A52BB9-9097-437C-BBFF-637142401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E343AB0-3199-44BF-8895-5B46D035E1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863752" y="304342"/>
            <a:ext cx="8069639" cy="4836547"/>
          </a:xfrm>
          <a:prstGeom prst="rect">
            <a:avLst/>
          </a:prstGeom>
        </p:spPr>
      </p:pic>
      <p:pic>
        <p:nvPicPr>
          <p:cNvPr id="21" name="Picture 2" descr="علم السعودية - ويكيبيديا">
            <a:extLst>
              <a:ext uri="{FF2B5EF4-FFF2-40B4-BE49-F238E27FC236}">
                <a16:creationId xmlns:a16="http://schemas.microsoft.com/office/drawing/2014/main" id="{46E6DF57-8CC3-465A-BAD9-DC1F4CE07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192DF40A-5446-4299-86C3-5CB55478F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A8993B1B-8F5E-438C-84D5-42356E6445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26" y="713273"/>
            <a:ext cx="979749" cy="404515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190C373-AD31-4CB8-998C-C6EECFFBE4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8" name="عنصر نائب للمحتوى 4">
            <a:extLst>
              <a:ext uri="{FF2B5EF4-FFF2-40B4-BE49-F238E27FC236}">
                <a16:creationId xmlns:a16="http://schemas.microsoft.com/office/drawing/2014/main" id="{A679CCF7-F880-457C-A45F-1D33FDAB19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FE07FE34-9D30-4ABA-A296-A35B377F8B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FDACB001-6B87-4B2F-9F33-823ABF8148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E82849FC-BFCA-424A-B0FF-F027FD22F0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9AE9DA72-C645-4A36-9A94-DF5653E84B0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228" t="8196" r="4085" b="18052"/>
          <a:stretch/>
        </p:blipFill>
        <p:spPr>
          <a:xfrm>
            <a:off x="4917965" y="2029227"/>
            <a:ext cx="5916181" cy="20438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A29281F-8793-4A3E-9254-1FA4343189B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3152" t="30688" r="47663" b="56364"/>
          <a:stretch/>
        </p:blipFill>
        <p:spPr>
          <a:xfrm>
            <a:off x="4917965" y="891898"/>
            <a:ext cx="5916181" cy="8879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319874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FED06032-CF9B-4CDE-943F-7188E895F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D53C268-C999-4C7F-9A4E-5F372BD9D3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863752" y="304342"/>
            <a:ext cx="8069639" cy="4836547"/>
          </a:xfrm>
          <a:prstGeom prst="rect">
            <a:avLst/>
          </a:prstGeom>
        </p:spPr>
      </p:pic>
      <p:pic>
        <p:nvPicPr>
          <p:cNvPr id="8" name="Picture 2" descr="علم السعودية - ويكيبيديا">
            <a:extLst>
              <a:ext uri="{FF2B5EF4-FFF2-40B4-BE49-F238E27FC236}">
                <a16:creationId xmlns:a16="http://schemas.microsoft.com/office/drawing/2014/main" id="{B24C729E-679F-48A9-8562-D0964120E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CEEC208-AA53-46D4-AF5C-D9C9407E1F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0D086A02-D887-458F-8DB7-E151EC460C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26" y="713273"/>
            <a:ext cx="979749" cy="4045152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6B931C8D-EB1A-46E5-88F6-DC35DAEA51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16" name="عنصر نائب للمحتوى 4">
            <a:extLst>
              <a:ext uri="{FF2B5EF4-FFF2-40B4-BE49-F238E27FC236}">
                <a16:creationId xmlns:a16="http://schemas.microsoft.com/office/drawing/2014/main" id="{10091F44-816C-41D6-97BE-AB8111404F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8C0E248D-A9D4-4913-98BF-CA3AA90A090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E183496E-F832-47C3-BD8C-A4E6095022B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9F5B5E45-F0F3-44A5-9F62-AA5897DA57F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AB2D8EE-9A4E-4CAA-B35F-C27FCF21F2C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2661" t="21822" r="47010" b="8695"/>
          <a:stretch/>
        </p:blipFill>
        <p:spPr>
          <a:xfrm>
            <a:off x="6034760" y="1211446"/>
            <a:ext cx="3300781" cy="3198883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47B69F1A-6EC1-408B-93CD-C69A5A57B75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3141" t="21823" r="46929" b="68974"/>
          <a:stretch/>
        </p:blipFill>
        <p:spPr>
          <a:xfrm>
            <a:off x="6724171" y="713273"/>
            <a:ext cx="2606623" cy="45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328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B1FDBFEE-59FC-48DB-8F92-8036D8570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EAEFB7F2-D721-4A80-ADD2-DD4EB3CF95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863752" y="304342"/>
            <a:ext cx="8069639" cy="4836547"/>
          </a:xfrm>
          <a:prstGeom prst="rect">
            <a:avLst/>
          </a:prstGeom>
        </p:spPr>
      </p:pic>
      <p:pic>
        <p:nvPicPr>
          <p:cNvPr id="9" name="Picture 2" descr="علم السعودية - ويكيبيديا">
            <a:extLst>
              <a:ext uri="{FF2B5EF4-FFF2-40B4-BE49-F238E27FC236}">
                <a16:creationId xmlns:a16="http://schemas.microsoft.com/office/drawing/2014/main" id="{77FC91AD-8554-4BFF-8C78-F12D3D80D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B0995804-EE4E-4FE4-8CBF-F310DE94F3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2E21087A-EDD4-4248-929E-AAAB374C20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26" y="713273"/>
            <a:ext cx="979749" cy="4045152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27AE9CD3-DE67-42F9-8AD6-002935A60C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17" name="عنصر نائب للمحتوى 4">
            <a:extLst>
              <a:ext uri="{FF2B5EF4-FFF2-40B4-BE49-F238E27FC236}">
                <a16:creationId xmlns:a16="http://schemas.microsoft.com/office/drawing/2014/main" id="{B1414720-FCCE-452E-BC52-C122F8A9DB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75FF6263-D9F2-4114-9F78-7068E174C99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A6E149D8-09A4-427A-B412-D044A7E7BDB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5A9E22BC-4F72-404D-900C-92B7AAD1285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19E5E4F3-8503-4D58-A1F3-782698280E6C}"/>
              </a:ext>
            </a:extLst>
          </p:cNvPr>
          <p:cNvGrpSpPr/>
          <p:nvPr/>
        </p:nvGrpSpPr>
        <p:grpSpPr>
          <a:xfrm>
            <a:off x="5146247" y="725489"/>
            <a:ext cx="5678160" cy="3523124"/>
            <a:chOff x="395800" y="462500"/>
            <a:chExt cx="8352398" cy="5932999"/>
          </a:xfrm>
        </p:grpSpPr>
        <p:pic>
          <p:nvPicPr>
            <p:cNvPr id="24" name="صورة 23">
              <a:extLst>
                <a:ext uri="{FF2B5EF4-FFF2-40B4-BE49-F238E27FC236}">
                  <a16:creationId xmlns:a16="http://schemas.microsoft.com/office/drawing/2014/main" id="{4692821C-9EEF-40F5-8346-452A58585D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20000" t="8520" r="21642" b="7325"/>
            <a:stretch/>
          </p:blipFill>
          <p:spPr>
            <a:xfrm>
              <a:off x="395800" y="462500"/>
              <a:ext cx="8352398" cy="5932999"/>
            </a:xfrm>
            <a:prstGeom prst="rect">
              <a:avLst/>
            </a:prstGeom>
          </p:spPr>
        </p:pic>
        <p:pic>
          <p:nvPicPr>
            <p:cNvPr id="25" name="صورة 24">
              <a:extLst>
                <a:ext uri="{FF2B5EF4-FFF2-40B4-BE49-F238E27FC236}">
                  <a16:creationId xmlns:a16="http://schemas.microsoft.com/office/drawing/2014/main" id="{C2C8FA1D-F99F-43AC-A256-6735505976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2" t="2587" r="16094" b="29154"/>
            <a:stretch/>
          </p:blipFill>
          <p:spPr>
            <a:xfrm>
              <a:off x="3034737" y="3521765"/>
              <a:ext cx="1895061" cy="1255790"/>
            </a:xfrm>
            <a:prstGeom prst="round1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7555042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B1FDBFEE-59FC-48DB-8F92-8036D8570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EAEFB7F2-D721-4A80-ADD2-DD4EB3CF95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655983" y="0"/>
            <a:ext cx="11217774" cy="6723385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74256AAC-C5FE-45C2-AD77-E787B96D19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13" t="23044" r="49212" b="38261"/>
          <a:stretch/>
        </p:blipFill>
        <p:spPr>
          <a:xfrm>
            <a:off x="2254430" y="833838"/>
            <a:ext cx="8020879" cy="4433902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46509E06-481D-4E18-8F15-2E361D03CEEC}"/>
              </a:ext>
            </a:extLst>
          </p:cNvPr>
          <p:cNvSpPr txBox="1"/>
          <p:nvPr/>
        </p:nvSpPr>
        <p:spPr>
          <a:xfrm>
            <a:off x="8537714" y="4355082"/>
            <a:ext cx="75537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>
                <a:solidFill>
                  <a:srgbClr val="FF0000"/>
                </a:solidFill>
              </a:rPr>
              <a:t>ـفَّـ</a:t>
            </a:r>
            <a:endParaRPr lang="ar-SA" sz="4000" b="1" dirty="0">
              <a:solidFill>
                <a:srgbClr val="FF0000"/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E51414F4-7772-4677-BB8E-554102335BB0}"/>
              </a:ext>
            </a:extLst>
          </p:cNvPr>
          <p:cNvSpPr txBox="1"/>
          <p:nvPr/>
        </p:nvSpPr>
        <p:spPr>
          <a:xfrm>
            <a:off x="6026426" y="4355081"/>
            <a:ext cx="75537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>
                <a:solidFill>
                  <a:srgbClr val="FF0000"/>
                </a:solidFill>
              </a:rPr>
              <a:t>مَّـ</a:t>
            </a:r>
            <a:endParaRPr lang="ar-SA" sz="4000" b="1" dirty="0">
              <a:solidFill>
                <a:srgbClr val="FF0000"/>
              </a:solidFill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86F7717E-148B-480E-97D6-B8DDE691170A}"/>
              </a:ext>
            </a:extLst>
          </p:cNvPr>
          <p:cNvSpPr txBox="1"/>
          <p:nvPr/>
        </p:nvSpPr>
        <p:spPr>
          <a:xfrm>
            <a:off x="3385054" y="4355081"/>
            <a:ext cx="75537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>
                <a:solidFill>
                  <a:srgbClr val="FF0000"/>
                </a:solidFill>
              </a:rPr>
              <a:t>رَّ</a:t>
            </a:r>
            <a:endParaRPr lang="ar-SA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40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B1FDBFEE-59FC-48DB-8F92-8036D8570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EAEFB7F2-D721-4A80-ADD2-DD4EB3CF95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655983" y="0"/>
            <a:ext cx="11217774" cy="6723385"/>
          </a:xfrm>
          <a:prstGeom prst="rect">
            <a:avLst/>
          </a:prstGeom>
        </p:spPr>
      </p:pic>
      <p:pic>
        <p:nvPicPr>
          <p:cNvPr id="17" name="صورة 16" descr="لقطة الشاشة">
            <a:extLst>
              <a:ext uri="{FF2B5EF4-FFF2-40B4-BE49-F238E27FC236}">
                <a16:creationId xmlns:a16="http://schemas.microsoft.com/office/drawing/2014/main" id="{04497DB9-EC02-4350-9402-3E9222DC8E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58" r="8224"/>
          <a:stretch/>
        </p:blipFill>
        <p:spPr>
          <a:xfrm>
            <a:off x="2347644" y="1587091"/>
            <a:ext cx="6975260" cy="3683817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16EC8DC0-ECB6-4013-936A-FC9162D670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822" y="678413"/>
            <a:ext cx="4725059" cy="78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5765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B1FDBFEE-59FC-48DB-8F92-8036D8570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EAEFB7F2-D721-4A80-ADD2-DD4EB3CF95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655983" y="0"/>
            <a:ext cx="11217774" cy="6723385"/>
          </a:xfrm>
          <a:prstGeom prst="rect">
            <a:avLst/>
          </a:prstGeom>
        </p:spPr>
      </p:pic>
      <p:pic>
        <p:nvPicPr>
          <p:cNvPr id="6" name="صورة 5" descr="لقطة الشاشة">
            <a:extLst>
              <a:ext uri="{FF2B5EF4-FFF2-40B4-BE49-F238E27FC236}">
                <a16:creationId xmlns:a16="http://schemas.microsoft.com/office/drawing/2014/main" id="{AD4E6C06-DCDB-42F6-B5CA-7522E5E98A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80" r="50916"/>
          <a:stretch/>
        </p:blipFill>
        <p:spPr>
          <a:xfrm>
            <a:off x="6264870" y="2937764"/>
            <a:ext cx="4084620" cy="2165757"/>
          </a:xfrm>
          <a:prstGeom prst="rect">
            <a:avLst/>
          </a:prstGeom>
        </p:spPr>
      </p:pic>
      <p:pic>
        <p:nvPicPr>
          <p:cNvPr id="8" name="صورة 7" descr="لقطة الشاشة">
            <a:extLst>
              <a:ext uri="{FF2B5EF4-FFF2-40B4-BE49-F238E27FC236}">
                <a16:creationId xmlns:a16="http://schemas.microsoft.com/office/drawing/2014/main" id="{863E0AEB-15CB-411C-9BE0-83382A191D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16" b="51214"/>
          <a:stretch/>
        </p:blipFill>
        <p:spPr>
          <a:xfrm>
            <a:off x="1736633" y="852982"/>
            <a:ext cx="4286479" cy="2075635"/>
          </a:xfrm>
          <a:prstGeom prst="rect">
            <a:avLst/>
          </a:prstGeom>
        </p:spPr>
      </p:pic>
      <p:pic>
        <p:nvPicPr>
          <p:cNvPr id="9" name="صورة 8" descr="لقطة الشاشة">
            <a:extLst>
              <a:ext uri="{FF2B5EF4-FFF2-40B4-BE49-F238E27FC236}">
                <a16:creationId xmlns:a16="http://schemas.microsoft.com/office/drawing/2014/main" id="{34BC7F31-C309-4B33-8BA7-9059E8208A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57" t="-1985" r="4061" b="51344"/>
          <a:stretch/>
        </p:blipFill>
        <p:spPr>
          <a:xfrm>
            <a:off x="6174946" y="772007"/>
            <a:ext cx="4054021" cy="2165757"/>
          </a:xfrm>
          <a:prstGeom prst="rect">
            <a:avLst/>
          </a:prstGeom>
        </p:spPr>
      </p:pic>
      <p:pic>
        <p:nvPicPr>
          <p:cNvPr id="10" name="صورة 9" descr="لقطة الشاشة">
            <a:extLst>
              <a:ext uri="{FF2B5EF4-FFF2-40B4-BE49-F238E27FC236}">
                <a16:creationId xmlns:a16="http://schemas.microsoft.com/office/drawing/2014/main" id="{20396B66-FF87-4DC0-A036-3704F12C74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6621" r="3818"/>
          <a:stretch/>
        </p:blipFill>
        <p:spPr>
          <a:xfrm>
            <a:off x="1809521" y="2937764"/>
            <a:ext cx="4286479" cy="241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3114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FE6486B3-0FB5-408B-AA28-772EA9229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30692358-B714-43D8-8DC0-D04335A63F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863752" y="304342"/>
            <a:ext cx="8069639" cy="4836547"/>
          </a:xfrm>
          <a:prstGeom prst="rect">
            <a:avLst/>
          </a:prstGeom>
        </p:spPr>
      </p:pic>
      <p:pic>
        <p:nvPicPr>
          <p:cNvPr id="5" name="Picture 2" descr="علم السعودية - ويكيبيديا">
            <a:extLst>
              <a:ext uri="{FF2B5EF4-FFF2-40B4-BE49-F238E27FC236}">
                <a16:creationId xmlns:a16="http://schemas.microsoft.com/office/drawing/2014/main" id="{4173B2E3-BF5C-4810-BE7A-36E015CE6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2F0ABC3B-3A2E-4AAE-BF60-1808F64602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569C800C-3E1C-4C43-A67F-0B6C3A7B54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26" y="713273"/>
            <a:ext cx="979749" cy="4045152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B6969D59-55C6-4541-ACF8-090C2C38C6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19" name="عنصر نائب للمحتوى 4">
            <a:extLst>
              <a:ext uri="{FF2B5EF4-FFF2-40B4-BE49-F238E27FC236}">
                <a16:creationId xmlns:a16="http://schemas.microsoft.com/office/drawing/2014/main" id="{C54A44D7-E512-4BE4-8662-9B0D8337CB7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BC5C4B0D-8CF8-4CD5-A80B-EF678E39F0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7BC83F19-0339-444D-A64E-33BB628E692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A3C16112-7AA3-4DC3-8679-BA554DA3D76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D31ED4BD-7C0F-4F2F-985E-3615884F03F1}"/>
              </a:ext>
            </a:extLst>
          </p:cNvPr>
          <p:cNvSpPr txBox="1"/>
          <p:nvPr/>
        </p:nvSpPr>
        <p:spPr>
          <a:xfrm>
            <a:off x="2515499" y="778170"/>
            <a:ext cx="8495066" cy="489364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en-US" sz="3200" dirty="0"/>
          </a:p>
          <a:p>
            <a:pPr algn="r"/>
            <a:endParaRPr lang="ar-SA" sz="3200" dirty="0"/>
          </a:p>
          <a:p>
            <a:pPr algn="r"/>
            <a:r>
              <a:rPr lang="ar-SA" sz="3200" dirty="0">
                <a:solidFill>
                  <a:srgbClr val="7030A0"/>
                </a:solidFill>
              </a:rPr>
              <a:t> </a:t>
            </a:r>
            <a:r>
              <a:rPr lang="ar-SA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من خلال هذا المكون يتوقع من التلميذ- ة تحقيق الأهداف التالية</a:t>
            </a:r>
          </a:p>
          <a:p>
            <a:pPr algn="r"/>
            <a:endParaRPr lang="ar-SA" b="1" dirty="0"/>
          </a:p>
          <a:p>
            <a:pPr algn="r"/>
            <a:r>
              <a:rPr lang="ar-SA" dirty="0"/>
              <a:t>1</a:t>
            </a:r>
            <a:r>
              <a:rPr lang="ar-SA" dirty="0">
                <a:cs typeface="AL-Mohanad Bold" pitchFamily="2" charset="-78"/>
              </a:rPr>
              <a:t>- </a:t>
            </a:r>
            <a:r>
              <a:rPr lang="ar-SA" b="1" dirty="0">
                <a:cs typeface="+mn-cs"/>
              </a:rPr>
              <a:t>التعرف على حرف (     </a:t>
            </a:r>
            <a:r>
              <a:rPr lang="ar-SA" b="1" dirty="0">
                <a:solidFill>
                  <a:srgbClr val="FF0000"/>
                </a:solidFill>
                <a:cs typeface="+mn-cs"/>
              </a:rPr>
              <a:t>خ</a:t>
            </a:r>
            <a:r>
              <a:rPr lang="ar-SA" b="1" dirty="0">
                <a:cs typeface="+mn-cs"/>
              </a:rPr>
              <a:t>     ) في الكلمة المكتوبة  .</a:t>
            </a:r>
          </a:p>
          <a:p>
            <a:pPr algn="r"/>
            <a:endParaRPr lang="ar-SA" b="1" dirty="0">
              <a:cs typeface="+mn-cs"/>
            </a:endParaRPr>
          </a:p>
          <a:p>
            <a:pPr algn="r"/>
            <a:r>
              <a:rPr lang="ar-SA" b="1" dirty="0">
                <a:cs typeface="+mn-cs"/>
              </a:rPr>
              <a:t>2- رسم دائرة حول حرف (     </a:t>
            </a:r>
            <a:r>
              <a:rPr lang="ar-SA" b="1" dirty="0">
                <a:solidFill>
                  <a:srgbClr val="FF0000"/>
                </a:solidFill>
                <a:cs typeface="+mn-cs"/>
              </a:rPr>
              <a:t>خ</a:t>
            </a:r>
            <a:r>
              <a:rPr lang="ar-SA" b="1" dirty="0">
                <a:cs typeface="+mn-cs"/>
              </a:rPr>
              <a:t>    ) في الكلمة .</a:t>
            </a:r>
          </a:p>
          <a:p>
            <a:pPr algn="r"/>
            <a:endParaRPr lang="ar-SA" b="1" dirty="0">
              <a:cs typeface="+mn-cs"/>
            </a:endParaRPr>
          </a:p>
          <a:p>
            <a:pPr algn="r"/>
            <a:r>
              <a:rPr lang="ar-SA" b="1" dirty="0">
                <a:cs typeface="+mn-cs"/>
              </a:rPr>
              <a:t>3- كتابة حرف  (       </a:t>
            </a:r>
            <a:r>
              <a:rPr lang="ar-SA" b="1" dirty="0">
                <a:solidFill>
                  <a:srgbClr val="FF0000"/>
                </a:solidFill>
              </a:rPr>
              <a:t>خ</a:t>
            </a:r>
            <a:r>
              <a:rPr lang="ar-SA" b="1" dirty="0">
                <a:cs typeface="+mn-cs"/>
              </a:rPr>
              <a:t>    ) في المكان المخصص.</a:t>
            </a:r>
          </a:p>
          <a:p>
            <a:pPr algn="r"/>
            <a:endParaRPr lang="ar-SA" b="1" dirty="0">
              <a:cs typeface="+mn-cs"/>
            </a:endParaRPr>
          </a:p>
          <a:p>
            <a:pPr algn="r"/>
            <a:r>
              <a:rPr lang="ar-SA" b="1" dirty="0">
                <a:cs typeface="+mn-cs"/>
              </a:rPr>
              <a:t>  </a:t>
            </a:r>
          </a:p>
          <a:p>
            <a:pPr algn="r"/>
            <a:r>
              <a:rPr lang="en-US" dirty="0"/>
              <a:t> </a:t>
            </a:r>
            <a:endParaRPr lang="ar-SA" dirty="0"/>
          </a:p>
          <a:p>
            <a:pPr algn="r"/>
            <a:r>
              <a:rPr lang="en-US" dirty="0"/>
              <a:t> </a:t>
            </a:r>
            <a:endParaRPr lang="ar-SA" dirty="0"/>
          </a:p>
          <a:p>
            <a:pPr algn="r"/>
            <a:r>
              <a:rPr lang="ar-SA" dirty="0"/>
              <a:t>  </a:t>
            </a:r>
          </a:p>
          <a:p>
            <a:endParaRPr lang="ar-SA" dirty="0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6078A67B-B35F-4885-A255-54878D16F79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3783" t="44928" r="46685" b="45797"/>
          <a:stretch/>
        </p:blipFill>
        <p:spPr>
          <a:xfrm>
            <a:off x="7539298" y="1062242"/>
            <a:ext cx="3600571" cy="63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388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B1FDBFEE-59FC-48DB-8F92-8036D8570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EAEFB7F2-D721-4A80-ADD2-DD4EB3CF95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655983" y="0"/>
            <a:ext cx="11217774" cy="6723385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D10924C-9217-41A6-A7E7-13159CA993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17" t="44348" r="46767" b="33189"/>
          <a:stretch/>
        </p:blipFill>
        <p:spPr>
          <a:xfrm>
            <a:off x="1789044" y="1746869"/>
            <a:ext cx="9187070" cy="2805254"/>
          </a:xfrm>
          <a:prstGeom prst="rect">
            <a:avLst/>
          </a:prstGeom>
        </p:spPr>
      </p:pic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FC13769B-94B3-4457-8DAF-E5E81ADB8AE8}"/>
              </a:ext>
            </a:extLst>
          </p:cNvPr>
          <p:cNvSpPr/>
          <p:nvPr/>
        </p:nvSpPr>
        <p:spPr>
          <a:xfrm>
            <a:off x="10003735" y="3227077"/>
            <a:ext cx="407505" cy="42511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EC497C5E-6245-475B-8D55-4A17EBE81E5C}"/>
              </a:ext>
            </a:extLst>
          </p:cNvPr>
          <p:cNvSpPr/>
          <p:nvPr/>
        </p:nvSpPr>
        <p:spPr>
          <a:xfrm>
            <a:off x="8080512" y="3227077"/>
            <a:ext cx="407505" cy="42511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شكل بيضاوي 19">
            <a:extLst>
              <a:ext uri="{FF2B5EF4-FFF2-40B4-BE49-F238E27FC236}">
                <a16:creationId xmlns:a16="http://schemas.microsoft.com/office/drawing/2014/main" id="{1A23ED7D-67D8-4999-BDD7-677B1DD77374}"/>
              </a:ext>
            </a:extLst>
          </p:cNvPr>
          <p:cNvSpPr/>
          <p:nvPr/>
        </p:nvSpPr>
        <p:spPr>
          <a:xfrm>
            <a:off x="6019961" y="3248753"/>
            <a:ext cx="407505" cy="42511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شكل بيضاوي 21">
            <a:extLst>
              <a:ext uri="{FF2B5EF4-FFF2-40B4-BE49-F238E27FC236}">
                <a16:creationId xmlns:a16="http://schemas.microsoft.com/office/drawing/2014/main" id="{B4F92584-702B-463E-AB8C-BFED0D0ED1E5}"/>
              </a:ext>
            </a:extLst>
          </p:cNvPr>
          <p:cNvSpPr/>
          <p:nvPr/>
        </p:nvSpPr>
        <p:spPr>
          <a:xfrm>
            <a:off x="4749994" y="3227077"/>
            <a:ext cx="407505" cy="42511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C48C63CE-36A2-4355-B555-9A06257650C9}"/>
              </a:ext>
            </a:extLst>
          </p:cNvPr>
          <p:cNvSpPr/>
          <p:nvPr/>
        </p:nvSpPr>
        <p:spPr>
          <a:xfrm>
            <a:off x="2394661" y="3278817"/>
            <a:ext cx="407505" cy="42511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672DCCE6-9CD0-4D30-82C8-C173A2B364B3}"/>
              </a:ext>
            </a:extLst>
          </p:cNvPr>
          <p:cNvSpPr txBox="1"/>
          <p:nvPr/>
        </p:nvSpPr>
        <p:spPr>
          <a:xfrm>
            <a:off x="9203636" y="3673870"/>
            <a:ext cx="100385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خَـ</a:t>
            </a:r>
            <a:endParaRPr lang="ar-S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3082155A-0929-4B31-BAF6-6C4B2628D94D}"/>
              </a:ext>
            </a:extLst>
          </p:cNvPr>
          <p:cNvSpPr txBox="1"/>
          <p:nvPr/>
        </p:nvSpPr>
        <p:spPr>
          <a:xfrm>
            <a:off x="7398029" y="3703934"/>
            <a:ext cx="100385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ـخُـ</a:t>
            </a:r>
            <a:endParaRPr lang="ar-S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BC48938B-47DC-4DA5-98D1-32994E3210EA}"/>
              </a:ext>
            </a:extLst>
          </p:cNvPr>
          <p:cNvSpPr txBox="1"/>
          <p:nvPr/>
        </p:nvSpPr>
        <p:spPr>
          <a:xfrm>
            <a:off x="5594074" y="3675783"/>
            <a:ext cx="100385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خ</a:t>
            </a:r>
            <a:endParaRPr lang="ar-S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CC951ABC-AB4B-44F6-8C7A-34E846812641}"/>
              </a:ext>
            </a:extLst>
          </p:cNvPr>
          <p:cNvSpPr txBox="1"/>
          <p:nvPr/>
        </p:nvSpPr>
        <p:spPr>
          <a:xfrm>
            <a:off x="3788467" y="3693995"/>
            <a:ext cx="100385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خَـ</a:t>
            </a:r>
            <a:endParaRPr lang="ar-S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5DB41DF2-4A0D-4071-8036-A9C82FF94FAD}"/>
              </a:ext>
            </a:extLst>
          </p:cNvPr>
          <p:cNvSpPr txBox="1"/>
          <p:nvPr/>
        </p:nvSpPr>
        <p:spPr>
          <a:xfrm>
            <a:off x="2239940" y="3673870"/>
            <a:ext cx="100385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ـخ</a:t>
            </a:r>
            <a:endParaRPr lang="ar-S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765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20" grpId="0" animBg="1"/>
      <p:bldP spid="22" grpId="0" animBg="1"/>
      <p:bldP spid="24" grpId="0" animBg="1"/>
      <p:bldP spid="6" grpId="0"/>
      <p:bldP spid="25" grpId="0"/>
      <p:bldP spid="26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B69D345D-F883-48F2-8557-165BD95B7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005BD516-809F-4062-9C25-301D17DA1138}"/>
              </a:ext>
            </a:extLst>
          </p:cNvPr>
          <p:cNvSpPr/>
          <p:nvPr/>
        </p:nvSpPr>
        <p:spPr>
          <a:xfrm>
            <a:off x="2042658" y="6155308"/>
            <a:ext cx="756084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schemeClr val="accent2">
                    <a:lumMod val="75000"/>
                  </a:schemeClr>
                </a:solidFill>
                <a:cs typeface="+mj-cs"/>
              </a:rPr>
              <a:t>تختار الطالبة رقم وتقرأ الكلمة الظاهرة خلف الرقم 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9181B8F9-EA29-4CEC-AB4A-BC68AA6EA61B}"/>
              </a:ext>
            </a:extLst>
          </p:cNvPr>
          <p:cNvSpPr txBox="1"/>
          <p:nvPr/>
        </p:nvSpPr>
        <p:spPr>
          <a:xfrm>
            <a:off x="2703167" y="103861"/>
            <a:ext cx="642871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solidFill>
                  <a:schemeClr val="accent2">
                    <a:lumMod val="75000"/>
                  </a:schemeClr>
                </a:solidFill>
                <a:cs typeface="+mj-cs"/>
              </a:rPr>
              <a:t>استراتيجية التعلم باللعب – البطاقات التعليمية التفاعلية </a:t>
            </a:r>
          </a:p>
        </p:txBody>
      </p:sp>
      <p:sp>
        <p:nvSpPr>
          <p:cNvPr id="29" name="Rounded Rectangle 43">
            <a:extLst>
              <a:ext uri="{FF2B5EF4-FFF2-40B4-BE49-F238E27FC236}">
                <a16:creationId xmlns:a16="http://schemas.microsoft.com/office/drawing/2014/main" id="{904170C5-C9ED-49ED-823B-CC3DFA0703E6}"/>
              </a:ext>
            </a:extLst>
          </p:cNvPr>
          <p:cNvSpPr/>
          <p:nvPr/>
        </p:nvSpPr>
        <p:spPr>
          <a:xfrm>
            <a:off x="1527529" y="949336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100" b="1" dirty="0">
                <a:solidFill>
                  <a:schemeClr val="tx1"/>
                </a:solidFill>
              </a:rPr>
              <a:t> </a:t>
            </a:r>
            <a:r>
              <a:rPr lang="ar-SA" sz="6000" b="1" dirty="0">
                <a:solidFill>
                  <a:schemeClr val="bg1"/>
                </a:solidFill>
              </a:rPr>
              <a:t> رَكَلَ</a:t>
            </a:r>
            <a:r>
              <a:rPr lang="ar-SA" sz="6600" b="1" dirty="0">
                <a:solidFill>
                  <a:schemeClr val="tx1"/>
                </a:solidFill>
              </a:rPr>
              <a:t> </a:t>
            </a:r>
            <a:endParaRPr lang="en-US" sz="6600" b="1" dirty="0">
              <a:solidFill>
                <a:schemeClr val="tx1"/>
              </a:solidFill>
            </a:endParaRPr>
          </a:p>
        </p:txBody>
      </p:sp>
      <p:sp>
        <p:nvSpPr>
          <p:cNvPr id="30" name="Rounded Rectangle 45">
            <a:extLst>
              <a:ext uri="{FF2B5EF4-FFF2-40B4-BE49-F238E27FC236}">
                <a16:creationId xmlns:a16="http://schemas.microsoft.com/office/drawing/2014/main" id="{4C968700-9EA6-4A5F-B1B5-8E60B41C6F1B}"/>
              </a:ext>
            </a:extLst>
          </p:cNvPr>
          <p:cNvSpPr/>
          <p:nvPr/>
        </p:nvSpPr>
        <p:spPr>
          <a:xfrm>
            <a:off x="3798767" y="926837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prstClr val="white"/>
                </a:solidFill>
              </a:rPr>
              <a:t>أَكُون</a:t>
            </a:r>
            <a:endParaRPr lang="en-US" sz="6600" b="1" dirty="0">
              <a:solidFill>
                <a:prstClr val="white"/>
              </a:solidFill>
            </a:endParaRPr>
          </a:p>
        </p:txBody>
      </p:sp>
      <p:sp>
        <p:nvSpPr>
          <p:cNvPr id="31" name="Rounded Rectangle 46">
            <a:extLst>
              <a:ext uri="{FF2B5EF4-FFF2-40B4-BE49-F238E27FC236}">
                <a16:creationId xmlns:a16="http://schemas.microsoft.com/office/drawing/2014/main" id="{132F4096-2B1E-44E5-9401-7F75B7D0DF81}"/>
              </a:ext>
            </a:extLst>
          </p:cNvPr>
          <p:cNvSpPr/>
          <p:nvPr/>
        </p:nvSpPr>
        <p:spPr>
          <a:xfrm>
            <a:off x="6061938" y="926837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100" b="1" dirty="0">
                <a:solidFill>
                  <a:prstClr val="white"/>
                </a:solidFill>
              </a:rPr>
              <a:t> </a:t>
            </a:r>
            <a:r>
              <a:rPr lang="ar-SA" sz="6600" b="1" dirty="0">
                <a:solidFill>
                  <a:prstClr val="white"/>
                </a:solidFill>
              </a:rPr>
              <a:t> الْكُرَة</a:t>
            </a:r>
            <a:endParaRPr lang="en-US" sz="6600" b="1" dirty="0">
              <a:solidFill>
                <a:prstClr val="white"/>
              </a:solidFill>
            </a:endParaRPr>
          </a:p>
        </p:txBody>
      </p:sp>
      <p:sp>
        <p:nvSpPr>
          <p:cNvPr id="32" name="Rounded Rectangle 48">
            <a:extLst>
              <a:ext uri="{FF2B5EF4-FFF2-40B4-BE49-F238E27FC236}">
                <a16:creationId xmlns:a16="http://schemas.microsoft.com/office/drawing/2014/main" id="{C1652EE7-2072-4895-93B7-C422255808ED}"/>
              </a:ext>
            </a:extLst>
          </p:cNvPr>
          <p:cNvSpPr/>
          <p:nvPr/>
        </p:nvSpPr>
        <p:spPr>
          <a:xfrm>
            <a:off x="8366474" y="947274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600" b="1" dirty="0">
                <a:solidFill>
                  <a:prstClr val="white"/>
                </a:solidFill>
              </a:rPr>
              <a:t> أَعِدُكَ</a:t>
            </a:r>
            <a:endParaRPr lang="en-US" sz="6600" b="1" dirty="0">
              <a:solidFill>
                <a:prstClr val="white"/>
              </a:solidFill>
            </a:endParaRPr>
          </a:p>
        </p:txBody>
      </p:sp>
      <p:sp>
        <p:nvSpPr>
          <p:cNvPr id="33" name="Rounded Rectangle 49">
            <a:extLst>
              <a:ext uri="{FF2B5EF4-FFF2-40B4-BE49-F238E27FC236}">
                <a16:creationId xmlns:a16="http://schemas.microsoft.com/office/drawing/2014/main" id="{A47D2098-0345-4274-B62D-E5E728A38F42}"/>
              </a:ext>
            </a:extLst>
          </p:cNvPr>
          <p:cNvSpPr/>
          <p:nvPr/>
        </p:nvSpPr>
        <p:spPr>
          <a:xfrm>
            <a:off x="1610283" y="2552067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prstClr val="white"/>
                </a:solidFill>
              </a:rPr>
              <a:t>كَفَّهُ</a:t>
            </a:r>
            <a:endParaRPr lang="en-US" sz="6600" b="1" dirty="0">
              <a:solidFill>
                <a:prstClr val="white"/>
              </a:solidFill>
            </a:endParaRPr>
          </a:p>
        </p:txBody>
      </p:sp>
      <p:sp>
        <p:nvSpPr>
          <p:cNvPr id="34" name="Rounded Rectangle 52">
            <a:extLst>
              <a:ext uri="{FF2B5EF4-FFF2-40B4-BE49-F238E27FC236}">
                <a16:creationId xmlns:a16="http://schemas.microsoft.com/office/drawing/2014/main" id="{A1CA4734-6E48-43E7-83B2-92823DDCB928}"/>
              </a:ext>
            </a:extLst>
          </p:cNvPr>
          <p:cNvSpPr/>
          <p:nvPr/>
        </p:nvSpPr>
        <p:spPr>
          <a:xfrm>
            <a:off x="3783162" y="2590387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prstClr val="white"/>
                </a:solidFill>
              </a:rPr>
              <a:t>أَصَابَت</a:t>
            </a:r>
            <a:endParaRPr lang="en-US" sz="6600" b="1" dirty="0">
              <a:solidFill>
                <a:prstClr val="white"/>
              </a:solidFill>
            </a:endParaRPr>
          </a:p>
        </p:txBody>
      </p:sp>
      <p:sp>
        <p:nvSpPr>
          <p:cNvPr id="35" name="Rounded Rectangle 53">
            <a:extLst>
              <a:ext uri="{FF2B5EF4-FFF2-40B4-BE49-F238E27FC236}">
                <a16:creationId xmlns:a16="http://schemas.microsoft.com/office/drawing/2014/main" id="{D28F1151-07B6-4B96-866D-C4161A71F069}"/>
              </a:ext>
            </a:extLst>
          </p:cNvPr>
          <p:cNvSpPr/>
          <p:nvPr/>
        </p:nvSpPr>
        <p:spPr>
          <a:xfrm>
            <a:off x="6061935" y="2618477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5400" b="1" dirty="0">
                <a:solidFill>
                  <a:prstClr val="white"/>
                </a:solidFill>
              </a:rPr>
              <a:t>الْجُلُوس</a:t>
            </a:r>
            <a:endParaRPr lang="en-US" sz="5400" b="1" dirty="0">
              <a:solidFill>
                <a:prstClr val="white"/>
              </a:solidFill>
            </a:endParaRPr>
          </a:p>
        </p:txBody>
      </p:sp>
      <p:sp>
        <p:nvSpPr>
          <p:cNvPr id="36" name="Rounded Rectangle 55">
            <a:extLst>
              <a:ext uri="{FF2B5EF4-FFF2-40B4-BE49-F238E27FC236}">
                <a16:creationId xmlns:a16="http://schemas.microsoft.com/office/drawing/2014/main" id="{4E5E7BAB-6068-41A7-B0EF-3C58A82029E9}"/>
              </a:ext>
            </a:extLst>
          </p:cNvPr>
          <p:cNvSpPr/>
          <p:nvPr/>
        </p:nvSpPr>
        <p:spPr>
          <a:xfrm>
            <a:off x="8325078" y="2618477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SA" sz="2100" b="1" dirty="0">
                <a:solidFill>
                  <a:schemeClr val="tx1"/>
                </a:solidFill>
                <a:cs typeface="Traditional Arabic" pitchFamily="2" charset="-78"/>
              </a:rPr>
              <a:t> </a:t>
            </a:r>
            <a:r>
              <a:rPr lang="ar-SA" sz="6600" b="1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كِسْرَةُ</a:t>
            </a:r>
            <a:endParaRPr lang="en-US" sz="2100" b="1" dirty="0">
              <a:solidFill>
                <a:schemeClr val="bg1"/>
              </a:solidFill>
              <a:cs typeface="Traditional Arabic" pitchFamily="2" charset="-78"/>
            </a:endParaRPr>
          </a:p>
        </p:txBody>
      </p:sp>
      <p:sp>
        <p:nvSpPr>
          <p:cNvPr id="37" name="Rounded Rectangle 57">
            <a:extLst>
              <a:ext uri="{FF2B5EF4-FFF2-40B4-BE49-F238E27FC236}">
                <a16:creationId xmlns:a16="http://schemas.microsoft.com/office/drawing/2014/main" id="{985CC2CE-F02D-407D-92D0-BECFB5F36462}"/>
              </a:ext>
            </a:extLst>
          </p:cNvPr>
          <p:cNvSpPr/>
          <p:nvPr/>
        </p:nvSpPr>
        <p:spPr>
          <a:xfrm>
            <a:off x="1576061" y="4310117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3200" b="1" dirty="0">
                <a:solidFill>
                  <a:prstClr val="white"/>
                </a:solidFill>
              </a:rPr>
              <a:t> </a:t>
            </a:r>
            <a:r>
              <a:rPr lang="ar-SA" sz="6000" b="1" dirty="0">
                <a:solidFill>
                  <a:prstClr val="white"/>
                </a:solidFill>
              </a:rPr>
              <a:t> أَمْسَكَ</a:t>
            </a: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38" name="Rounded Rectangle 59">
            <a:extLst>
              <a:ext uri="{FF2B5EF4-FFF2-40B4-BE49-F238E27FC236}">
                <a16:creationId xmlns:a16="http://schemas.microsoft.com/office/drawing/2014/main" id="{7A18F504-EA14-4CC5-BDD4-BC1B9D6AD7D2}"/>
              </a:ext>
            </a:extLst>
          </p:cNvPr>
          <p:cNvSpPr/>
          <p:nvPr/>
        </p:nvSpPr>
        <p:spPr>
          <a:xfrm>
            <a:off x="3888199" y="4310117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prstClr val="white"/>
                </a:solidFill>
              </a:rPr>
              <a:t>الْمُدِير</a:t>
            </a:r>
            <a:endParaRPr lang="en-US" sz="6000" b="1" dirty="0">
              <a:solidFill>
                <a:prstClr val="white"/>
              </a:solidFill>
            </a:endParaRPr>
          </a:p>
        </p:txBody>
      </p:sp>
      <p:sp>
        <p:nvSpPr>
          <p:cNvPr id="39" name="Rounded Rectangle 60">
            <a:extLst>
              <a:ext uri="{FF2B5EF4-FFF2-40B4-BE49-F238E27FC236}">
                <a16:creationId xmlns:a16="http://schemas.microsoft.com/office/drawing/2014/main" id="{CF4529A1-0C74-42E5-8B66-4A909E891688}"/>
              </a:ext>
            </a:extLst>
          </p:cNvPr>
          <p:cNvSpPr/>
          <p:nvPr/>
        </p:nvSpPr>
        <p:spPr>
          <a:xfrm>
            <a:off x="6117724" y="4344482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prstClr val="white"/>
                </a:solidFill>
              </a:rPr>
              <a:t> أَسْمَحُ</a:t>
            </a:r>
            <a:endParaRPr lang="en-US" sz="6000" b="1" dirty="0">
              <a:solidFill>
                <a:prstClr val="white"/>
              </a:solidFill>
            </a:endParaRPr>
          </a:p>
        </p:txBody>
      </p:sp>
      <p:sp>
        <p:nvSpPr>
          <p:cNvPr id="40" name="Rounded Rectangle 62">
            <a:extLst>
              <a:ext uri="{FF2B5EF4-FFF2-40B4-BE49-F238E27FC236}">
                <a16:creationId xmlns:a16="http://schemas.microsoft.com/office/drawing/2014/main" id="{E5E60B39-E15C-4C69-BD93-0D4803C17CBD}"/>
              </a:ext>
            </a:extLst>
          </p:cNvPr>
          <p:cNvSpPr/>
          <p:nvPr/>
        </p:nvSpPr>
        <p:spPr>
          <a:xfrm>
            <a:off x="8340422" y="4310117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prstClr val="white"/>
                </a:solidFill>
              </a:rPr>
              <a:t> الْجُرْح</a:t>
            </a:r>
            <a:endParaRPr lang="en-US" sz="6000" b="1" dirty="0">
              <a:solidFill>
                <a:prstClr val="white"/>
              </a:solidFill>
            </a:endParaRPr>
          </a:p>
        </p:txBody>
      </p:sp>
      <p:sp>
        <p:nvSpPr>
          <p:cNvPr id="41" name="Rounded Rectangle 4">
            <a:extLst>
              <a:ext uri="{FF2B5EF4-FFF2-40B4-BE49-F238E27FC236}">
                <a16:creationId xmlns:a16="http://schemas.microsoft.com/office/drawing/2014/main" id="{73408F38-A0E6-409A-9E88-4C4EBCC2F7B0}"/>
              </a:ext>
            </a:extLst>
          </p:cNvPr>
          <p:cNvSpPr/>
          <p:nvPr/>
        </p:nvSpPr>
        <p:spPr>
          <a:xfrm>
            <a:off x="1565156" y="2549872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8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42" name="Rounded Rectangle 5">
            <a:extLst>
              <a:ext uri="{FF2B5EF4-FFF2-40B4-BE49-F238E27FC236}">
                <a16:creationId xmlns:a16="http://schemas.microsoft.com/office/drawing/2014/main" id="{FF2E9370-344D-4C29-A51D-B165A58C068B}"/>
              </a:ext>
            </a:extLst>
          </p:cNvPr>
          <p:cNvSpPr/>
          <p:nvPr/>
        </p:nvSpPr>
        <p:spPr>
          <a:xfrm>
            <a:off x="3767532" y="2578308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7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43" name="Rounded Rectangle 6">
            <a:extLst>
              <a:ext uri="{FF2B5EF4-FFF2-40B4-BE49-F238E27FC236}">
                <a16:creationId xmlns:a16="http://schemas.microsoft.com/office/drawing/2014/main" id="{97474589-A72C-4834-B70F-C194B4502493}"/>
              </a:ext>
            </a:extLst>
          </p:cNvPr>
          <p:cNvSpPr/>
          <p:nvPr/>
        </p:nvSpPr>
        <p:spPr>
          <a:xfrm>
            <a:off x="6046305" y="2662478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6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44" name="Rounded Rectangle 7">
            <a:extLst>
              <a:ext uri="{FF2B5EF4-FFF2-40B4-BE49-F238E27FC236}">
                <a16:creationId xmlns:a16="http://schemas.microsoft.com/office/drawing/2014/main" id="{3012AD96-0511-4E34-9C86-BC9806C62063}"/>
              </a:ext>
            </a:extLst>
          </p:cNvPr>
          <p:cNvSpPr/>
          <p:nvPr/>
        </p:nvSpPr>
        <p:spPr>
          <a:xfrm>
            <a:off x="8325078" y="2638697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5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45" name="Rounded Rectangle 11">
            <a:extLst>
              <a:ext uri="{FF2B5EF4-FFF2-40B4-BE49-F238E27FC236}">
                <a16:creationId xmlns:a16="http://schemas.microsoft.com/office/drawing/2014/main" id="{BC58B863-729B-4D05-A506-FF2605738120}"/>
              </a:ext>
            </a:extLst>
          </p:cNvPr>
          <p:cNvSpPr/>
          <p:nvPr/>
        </p:nvSpPr>
        <p:spPr>
          <a:xfrm>
            <a:off x="1576061" y="4316532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12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46" name="Rounded Rectangle 12">
            <a:extLst>
              <a:ext uri="{FF2B5EF4-FFF2-40B4-BE49-F238E27FC236}">
                <a16:creationId xmlns:a16="http://schemas.microsoft.com/office/drawing/2014/main" id="{E6EBE192-3A4B-40AC-8035-6697D47A3609}"/>
              </a:ext>
            </a:extLst>
          </p:cNvPr>
          <p:cNvSpPr/>
          <p:nvPr/>
        </p:nvSpPr>
        <p:spPr>
          <a:xfrm>
            <a:off x="3867316" y="4307485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11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47" name="Rounded Rectangle 13">
            <a:extLst>
              <a:ext uri="{FF2B5EF4-FFF2-40B4-BE49-F238E27FC236}">
                <a16:creationId xmlns:a16="http://schemas.microsoft.com/office/drawing/2014/main" id="{BE6F7D02-C6E4-4D1A-820B-46E49C514E9C}"/>
              </a:ext>
            </a:extLst>
          </p:cNvPr>
          <p:cNvSpPr/>
          <p:nvPr/>
        </p:nvSpPr>
        <p:spPr>
          <a:xfrm>
            <a:off x="6124515" y="4351862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10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48" name="Rounded Rectangle 14">
            <a:extLst>
              <a:ext uri="{FF2B5EF4-FFF2-40B4-BE49-F238E27FC236}">
                <a16:creationId xmlns:a16="http://schemas.microsoft.com/office/drawing/2014/main" id="{FE9BE8F9-446C-4915-BC14-09A200AFA3D1}"/>
              </a:ext>
            </a:extLst>
          </p:cNvPr>
          <p:cNvSpPr/>
          <p:nvPr/>
        </p:nvSpPr>
        <p:spPr>
          <a:xfrm>
            <a:off x="8347249" y="4306971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9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49" name="Rounded Rectangle 17">
            <a:extLst>
              <a:ext uri="{FF2B5EF4-FFF2-40B4-BE49-F238E27FC236}">
                <a16:creationId xmlns:a16="http://schemas.microsoft.com/office/drawing/2014/main" id="{3DB84374-EB9D-495E-AAD5-0F4ED185D0A5}"/>
              </a:ext>
            </a:extLst>
          </p:cNvPr>
          <p:cNvSpPr/>
          <p:nvPr/>
        </p:nvSpPr>
        <p:spPr>
          <a:xfrm>
            <a:off x="1553581" y="947141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4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50" name="Rounded Rectangle 18">
            <a:extLst>
              <a:ext uri="{FF2B5EF4-FFF2-40B4-BE49-F238E27FC236}">
                <a16:creationId xmlns:a16="http://schemas.microsoft.com/office/drawing/2014/main" id="{1EE98392-021E-468F-9D98-48F7A720F554}"/>
              </a:ext>
            </a:extLst>
          </p:cNvPr>
          <p:cNvSpPr/>
          <p:nvPr/>
        </p:nvSpPr>
        <p:spPr>
          <a:xfrm>
            <a:off x="3779348" y="939550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3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51" name="Rounded Rectangle 19">
            <a:extLst>
              <a:ext uri="{FF2B5EF4-FFF2-40B4-BE49-F238E27FC236}">
                <a16:creationId xmlns:a16="http://schemas.microsoft.com/office/drawing/2014/main" id="{47EB6ADC-B043-4518-96A9-A8D0EA69D0EC}"/>
              </a:ext>
            </a:extLst>
          </p:cNvPr>
          <p:cNvSpPr/>
          <p:nvPr/>
        </p:nvSpPr>
        <p:spPr>
          <a:xfrm>
            <a:off x="6031167" y="900731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2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52" name="Rounded Rectangle 20">
            <a:extLst>
              <a:ext uri="{FF2B5EF4-FFF2-40B4-BE49-F238E27FC236}">
                <a16:creationId xmlns:a16="http://schemas.microsoft.com/office/drawing/2014/main" id="{93B4D4BE-E5ED-465A-8A52-1C54AFB487E1}"/>
              </a:ext>
            </a:extLst>
          </p:cNvPr>
          <p:cNvSpPr/>
          <p:nvPr/>
        </p:nvSpPr>
        <p:spPr>
          <a:xfrm>
            <a:off x="8347055" y="938629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1</a:t>
            </a:r>
            <a:endParaRPr lang="en-US" sz="495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07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5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25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"/>
                            </p:stCondLst>
                            <p:childTnLst>
                              <p:par>
                                <p:cTn id="2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5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"/>
                            </p:stCondLst>
                            <p:childTnLst>
                              <p:par>
                                <p:cTn id="3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2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"/>
                            </p:stCondLst>
                            <p:childTnLst>
                              <p:par>
                                <p:cTn id="4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25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"/>
                            </p:stCondLst>
                            <p:childTnLst>
                              <p:par>
                                <p:cTn id="5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25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"/>
                            </p:stCondLst>
                            <p:childTnLst>
                              <p:par>
                                <p:cTn id="7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25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"/>
                            </p:stCondLst>
                            <p:childTnLst>
                              <p:par>
                                <p:cTn id="8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2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"/>
                            </p:stCondLst>
                            <p:childTnLst>
                              <p:par>
                                <p:cTn id="9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"/>
                            </p:stCondLst>
                            <p:childTnLst>
                              <p:par>
                                <p:cTn id="10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25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50"/>
                            </p:stCondLst>
                            <p:childTnLst>
                              <p:par>
                                <p:cTn id="1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"/>
                            </p:stCondLst>
                            <p:childTnLst>
                              <p:par>
                                <p:cTn id="13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25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50"/>
                            </p:stCondLst>
                            <p:childTnLst>
                              <p:par>
                                <p:cTn id="14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50"/>
                            </p:stCondLst>
                            <p:childTnLst>
                              <p:par>
                                <p:cTn id="154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2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50"/>
                            </p:stCondLst>
                            <p:childTnLst>
                              <p:par>
                                <p:cTn id="166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50"/>
                            </p:stCondLst>
                            <p:childTnLst>
                              <p:par>
                                <p:cTn id="178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2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50"/>
                            </p:stCondLst>
                            <p:childTnLst>
                              <p:par>
                                <p:cTn id="190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2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2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50"/>
                            </p:stCondLst>
                            <p:childTnLst>
                              <p:par>
                                <p:cTn id="202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2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250"/>
                            </p:stCondLst>
                            <p:childTnLst>
                              <p:par>
                                <p:cTn id="214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2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2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50"/>
                            </p:stCondLst>
                            <p:childTnLst>
                              <p:par>
                                <p:cTn id="226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25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25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250"/>
                            </p:stCondLst>
                            <p:childTnLst>
                              <p:par>
                                <p:cTn id="238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6" dur="2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2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250"/>
                            </p:stCondLst>
                            <p:childTnLst>
                              <p:par>
                                <p:cTn id="250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8" dur="2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2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250"/>
                            </p:stCondLst>
                            <p:childTnLst>
                              <p:par>
                                <p:cTn id="262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25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25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250"/>
                            </p:stCondLst>
                            <p:childTnLst>
                              <p:par>
                                <p:cTn id="274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2" dur="2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2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250"/>
                            </p:stCondLst>
                            <p:childTnLst>
                              <p:par>
                                <p:cTn id="286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8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B1FDBFEE-59FC-48DB-8F92-8036D8570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EAEFB7F2-D721-4A80-ADD2-DD4EB3CF95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944218" y="274525"/>
            <a:ext cx="10790391" cy="6467233"/>
          </a:xfrm>
          <a:prstGeom prst="rect">
            <a:avLst/>
          </a:prstGeom>
        </p:spPr>
      </p:pic>
      <p:pic>
        <p:nvPicPr>
          <p:cNvPr id="9" name="صورة 8" descr="صورة تحتوي على طائر&#10;&#10;تم إنشاء الوصف تلقائياً">
            <a:extLst>
              <a:ext uri="{FF2B5EF4-FFF2-40B4-BE49-F238E27FC236}">
                <a16:creationId xmlns:a16="http://schemas.microsoft.com/office/drawing/2014/main" id="{B826E074-95A3-4F39-AAAE-A94DDF4F13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91" y="1021210"/>
            <a:ext cx="7773485" cy="1086002"/>
          </a:xfrm>
          <a:prstGeom prst="rect">
            <a:avLst/>
          </a:prstGeom>
        </p:spPr>
      </p:pic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3F9F86B5-F483-47CE-9FF6-F442A85DE8F2}"/>
              </a:ext>
            </a:extLst>
          </p:cNvPr>
          <p:cNvGrpSpPr/>
          <p:nvPr/>
        </p:nvGrpSpPr>
        <p:grpSpPr>
          <a:xfrm>
            <a:off x="8117710" y="2472897"/>
            <a:ext cx="1386195" cy="1189658"/>
            <a:chOff x="7072547" y="2905052"/>
            <a:chExt cx="1386195" cy="1189658"/>
          </a:xfrm>
        </p:grpSpPr>
        <p:pic>
          <p:nvPicPr>
            <p:cNvPr id="11" name="صورة 10" descr="صورة تحتوي على رسم&#10;&#10;تم إنشاء الوصف تلقائياً">
              <a:extLst>
                <a:ext uri="{FF2B5EF4-FFF2-40B4-BE49-F238E27FC236}">
                  <a16:creationId xmlns:a16="http://schemas.microsoft.com/office/drawing/2014/main" id="{A2F27021-3E56-470A-8236-857A23CA8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3214" y="3027761"/>
              <a:ext cx="1095528" cy="1066949"/>
            </a:xfrm>
            <a:prstGeom prst="rect">
              <a:avLst/>
            </a:prstGeom>
          </p:spPr>
        </p:pic>
        <p:sp>
          <p:nvSpPr>
            <p:cNvPr id="12" name="مستطيل 11">
              <a:extLst>
                <a:ext uri="{FF2B5EF4-FFF2-40B4-BE49-F238E27FC236}">
                  <a16:creationId xmlns:a16="http://schemas.microsoft.com/office/drawing/2014/main" id="{79F5381D-3E51-4AD2-98B0-CFB1C12DF486}"/>
                </a:ext>
              </a:extLst>
            </p:cNvPr>
            <p:cNvSpPr/>
            <p:nvPr/>
          </p:nvSpPr>
          <p:spPr>
            <a:xfrm>
              <a:off x="7072547" y="2905052"/>
              <a:ext cx="1362812" cy="1066949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17963BB6-0780-4098-B499-420A90B63A7F}"/>
              </a:ext>
            </a:extLst>
          </p:cNvPr>
          <p:cNvGrpSpPr/>
          <p:nvPr/>
        </p:nvGrpSpPr>
        <p:grpSpPr>
          <a:xfrm>
            <a:off x="6625478" y="2472897"/>
            <a:ext cx="1458269" cy="1127835"/>
            <a:chOff x="5140867" y="2920514"/>
            <a:chExt cx="1458269" cy="1127835"/>
          </a:xfrm>
        </p:grpSpPr>
        <p:pic>
          <p:nvPicPr>
            <p:cNvPr id="14" name="صورة 13" descr="صورة تحتوي على رسم, ساعة حائط&#10;&#10;تم إنشاء الوصف تلقائياً">
              <a:extLst>
                <a:ext uri="{FF2B5EF4-FFF2-40B4-BE49-F238E27FC236}">
                  <a16:creationId xmlns:a16="http://schemas.microsoft.com/office/drawing/2014/main" id="{4E8AE52A-7C4B-4897-BF0E-959F7F2D1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0187" y="2924242"/>
              <a:ext cx="1428949" cy="1124107"/>
            </a:xfrm>
            <a:prstGeom prst="rect">
              <a:avLst/>
            </a:prstGeom>
          </p:spPr>
        </p:pic>
        <p:sp>
          <p:nvSpPr>
            <p:cNvPr id="15" name="مستطيل 14">
              <a:extLst>
                <a:ext uri="{FF2B5EF4-FFF2-40B4-BE49-F238E27FC236}">
                  <a16:creationId xmlns:a16="http://schemas.microsoft.com/office/drawing/2014/main" id="{B5D2A848-17EE-4075-856F-CD617D8C3EAF}"/>
                </a:ext>
              </a:extLst>
            </p:cNvPr>
            <p:cNvSpPr/>
            <p:nvPr/>
          </p:nvSpPr>
          <p:spPr>
            <a:xfrm>
              <a:off x="5140867" y="2920514"/>
              <a:ext cx="1362812" cy="1066949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0AC44B5D-A5DF-4F16-840C-0BC7BF26135B}"/>
              </a:ext>
            </a:extLst>
          </p:cNvPr>
          <p:cNvGrpSpPr/>
          <p:nvPr/>
        </p:nvGrpSpPr>
        <p:grpSpPr>
          <a:xfrm>
            <a:off x="4605854" y="2472897"/>
            <a:ext cx="1857634" cy="1066949"/>
            <a:chOff x="2692988" y="2920514"/>
            <a:chExt cx="1857634" cy="1066949"/>
          </a:xfrm>
        </p:grpSpPr>
        <p:pic>
          <p:nvPicPr>
            <p:cNvPr id="17" name="صورة 16" descr="صورة تحتوي على رسم&#10;&#10;تم إنشاء الوصف تلقائياً">
              <a:extLst>
                <a:ext uri="{FF2B5EF4-FFF2-40B4-BE49-F238E27FC236}">
                  <a16:creationId xmlns:a16="http://schemas.microsoft.com/office/drawing/2014/main" id="{69A1ABBE-4B28-457D-80C5-594BCE98D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2988" y="2928867"/>
              <a:ext cx="1857634" cy="1000265"/>
            </a:xfrm>
            <a:prstGeom prst="rect">
              <a:avLst/>
            </a:prstGeom>
          </p:spPr>
        </p:pic>
        <p:sp>
          <p:nvSpPr>
            <p:cNvPr id="18" name="مستطيل 17">
              <a:extLst>
                <a:ext uri="{FF2B5EF4-FFF2-40B4-BE49-F238E27FC236}">
                  <a16:creationId xmlns:a16="http://schemas.microsoft.com/office/drawing/2014/main" id="{E96AE8CF-A295-4548-99B3-C6790301AAEA}"/>
                </a:ext>
              </a:extLst>
            </p:cNvPr>
            <p:cNvSpPr/>
            <p:nvPr/>
          </p:nvSpPr>
          <p:spPr>
            <a:xfrm>
              <a:off x="2714365" y="2920514"/>
              <a:ext cx="1836257" cy="1066949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A8EEAE70-28B3-4B0B-89FD-5481F594B182}"/>
              </a:ext>
            </a:extLst>
          </p:cNvPr>
          <p:cNvGrpSpPr/>
          <p:nvPr/>
        </p:nvGrpSpPr>
        <p:grpSpPr>
          <a:xfrm>
            <a:off x="3132544" y="2470695"/>
            <a:ext cx="1374503" cy="1086002"/>
            <a:chOff x="832649" y="2933766"/>
            <a:chExt cx="1374503" cy="1101589"/>
          </a:xfrm>
        </p:grpSpPr>
        <p:pic>
          <p:nvPicPr>
            <p:cNvPr id="20" name="صورة 19" descr="صورة تحتوي على ساعة حائط, رسم&#10;&#10;تم إنشاء الوصف تلقائياً">
              <a:extLst>
                <a:ext uri="{FF2B5EF4-FFF2-40B4-BE49-F238E27FC236}">
                  <a16:creationId xmlns:a16="http://schemas.microsoft.com/office/drawing/2014/main" id="{FD025C63-28F3-40CE-8CDA-8EEA1D773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519" y="2968406"/>
              <a:ext cx="1314633" cy="1066949"/>
            </a:xfrm>
            <a:prstGeom prst="rect">
              <a:avLst/>
            </a:prstGeom>
          </p:spPr>
        </p:pic>
        <p:sp>
          <p:nvSpPr>
            <p:cNvPr id="21" name="مستطيل 20">
              <a:extLst>
                <a:ext uri="{FF2B5EF4-FFF2-40B4-BE49-F238E27FC236}">
                  <a16:creationId xmlns:a16="http://schemas.microsoft.com/office/drawing/2014/main" id="{5CEC89AD-6980-4962-B651-AF8E970FEF18}"/>
                </a:ext>
              </a:extLst>
            </p:cNvPr>
            <p:cNvSpPr/>
            <p:nvPr/>
          </p:nvSpPr>
          <p:spPr>
            <a:xfrm>
              <a:off x="832649" y="2933766"/>
              <a:ext cx="1362812" cy="1066949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0449C611-E267-4846-8B5F-E70E3E478D35}"/>
              </a:ext>
            </a:extLst>
          </p:cNvPr>
          <p:cNvGrpSpPr/>
          <p:nvPr/>
        </p:nvGrpSpPr>
        <p:grpSpPr>
          <a:xfrm>
            <a:off x="3132544" y="3831222"/>
            <a:ext cx="6347978" cy="1589650"/>
            <a:chOff x="1434905" y="4557932"/>
            <a:chExt cx="7023837" cy="1589650"/>
          </a:xfrm>
        </p:grpSpPr>
        <p:grpSp>
          <p:nvGrpSpPr>
            <p:cNvPr id="23" name="مجموعة 22">
              <a:extLst>
                <a:ext uri="{FF2B5EF4-FFF2-40B4-BE49-F238E27FC236}">
                  <a16:creationId xmlns:a16="http://schemas.microsoft.com/office/drawing/2014/main" id="{14DED2D4-62A2-4EAA-B7F1-47C6EFBDA266}"/>
                </a:ext>
              </a:extLst>
            </p:cNvPr>
            <p:cNvGrpSpPr/>
            <p:nvPr/>
          </p:nvGrpSpPr>
          <p:grpSpPr>
            <a:xfrm>
              <a:off x="1946458" y="4781894"/>
              <a:ext cx="6404522" cy="1132916"/>
              <a:chOff x="1915294" y="4639811"/>
              <a:chExt cx="6404522" cy="1132916"/>
            </a:xfrm>
          </p:grpSpPr>
          <p:pic>
            <p:nvPicPr>
              <p:cNvPr id="28" name="صورة 27" descr="صورة تحتوي على ساعة حائط, رسم&#10;&#10;تم إنشاء الوصف تلقائياً">
                <a:extLst>
                  <a:ext uri="{FF2B5EF4-FFF2-40B4-BE49-F238E27FC236}">
                    <a16:creationId xmlns:a16="http://schemas.microsoft.com/office/drawing/2014/main" id="{08BE6CDE-8570-4228-B786-C54587095D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05183" y="4639811"/>
                <a:ext cx="1314633" cy="1066949"/>
              </a:xfrm>
              <a:prstGeom prst="rect">
                <a:avLst/>
              </a:prstGeom>
            </p:spPr>
          </p:pic>
          <p:pic>
            <p:nvPicPr>
              <p:cNvPr id="29" name="صورة 28" descr="صورة تحتوي على رسم, ساعة حائط&#10;&#10;تم إنشاء الوصف تلقائياً">
                <a:extLst>
                  <a:ext uri="{FF2B5EF4-FFF2-40B4-BE49-F238E27FC236}">
                    <a16:creationId xmlns:a16="http://schemas.microsoft.com/office/drawing/2014/main" id="{1C07A7A7-BF36-4DB6-9ACE-E1945C7805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000"/>
              <a:stretch/>
            </p:blipFill>
            <p:spPr>
              <a:xfrm>
                <a:off x="5341188" y="4648620"/>
                <a:ext cx="1314633" cy="1124107"/>
              </a:xfrm>
              <a:prstGeom prst="rect">
                <a:avLst/>
              </a:prstGeom>
            </p:spPr>
          </p:pic>
          <p:pic>
            <p:nvPicPr>
              <p:cNvPr id="30" name="صورة 29" descr="صورة تحتوي على رسم&#10;&#10;تم إنشاء الوصف تلقائياً">
                <a:extLst>
                  <a:ext uri="{FF2B5EF4-FFF2-40B4-BE49-F238E27FC236}">
                    <a16:creationId xmlns:a16="http://schemas.microsoft.com/office/drawing/2014/main" id="{72162E77-6765-4932-B8FA-9D8E86CFD9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89153" y="4702558"/>
                <a:ext cx="1095528" cy="1066949"/>
              </a:xfrm>
              <a:prstGeom prst="rect">
                <a:avLst/>
              </a:prstGeom>
            </p:spPr>
          </p:pic>
          <p:pic>
            <p:nvPicPr>
              <p:cNvPr id="31" name="صورة 30" descr="صورة تحتوي على رسم&#10;&#10;تم إنشاء الوصف تلقائياً">
                <a:extLst>
                  <a:ext uri="{FF2B5EF4-FFF2-40B4-BE49-F238E27FC236}">
                    <a16:creationId xmlns:a16="http://schemas.microsoft.com/office/drawing/2014/main" id="{48C5AA42-759C-43CE-87D8-43C7B80F1B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5294" y="4639811"/>
                <a:ext cx="1857634" cy="1000265"/>
              </a:xfrm>
              <a:prstGeom prst="rect">
                <a:avLst/>
              </a:prstGeom>
            </p:spPr>
          </p:pic>
        </p:grpSp>
        <p:sp>
          <p:nvSpPr>
            <p:cNvPr id="27" name="مستطيل 26">
              <a:extLst>
                <a:ext uri="{FF2B5EF4-FFF2-40B4-BE49-F238E27FC236}">
                  <a16:creationId xmlns:a16="http://schemas.microsoft.com/office/drawing/2014/main" id="{62D0661E-CC93-4451-95BA-E2541DAD65C2}"/>
                </a:ext>
              </a:extLst>
            </p:cNvPr>
            <p:cNvSpPr/>
            <p:nvPr/>
          </p:nvSpPr>
          <p:spPr>
            <a:xfrm>
              <a:off x="1434905" y="4557932"/>
              <a:ext cx="7023837" cy="15896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336639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B1FDBFEE-59FC-48DB-8F92-8036D8570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EAEFB7F2-D721-4A80-ADD2-DD4EB3CF95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944218" y="274525"/>
            <a:ext cx="10790391" cy="6467233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5269411-2A3D-4E48-903D-E574EC36FD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06" t="53913" r="46766" b="24493"/>
          <a:stretch/>
        </p:blipFill>
        <p:spPr>
          <a:xfrm>
            <a:off x="1997764" y="2037521"/>
            <a:ext cx="8872505" cy="278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2414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B1FDBFEE-59FC-48DB-8F92-8036D8570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EAEFB7F2-D721-4A80-ADD2-DD4EB3CF95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944218" y="274525"/>
            <a:ext cx="10790391" cy="6467233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B3EAA76E-5B1B-45A1-A7A4-78FE97B507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260" t="64348" r="53126" b="28840"/>
          <a:stretch/>
        </p:blipFill>
        <p:spPr>
          <a:xfrm>
            <a:off x="2045707" y="1331844"/>
            <a:ext cx="8587411" cy="1242391"/>
          </a:xfrm>
          <a:prstGeom prst="rect">
            <a:avLst/>
          </a:prstGeom>
        </p:spPr>
      </p:pic>
      <p:sp>
        <p:nvSpPr>
          <p:cNvPr id="8" name="Rounded Rectangle 48">
            <a:extLst>
              <a:ext uri="{FF2B5EF4-FFF2-40B4-BE49-F238E27FC236}">
                <a16:creationId xmlns:a16="http://schemas.microsoft.com/office/drawing/2014/main" id="{DA5127C5-4276-4AA3-9A93-D6F4547EC9A7}"/>
              </a:ext>
            </a:extLst>
          </p:cNvPr>
          <p:cNvSpPr/>
          <p:nvPr/>
        </p:nvSpPr>
        <p:spPr>
          <a:xfrm>
            <a:off x="2799414" y="3027250"/>
            <a:ext cx="7126356" cy="1556766"/>
          </a:xfrm>
          <a:prstGeom prst="roundRect">
            <a:avLst/>
          </a:prstGeom>
          <a:solidFill>
            <a:srgbClr val="FF99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4800" b="1" dirty="0">
                <a:solidFill>
                  <a:schemeClr val="tx1"/>
                </a:solidFill>
              </a:rPr>
              <a:t>قَالَتْ نُورَةُ : الْخَوْخُ حُلْوٌ وَ لَذِيذٌ .</a:t>
            </a:r>
          </a:p>
        </p:txBody>
      </p:sp>
      <p:sp>
        <p:nvSpPr>
          <p:cNvPr id="11" name="Rounded Rectangle 20">
            <a:extLst>
              <a:ext uri="{FF2B5EF4-FFF2-40B4-BE49-F238E27FC236}">
                <a16:creationId xmlns:a16="http://schemas.microsoft.com/office/drawing/2014/main" id="{07BE377A-EEB5-492B-B6F8-C1C2BEEFE0E7}"/>
              </a:ext>
            </a:extLst>
          </p:cNvPr>
          <p:cNvSpPr/>
          <p:nvPr/>
        </p:nvSpPr>
        <p:spPr>
          <a:xfrm>
            <a:off x="2776234" y="3027250"/>
            <a:ext cx="7126356" cy="155676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إملاء منظور</a:t>
            </a:r>
            <a:endParaRPr lang="en-US" sz="495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16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"/>
                            </p:stCondLst>
                            <p:childTnLst>
                              <p:par>
                                <p:cTn id="22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1BDA8C1-DC73-4E4C-853A-101375FEB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54F14320-6C8D-49AE-B57A-79442472DA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863752" y="304342"/>
            <a:ext cx="8069639" cy="4836547"/>
          </a:xfrm>
          <a:prstGeom prst="rect">
            <a:avLst/>
          </a:prstGeom>
        </p:spPr>
      </p:pic>
      <p:pic>
        <p:nvPicPr>
          <p:cNvPr id="8" name="Picture 2" descr="علم السعودية - ويكيبيديا">
            <a:extLst>
              <a:ext uri="{FF2B5EF4-FFF2-40B4-BE49-F238E27FC236}">
                <a16:creationId xmlns:a16="http://schemas.microsoft.com/office/drawing/2014/main" id="{97728E7A-15C6-45FA-99B9-EC3F92815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237633DE-5EF9-479F-AA41-6682303B85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4D6FDD16-9AE8-4AB2-9202-E026FE0981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26" y="713273"/>
            <a:ext cx="979749" cy="4045152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77FC1EF-6B64-4050-8C4D-76BF9BE0F0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16" name="عنصر نائب للمحتوى 4">
            <a:extLst>
              <a:ext uri="{FF2B5EF4-FFF2-40B4-BE49-F238E27FC236}">
                <a16:creationId xmlns:a16="http://schemas.microsoft.com/office/drawing/2014/main" id="{E499DB53-E0CB-4E0F-BDCD-7F7A1F4213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4DC6BD56-B87A-4125-9BF5-59505BC73E1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35FD2ECF-60BB-4B48-A4D5-1D2A7C4E416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39844FF6-F303-42E2-B387-53C6F94D8FD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45315CC-D830-4EEA-AFE0-16B450A1DD8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2661" t="71544" r="47174" b="17724"/>
          <a:stretch/>
        </p:blipFill>
        <p:spPr>
          <a:xfrm>
            <a:off x="4718914" y="1946128"/>
            <a:ext cx="6520493" cy="98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986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16A8CB3E-A5D3-40B2-B1EE-C3756BA7C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7FE67B2-1D46-4EC9-9235-159BB52E2E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863752" y="304342"/>
            <a:ext cx="8069639" cy="4836547"/>
          </a:xfrm>
          <a:prstGeom prst="rect">
            <a:avLst/>
          </a:prstGeom>
        </p:spPr>
      </p:pic>
      <p:pic>
        <p:nvPicPr>
          <p:cNvPr id="8" name="Picture 2" descr="علم السعودية - ويكيبيديا">
            <a:extLst>
              <a:ext uri="{FF2B5EF4-FFF2-40B4-BE49-F238E27FC236}">
                <a16:creationId xmlns:a16="http://schemas.microsoft.com/office/drawing/2014/main" id="{B54AF67F-1E3D-461D-90BB-12B7AE2C8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B5F296AD-9551-4D9F-8CA1-3FA1189FA8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8B50ED0C-F289-404B-863B-05E344B26B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26" y="713273"/>
            <a:ext cx="979749" cy="4045152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D8FEB5DB-C676-485B-8000-F40A5AF905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16" name="عنصر نائب للمحتوى 4">
            <a:extLst>
              <a:ext uri="{FF2B5EF4-FFF2-40B4-BE49-F238E27FC236}">
                <a16:creationId xmlns:a16="http://schemas.microsoft.com/office/drawing/2014/main" id="{DB5C8800-5CC5-4A15-9EDF-30801C94C6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AF90DD07-4CD9-4428-A72A-80C8E3E5E48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19322797-CF8B-4C7A-9FEE-6711216CAE9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8E24EBA8-C704-4311-A95E-51957398D8B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  <p:pic>
        <p:nvPicPr>
          <p:cNvPr id="13" name="صورة 12" descr="صورة تحتوي على رسم, مظلة, ساعة حائط&#10;&#10;تم إنشاء الوصف تلقائياً">
            <a:extLst>
              <a:ext uri="{FF2B5EF4-FFF2-40B4-BE49-F238E27FC236}">
                <a16:creationId xmlns:a16="http://schemas.microsoft.com/office/drawing/2014/main" id="{DC072B90-7A90-4211-BE1D-C5C6617FAA4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54" y="829516"/>
            <a:ext cx="4453749" cy="344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583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BF4960B1-8342-46F0-8A78-D9326551C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F0BC446-088B-4614-92BA-C260F3B827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774011" y="247100"/>
            <a:ext cx="8069639" cy="5198124"/>
          </a:xfrm>
          <a:prstGeom prst="rect">
            <a:avLst/>
          </a:prstGeom>
        </p:spPr>
      </p:pic>
      <p:pic>
        <p:nvPicPr>
          <p:cNvPr id="4" name="Picture 2" descr="علم السعودية - ويكيبيديا">
            <a:extLst>
              <a:ext uri="{FF2B5EF4-FFF2-40B4-BE49-F238E27FC236}">
                <a16:creationId xmlns:a16="http://schemas.microsoft.com/office/drawing/2014/main" id="{045F1B16-7A55-4144-BF83-FE69DDAEB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3CC6BF7-7308-42BB-B552-A781AE3275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2B13E843-7E7D-4DBC-B7FE-FC0A4D1F75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26" y="713273"/>
            <a:ext cx="979749" cy="4045152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7011700E-B8AF-41D0-A515-CDDFD85533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20" name="عنصر نائب للمحتوى 4">
            <a:extLst>
              <a:ext uri="{FF2B5EF4-FFF2-40B4-BE49-F238E27FC236}">
                <a16:creationId xmlns:a16="http://schemas.microsoft.com/office/drawing/2014/main" id="{1613A530-23AB-4DA1-B05D-3D14281A6A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6FDEFF66-88FC-4B63-AD6F-900D1B8EF40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7B50DCFA-3131-4D0B-8D58-9EB74B8C3A4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846FFB64-4AAD-48A1-868B-D109ABD46DF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7F77F658-1ADF-4996-BC19-4A88BD0CA158}"/>
              </a:ext>
            </a:extLst>
          </p:cNvPr>
          <p:cNvGrpSpPr/>
          <p:nvPr/>
        </p:nvGrpSpPr>
        <p:grpSpPr>
          <a:xfrm>
            <a:off x="4774631" y="779653"/>
            <a:ext cx="6187531" cy="3876752"/>
            <a:chOff x="4774631" y="765586"/>
            <a:chExt cx="6187531" cy="3876752"/>
          </a:xfrm>
        </p:grpSpPr>
        <p:grpSp>
          <p:nvGrpSpPr>
            <p:cNvPr id="15" name="مجموعة 14">
              <a:extLst>
                <a:ext uri="{FF2B5EF4-FFF2-40B4-BE49-F238E27FC236}">
                  <a16:creationId xmlns:a16="http://schemas.microsoft.com/office/drawing/2014/main" id="{DB5C56AA-5207-45AB-9311-6A5DACAA0BF0}"/>
                </a:ext>
              </a:extLst>
            </p:cNvPr>
            <p:cNvGrpSpPr/>
            <p:nvPr/>
          </p:nvGrpSpPr>
          <p:grpSpPr>
            <a:xfrm>
              <a:off x="4774631" y="765586"/>
              <a:ext cx="6187531" cy="3793414"/>
              <a:chOff x="4774631" y="765586"/>
              <a:chExt cx="6187531" cy="3793414"/>
            </a:xfrm>
          </p:grpSpPr>
          <p:pic>
            <p:nvPicPr>
              <p:cNvPr id="17" name="صورة 16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99D3ED8C-34AE-4160-98F6-D4ED52864B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464"/>
              <a:stretch/>
            </p:blipFill>
            <p:spPr>
              <a:xfrm>
                <a:off x="4774631" y="765586"/>
                <a:ext cx="6187531" cy="2921259"/>
              </a:xfrm>
              <a:prstGeom prst="rect">
                <a:avLst/>
              </a:prstGeom>
            </p:spPr>
          </p:pic>
          <p:pic>
            <p:nvPicPr>
              <p:cNvPr id="19" name="صورة 18" descr="صورة تحتوي على لقطة شاشة&#10;&#10;تم إنشاء الوصف تلقائياً">
                <a:extLst>
                  <a:ext uri="{FF2B5EF4-FFF2-40B4-BE49-F238E27FC236}">
                    <a16:creationId xmlns:a16="http://schemas.microsoft.com/office/drawing/2014/main" id="{D6A337A5-5489-4749-996E-F0BF199A81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552" t="827" r="7402" b="45897"/>
              <a:stretch/>
            </p:blipFill>
            <p:spPr>
              <a:xfrm>
                <a:off x="5041908" y="3284845"/>
                <a:ext cx="2352542" cy="1274155"/>
              </a:xfrm>
              <a:prstGeom prst="rect">
                <a:avLst/>
              </a:prstGeom>
            </p:spPr>
          </p:pic>
        </p:grpSp>
        <p:sp>
          <p:nvSpPr>
            <p:cNvPr id="16" name="مستطيل 15">
              <a:extLst>
                <a:ext uri="{FF2B5EF4-FFF2-40B4-BE49-F238E27FC236}">
                  <a16:creationId xmlns:a16="http://schemas.microsoft.com/office/drawing/2014/main" id="{4683C195-34EA-474F-B78B-085C55F7415A}"/>
                </a:ext>
              </a:extLst>
            </p:cNvPr>
            <p:cNvSpPr/>
            <p:nvPr/>
          </p:nvSpPr>
          <p:spPr>
            <a:xfrm>
              <a:off x="4881489" y="4276578"/>
              <a:ext cx="576776" cy="3657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2544865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46BA23D5-CA0F-4BFF-B9AE-07A5BB1B4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AE3B58D0-57D0-4675-9280-D99EB25587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863752" y="304342"/>
            <a:ext cx="8069639" cy="4836547"/>
          </a:xfrm>
          <a:prstGeom prst="rect">
            <a:avLst/>
          </a:prstGeom>
        </p:spPr>
      </p:pic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2CC6E60A-F039-41E0-A7EE-03AF75F7EC0B}"/>
              </a:ext>
            </a:extLst>
          </p:cNvPr>
          <p:cNvSpPr/>
          <p:nvPr/>
        </p:nvSpPr>
        <p:spPr>
          <a:xfrm>
            <a:off x="6500031" y="1070658"/>
            <a:ext cx="1719105" cy="775455"/>
          </a:xfrm>
          <a:prstGeom prst="ellipse">
            <a:avLst/>
          </a:prstGeom>
          <a:solidFill>
            <a:srgbClr val="FF99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schemeClr val="tx1"/>
                </a:solidFill>
              </a:rPr>
              <a:t>الأهداف</a:t>
            </a:r>
            <a:endParaRPr lang="ar-SA" sz="1200" dirty="0">
              <a:solidFill>
                <a:schemeClr val="tx1"/>
              </a:soli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77A16309-62B6-488B-8CA5-8C4049D2D887}"/>
              </a:ext>
            </a:extLst>
          </p:cNvPr>
          <p:cNvSpPr txBox="1"/>
          <p:nvPr/>
        </p:nvSpPr>
        <p:spPr>
          <a:xfrm>
            <a:off x="5161313" y="1988840"/>
            <a:ext cx="4967133" cy="2246769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 eaLnBrk="1" hangingPunct="1">
              <a:defRPr/>
            </a:pPr>
            <a:r>
              <a:rPr lang="en-US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</a:rPr>
              <a:t> </a:t>
            </a:r>
            <a:r>
              <a:rPr lang="ar-SA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</a:rPr>
              <a:t> </a:t>
            </a:r>
            <a:r>
              <a:rPr lang="ar-SA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</a:rPr>
              <a:t> تسمي التلميذة الحرف باسمه الهجائي.</a:t>
            </a:r>
          </a:p>
          <a:p>
            <a:pPr algn="ctr" rtl="1" eaLnBrk="1" hangingPunct="1">
              <a:defRPr/>
            </a:pPr>
            <a:r>
              <a:rPr lang="ar-SA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</a:rPr>
              <a:t> </a:t>
            </a:r>
          </a:p>
          <a:p>
            <a:pPr algn="ctr" rtl="1" eaLnBrk="1" hangingPunct="1">
              <a:defRPr/>
            </a:pPr>
            <a:r>
              <a:rPr lang="ar-SA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</a:rPr>
              <a:t> تلون التلميذة الحرف باللون المناسب.</a:t>
            </a:r>
          </a:p>
          <a:p>
            <a:pPr marL="571500" indent="-571500" algn="ctr" rtl="1" eaLnBrk="1" hangingPunct="1">
              <a:buFontTx/>
              <a:buChar char="-"/>
              <a:defRPr/>
            </a:pPr>
            <a:endParaRPr lang="ar-SA" sz="2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نسخ Medium" panose="01010101010101010101" pitchFamily="50" charset="-78"/>
            </a:endParaRPr>
          </a:p>
          <a:p>
            <a:pPr algn="ctr" rtl="1" eaLnBrk="1" hangingPunct="1">
              <a:defRPr/>
            </a:pPr>
            <a:r>
              <a:rPr lang="ar-SA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</a:rPr>
              <a:t>     تقارن التلميذة بين اسم الحرف والصورة . </a:t>
            </a:r>
          </a:p>
          <a:p>
            <a:pPr algn="ctr" rtl="1" eaLnBrk="1" hangingPunct="1">
              <a:defRPr/>
            </a:pPr>
            <a:r>
              <a:rPr lang="ar-SA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</a:rPr>
              <a:t> </a:t>
            </a:r>
            <a:endParaRPr lang="en-US" sz="3048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نسخ Medium" panose="01010101010101010101" pitchFamily="50" charset="-78"/>
            </a:endParaRPr>
          </a:p>
        </p:txBody>
      </p:sp>
      <p:pic>
        <p:nvPicPr>
          <p:cNvPr id="17" name="Picture 2" descr="علم السعودية - ويكيبيديا">
            <a:extLst>
              <a:ext uri="{FF2B5EF4-FFF2-40B4-BE49-F238E27FC236}">
                <a16:creationId xmlns:a16="http://schemas.microsoft.com/office/drawing/2014/main" id="{8F60F627-2FBE-4968-9652-5125D92C0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548B6CBB-4405-4DDA-B520-116782E050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804ED90D-834F-4AAB-B5E7-CE2CFE81BA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26" y="713273"/>
            <a:ext cx="979749" cy="404515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C4C1F501-6910-46AC-830B-A0ED73DD0A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4" name="عنصر نائب للمحتوى 4">
            <a:extLst>
              <a:ext uri="{FF2B5EF4-FFF2-40B4-BE49-F238E27FC236}">
                <a16:creationId xmlns:a16="http://schemas.microsoft.com/office/drawing/2014/main" id="{14ED5D49-87F2-4FA3-A68B-AD4AEA65445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2F0A0639-A001-4BDD-8A6F-1FF4366F5DA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F702208A-1318-4F14-8554-291BAFB7A0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2075FE9C-A0B7-4B58-9909-344D7DC6C8A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803901F9-5065-471C-90B7-BA6416C6725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2283" t="69385" r="54674" b="23044"/>
          <a:stretch/>
        </p:blipFill>
        <p:spPr>
          <a:xfrm>
            <a:off x="9187422" y="846165"/>
            <a:ext cx="1992000" cy="65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50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62EE01D1-54BA-4320-B874-43ADDD8BA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C40A512-7877-44D6-9D56-58C317DD40F9}"/>
              </a:ext>
            </a:extLst>
          </p:cNvPr>
          <p:cNvSpPr/>
          <p:nvPr/>
        </p:nvSpPr>
        <p:spPr>
          <a:xfrm>
            <a:off x="1722783" y="437321"/>
            <a:ext cx="8746434" cy="6188766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C3198F7F-354F-4A13-AB24-842D3EF98A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317" y="547542"/>
            <a:ext cx="6907367" cy="8596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C8B525-7476-4EC3-905A-B7E239A5D934}"/>
              </a:ext>
            </a:extLst>
          </p:cNvPr>
          <p:cNvSpPr txBox="1"/>
          <p:nvPr/>
        </p:nvSpPr>
        <p:spPr>
          <a:xfrm>
            <a:off x="3677478" y="1176319"/>
            <a:ext cx="4837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b="1" dirty="0">
                <a:solidFill>
                  <a:srgbClr val="002060"/>
                </a:solidFill>
              </a:rPr>
              <a:t>انقر على المصباح لتحصل على تلميح !</a:t>
            </a:r>
            <a:endParaRPr lang="en-US" sz="2000" b="1" dirty="0">
              <a:solidFill>
                <a:srgbClr val="002060"/>
              </a:solidFill>
            </a:endParaRPr>
          </a:p>
        </p:txBody>
      </p:sp>
      <p:pic>
        <p:nvPicPr>
          <p:cNvPr id="16" name="Picture 15" descr="A close up of a box&#10;&#10;Description automatically generated">
            <a:extLst>
              <a:ext uri="{FF2B5EF4-FFF2-40B4-BE49-F238E27FC236}">
                <a16:creationId xmlns:a16="http://schemas.microsoft.com/office/drawing/2014/main" id="{FF920482-F8FC-4BC6-A71F-25ED9E9AB8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112" b="93002" l="5704" r="36408">
                        <a14:foregroundMark x1="8050" y1="78034" x2="9102" y2="83455"/>
                        <a14:foregroundMark x1="25364" y1="91788" x2="32282" y2="87419"/>
                        <a14:foregroundMark x1="32282" y1="85113" x2="33293" y2="85963"/>
                        <a14:foregroundMark x1="21804" y1="91869" x2="24798" y2="90736"/>
                        <a14:foregroundMark x1="19094" y1="93042" x2="25243" y2="92961"/>
                        <a14:foregroundMark x1="36408" y1="85922" x2="33617" y2="86165"/>
                        <a14:foregroundMark x1="5866" y1="74717" x2="5744" y2="77994"/>
                        <a14:foregroundMark x1="16545" y1="68528" x2="18083" y2="671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03" t="65286" r="61894" b="4627"/>
          <a:stretch/>
        </p:blipFill>
        <p:spPr>
          <a:xfrm>
            <a:off x="6095999" y="2915375"/>
            <a:ext cx="4242933" cy="37107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7F1D73A-9B20-4887-B2C7-2F48FD8103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73616" y1="39189" x2="73616" y2="39189"/>
                        <a14:foregroundMark x1="70358" y1="27365" x2="70358" y2="27365"/>
                        <a14:foregroundMark x1="61889" y1="17230" x2="61889" y2="17230"/>
                        <a14:foregroundMark x1="46906" y1="16554" x2="46906" y2="16554"/>
                        <a14:foregroundMark x1="32573" y1="17905" x2="32573" y2="17905"/>
                        <a14:foregroundMark x1="25407" y1="29054" x2="25407" y2="29054"/>
                        <a14:foregroundMark x1="21498" y1="39527" x2="21498" y2="395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6538" y="1759020"/>
            <a:ext cx="891556" cy="8596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888F3FC-4DAD-4163-9BB1-3AF7C3BEE0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77346" y1="39185" x2="77346" y2="39185"/>
                        <a14:foregroundMark x1="73463" y1="28840" x2="73463" y2="28840"/>
                        <a14:foregroundMark x1="63430" y1="22257" x2="63430" y2="22257"/>
                        <a14:foregroundMark x1="50809" y1="19122" x2="50809" y2="19122"/>
                        <a14:foregroundMark x1="37540" y1="21944" x2="37540" y2="21944"/>
                        <a14:foregroundMark x1="27832" y1="28840" x2="27832" y2="28840"/>
                        <a14:foregroundMark x1="26214" y1="39185" x2="26214" y2="391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1139" y="2568958"/>
            <a:ext cx="887413" cy="9161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74F3E3C-68BE-47A8-9359-A61B859D2E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639" b="89850" l="9926" r="89706">
                        <a14:foregroundMark x1="35662" y1="30827" x2="38235" y2="32707"/>
                        <a14:foregroundMark x1="18015" y1="34586" x2="18015" y2="34586"/>
                        <a14:foregroundMark x1="21324" y1="21429" x2="21324" y2="21429"/>
                        <a14:foregroundMark x1="32353" y1="12782" x2="32353" y2="12782"/>
                        <a14:foregroundMark x1="47426" y1="10902" x2="47426" y2="10902"/>
                        <a14:foregroundMark x1="47059" y1="5639" x2="47059" y2="5639"/>
                        <a14:foregroundMark x1="63971" y1="9774" x2="63971" y2="9774"/>
                        <a14:foregroundMark x1="73529" y1="21053" x2="73529" y2="21053"/>
                        <a14:foregroundMark x1="73529" y1="21053" x2="73529" y2="21053"/>
                        <a14:foregroundMark x1="76838" y1="33835" x2="76838" y2="338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31914" y="3531704"/>
            <a:ext cx="820804" cy="80269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20A167F-DF38-4F2F-8108-0E2CB47913BF}"/>
              </a:ext>
            </a:extLst>
          </p:cNvPr>
          <p:cNvSpPr txBox="1"/>
          <p:nvPr/>
        </p:nvSpPr>
        <p:spPr>
          <a:xfrm>
            <a:off x="2900319" y="1980866"/>
            <a:ext cx="2419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dirty="0"/>
              <a:t>(</a:t>
            </a:r>
            <a:r>
              <a:rPr lang="ar-SA" sz="2400" dirty="0"/>
              <a:t>مصنوع من الخشب</a:t>
            </a:r>
            <a:r>
              <a:rPr lang="ar-AE" sz="2400" dirty="0"/>
              <a:t>)</a:t>
            </a:r>
            <a:endParaRPr lang="en-US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9D1ADA-E06D-4B70-A866-C6DD4BD648FA}"/>
              </a:ext>
            </a:extLst>
          </p:cNvPr>
          <p:cNvSpPr txBox="1"/>
          <p:nvPr/>
        </p:nvSpPr>
        <p:spPr>
          <a:xfrm>
            <a:off x="2900318" y="2775312"/>
            <a:ext cx="2419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dirty="0"/>
              <a:t>(</a:t>
            </a:r>
            <a:r>
              <a:rPr lang="ar-SA" sz="2800" dirty="0"/>
              <a:t>له أربعة أرجل</a:t>
            </a:r>
            <a:r>
              <a:rPr lang="ar-AE" sz="2800" dirty="0"/>
              <a:t>)</a:t>
            </a:r>
            <a:endParaRPr lang="en-US" sz="2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E793D88-23A3-4D0F-B504-6623EBAC2FC1}"/>
              </a:ext>
            </a:extLst>
          </p:cNvPr>
          <p:cNvSpPr txBox="1"/>
          <p:nvPr/>
        </p:nvSpPr>
        <p:spPr>
          <a:xfrm>
            <a:off x="2900317" y="3641772"/>
            <a:ext cx="2419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dirty="0"/>
              <a:t>(</a:t>
            </a:r>
            <a:r>
              <a:rPr lang="ar-SA" sz="2800" dirty="0"/>
              <a:t>يستخدم للجلوس</a:t>
            </a:r>
            <a:r>
              <a:rPr lang="ar-AE" sz="2800" dirty="0"/>
              <a:t>)</a:t>
            </a:r>
            <a:endParaRPr lang="en-US" sz="2800" dirty="0"/>
          </a:p>
        </p:txBody>
      </p:sp>
      <p:pic>
        <p:nvPicPr>
          <p:cNvPr id="25" name="Picture 24" descr="A close up of a box&#10;&#10;Description automatically generated">
            <a:extLst>
              <a:ext uri="{FF2B5EF4-FFF2-40B4-BE49-F238E27FC236}">
                <a16:creationId xmlns:a16="http://schemas.microsoft.com/office/drawing/2014/main" id="{46CBD1FF-EE53-41B1-933D-95B373536A8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33212" l="8981" r="49231">
                        <a14:foregroundMark x1="9061" y1="17395" x2="13309" y2="18851"/>
                        <a14:foregroundMark x1="29814" y1="3317" x2="30340" y2="4895"/>
                        <a14:backgroundMark x1="41303" y1="18002" x2="42314" y2="27508"/>
                        <a14:backgroundMark x1="45712" y1="25121" x2="40129" y2="31351"/>
                        <a14:backgroundMark x1="40129" y1="31351" x2="38188" y2="32767"/>
                        <a14:backgroundMark x1="37905" y1="28236" x2="29126" y2="31756"/>
                        <a14:backgroundMark x1="29126" y1="31756" x2="28803" y2="31796"/>
                        <a14:backgroundMark x1="46400" y1="26537" x2="46561" y2="20712"/>
                        <a14:backgroundMark x1="47977" y1="21683" x2="47411" y2="26537"/>
                        <a14:backgroundMark x1="47128" y1="22249" x2="45833" y2="26820"/>
                        <a14:backgroundMark x1="46561" y1="21683" x2="45914" y2="27023"/>
                        <a14:backgroundMark x1="45914" y1="27023" x2="45833" y2="27104"/>
                        <a14:backgroundMark x1="45550" y1="22694" x2="44134" y2="29207"/>
                        <a14:backgroundMark x1="44134" y1="29207" x2="44134" y2="29207"/>
                        <a14:backgroundMark x1="45429" y1="22249" x2="44862" y2="27791"/>
                        <a14:backgroundMark x1="48544" y1="21683" x2="48584" y2="25971"/>
                        <a14:backgroundMark x1="48584" y1="25971" x2="48261" y2="27104"/>
                        <a14:backgroundMark x1="49272" y1="21561" x2="48503" y2="25890"/>
                        <a14:backgroundMark x1="48503" y1="25890" x2="48261" y2="26254"/>
                        <a14:backgroundMark x1="44862" y1="22573" x2="45267" y2="25971"/>
                        <a14:backgroundMark x1="45833" y1="23422" x2="46400" y2="22249"/>
                        <a14:backgroundMark x1="41748" y1="28236" x2="29531" y2="33900"/>
                        <a14:backgroundMark x1="42314" y1="26537" x2="39644" y2="29207"/>
                        <a14:backgroundMark x1="39644" y1="29207" x2="34061" y2="31877"/>
                        <a14:backgroundMark x1="34061" y1="31877" x2="38026" y2="27589"/>
                        <a14:backgroundMark x1="38026" y1="27589" x2="41505" y2="25607"/>
                        <a14:backgroundMark x1="41505" y1="25607" x2="34345" y2="28519"/>
                        <a14:backgroundMark x1="41141" y1="28236" x2="28519" y2="33050"/>
                        <a14:backgroundMark x1="38592" y1="28803" x2="31311" y2="31998"/>
                        <a14:backgroundMark x1="31311" y1="31998" x2="34668" y2="29854"/>
                        <a14:backgroundMark x1="34668" y1="29854" x2="33050" y2="30663"/>
                        <a14:backgroundMark x1="32767" y1="31230" x2="36327" y2="27104"/>
                        <a14:backgroundMark x1="30218" y1="31513" x2="33050" y2="31917"/>
                        <a14:backgroundMark x1="32362" y1="31634" x2="32362" y2="31634"/>
                        <a14:backgroundMark x1="32362" y1="30947" x2="32362" y2="30947"/>
                        <a14:backgroundMark x1="32362" y1="30785" x2="31796" y2="31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8" t="954" r="50000" b="66479"/>
          <a:stretch/>
        </p:blipFill>
        <p:spPr>
          <a:xfrm>
            <a:off x="5587850" y="2433133"/>
            <a:ext cx="5853341" cy="4368888"/>
          </a:xfrm>
          <a:prstGeom prst="rect">
            <a:avLst/>
          </a:prstGeom>
        </p:spPr>
      </p:pic>
      <p:pic>
        <p:nvPicPr>
          <p:cNvPr id="2" name="Picture 2" descr="Patient clipart chair, Patient chair Transparent FREE for download on  WebStockReview 2021">
            <a:extLst>
              <a:ext uri="{FF2B5EF4-FFF2-40B4-BE49-F238E27FC236}">
                <a16:creationId xmlns:a16="http://schemas.microsoft.com/office/drawing/2014/main" id="{DA69E887-0966-481D-9B8F-699265C3B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785" y="2013750"/>
            <a:ext cx="1801548" cy="301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41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9545259E-C11E-457E-8147-20DA2F90C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F0F6070-886F-4E90-A1EF-61628C2DB4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863752" y="304342"/>
            <a:ext cx="8069639" cy="4836547"/>
          </a:xfrm>
          <a:prstGeom prst="rect">
            <a:avLst/>
          </a:prstGeom>
        </p:spPr>
      </p:pic>
      <p:pic>
        <p:nvPicPr>
          <p:cNvPr id="6" name="Picture 2" descr="علم السعودية - ويكيبيديا">
            <a:extLst>
              <a:ext uri="{FF2B5EF4-FFF2-40B4-BE49-F238E27FC236}">
                <a16:creationId xmlns:a16="http://schemas.microsoft.com/office/drawing/2014/main" id="{6E3D192E-8C53-4FED-A592-8A102F60E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4FB3AEB2-4F83-4DED-93B9-3529755959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9282EC6D-A128-466B-9247-52109B12DA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26" y="713273"/>
            <a:ext cx="979749" cy="4045152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BCD3914C-CFB6-4A1C-852D-0D92B2A6B4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22" name="عنصر نائب للمحتوى 4">
            <a:extLst>
              <a:ext uri="{FF2B5EF4-FFF2-40B4-BE49-F238E27FC236}">
                <a16:creationId xmlns:a16="http://schemas.microsoft.com/office/drawing/2014/main" id="{812CB146-3B1C-40BE-873D-32A2A8273F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DB7AD7B-DE0A-4F1F-A255-834F72BEA0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1CB3B23A-1914-4376-8F9F-D814D27B849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04A89441-4EC4-4E36-9B2E-E1142437387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093D455D-EB33-4EBA-9C39-0ADFBE27967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2283" t="69385" r="54674" b="23044"/>
          <a:stretch/>
        </p:blipFill>
        <p:spPr>
          <a:xfrm>
            <a:off x="9187422" y="846165"/>
            <a:ext cx="1992000" cy="650429"/>
          </a:xfrm>
          <a:prstGeom prst="rect">
            <a:avLst/>
          </a:prstGeom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35DA5A2C-A842-4F63-A859-65CF5B3DE714}"/>
              </a:ext>
            </a:extLst>
          </p:cNvPr>
          <p:cNvSpPr/>
          <p:nvPr/>
        </p:nvSpPr>
        <p:spPr>
          <a:xfrm>
            <a:off x="4693193" y="2095673"/>
            <a:ext cx="3085808" cy="57606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مالون حرف الخاء؟ 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701FE084-0FA6-4027-81BC-2606A6A0F2EE}"/>
              </a:ext>
            </a:extLst>
          </p:cNvPr>
          <p:cNvSpPr/>
          <p:nvPr/>
        </p:nvSpPr>
        <p:spPr>
          <a:xfrm>
            <a:off x="4355433" y="3338502"/>
            <a:ext cx="3677051" cy="8008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  ماذا أعرف عن الخروف؟</a:t>
            </a: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2A0D0382-EE88-480E-A5CF-AA28C52BF3E0}"/>
              </a:ext>
            </a:extLst>
          </p:cNvPr>
          <p:cNvSpPr/>
          <p:nvPr/>
        </p:nvSpPr>
        <p:spPr>
          <a:xfrm>
            <a:off x="4398539" y="2742981"/>
            <a:ext cx="3486126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كم مرة تكرر حرف الخاء؟</a:t>
            </a:r>
          </a:p>
        </p:txBody>
      </p:sp>
      <p:pic>
        <p:nvPicPr>
          <p:cNvPr id="25" name="صورة 24" descr="صورة تحتوي على إلكترونيات, لوحة المفاتيح&#10;&#10;تم إنشاء الوصف تلقائياً">
            <a:extLst>
              <a:ext uri="{FF2B5EF4-FFF2-40B4-BE49-F238E27FC236}">
                <a16:creationId xmlns:a16="http://schemas.microsoft.com/office/drawing/2014/main" id="{60D6657C-A62A-4D07-A924-77EE28A0151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427" y="1503171"/>
            <a:ext cx="2492093" cy="2705701"/>
          </a:xfrm>
          <a:prstGeom prst="rect">
            <a:avLst/>
          </a:prstGeom>
          <a:ln>
            <a:noFill/>
          </a:ln>
        </p:spPr>
      </p:pic>
      <p:pic>
        <p:nvPicPr>
          <p:cNvPr id="29" name="صورة 28" descr="صورة تحتوي على رسم, زجاج&#10;&#10;تم إنشاء الوصف تلقائياً">
            <a:extLst>
              <a:ext uri="{FF2B5EF4-FFF2-40B4-BE49-F238E27FC236}">
                <a16:creationId xmlns:a16="http://schemas.microsoft.com/office/drawing/2014/main" id="{A6CDCC7C-ACFC-4675-9BBF-B91E01236A3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672" y="832570"/>
            <a:ext cx="2015786" cy="132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5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582CA679-D38C-4AA6-B56C-2B7AE8993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9FACB1C0-8EA6-45AB-8E50-4907636304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863752" y="304342"/>
            <a:ext cx="8069639" cy="4836547"/>
          </a:xfrm>
          <a:prstGeom prst="rect">
            <a:avLst/>
          </a:prstGeom>
        </p:spPr>
      </p:pic>
      <p:pic>
        <p:nvPicPr>
          <p:cNvPr id="9" name="Picture 2" descr="علم السعودية - ويكيبيديا">
            <a:extLst>
              <a:ext uri="{FF2B5EF4-FFF2-40B4-BE49-F238E27FC236}">
                <a16:creationId xmlns:a16="http://schemas.microsoft.com/office/drawing/2014/main" id="{4DF9FAF1-0A6C-47AD-B9A0-EDE948EAA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DA235CEE-FCE7-4E04-8B53-584B3ED370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F2BEBC39-56EA-4734-8C22-5EAC61FC2E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26" y="713273"/>
            <a:ext cx="979749" cy="4045152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E1496340-0A6F-4163-B6D1-0FAFD248F9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17" name="عنصر نائب للمحتوى 4">
            <a:extLst>
              <a:ext uri="{FF2B5EF4-FFF2-40B4-BE49-F238E27FC236}">
                <a16:creationId xmlns:a16="http://schemas.microsoft.com/office/drawing/2014/main" id="{835BF11F-5615-4355-8DCC-91F50EDB9A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462D8253-C4F7-4D61-9532-2D51E36AFD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8956483A-0041-4E5B-86EE-487414F2A9F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EA0EF98A-333E-4700-8C6E-984482E87EB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  <p:pic>
        <p:nvPicPr>
          <p:cNvPr id="16" name="Shape 719">
            <a:extLst>
              <a:ext uri="{FF2B5EF4-FFF2-40B4-BE49-F238E27FC236}">
                <a16:creationId xmlns:a16="http://schemas.microsoft.com/office/drawing/2014/main" id="{4E0B81F1-05B8-4DF2-803F-AB8BCE6339BD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195988" y="858559"/>
            <a:ext cx="2736395" cy="338196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24" name="Shape 720">
            <a:extLst>
              <a:ext uri="{FF2B5EF4-FFF2-40B4-BE49-F238E27FC236}">
                <a16:creationId xmlns:a16="http://schemas.microsoft.com/office/drawing/2014/main" id="{49F0B533-68B4-44A2-9228-23A5728E5B69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752018" y="3032732"/>
            <a:ext cx="3024188" cy="950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صورة 24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5ACEF733-5DEE-4959-AB5B-5C89DD2DE4C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829" y="858559"/>
            <a:ext cx="1233190" cy="17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399715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611</Words>
  <Application>Microsoft Office PowerPoint</Application>
  <PresentationFormat>شاشة عريضة</PresentationFormat>
  <Paragraphs>173</Paragraphs>
  <Slides>55</Slides>
  <Notes>2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12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55</vt:i4>
      </vt:variant>
    </vt:vector>
  </HeadingPairs>
  <TitlesOfParts>
    <vt:vector size="68" baseType="lpstr">
      <vt:lpstr>Adobe Arabic</vt:lpstr>
      <vt:lpstr>Adobe نسخ Medium</vt:lpstr>
      <vt:lpstr>AL-Mohanad Bold</vt:lpstr>
      <vt:lpstr>Arial</vt:lpstr>
      <vt:lpstr>Calibri</vt:lpstr>
      <vt:lpstr>Calibri Light</vt:lpstr>
      <vt:lpstr>Courier New</vt:lpstr>
      <vt:lpstr>M-Saber</vt:lpstr>
      <vt:lpstr>Sakkal Majalla</vt:lpstr>
      <vt:lpstr>Times New Roman</vt:lpstr>
      <vt:lpstr>Traditional Arabic</vt:lpstr>
      <vt:lpstr>Wingdings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           أدوات الاستفهام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reham albrikan</dc:creator>
  <cp:lastModifiedBy>reham albrikan</cp:lastModifiedBy>
  <cp:revision>28</cp:revision>
  <dcterms:created xsi:type="dcterms:W3CDTF">2020-11-28T20:46:01Z</dcterms:created>
  <dcterms:modified xsi:type="dcterms:W3CDTF">2021-01-30T23:09:16Z</dcterms:modified>
</cp:coreProperties>
</file>