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72" r:id="rId1"/>
  </p:sldMasterIdLst>
  <p:sldIdLst>
    <p:sldId id="256" r:id="rId2"/>
    <p:sldId id="274" r:id="rId3"/>
    <p:sldId id="270" r:id="rId4"/>
    <p:sldId id="265" r:id="rId5"/>
    <p:sldId id="295" r:id="rId6"/>
    <p:sldId id="257" r:id="rId7"/>
    <p:sldId id="276" r:id="rId8"/>
    <p:sldId id="278" r:id="rId9"/>
    <p:sldId id="259" r:id="rId10"/>
    <p:sldId id="260" r:id="rId11"/>
    <p:sldId id="261" r:id="rId12"/>
    <p:sldId id="258" r:id="rId13"/>
    <p:sldId id="275" r:id="rId14"/>
    <p:sldId id="279" r:id="rId15"/>
    <p:sldId id="290" r:id="rId16"/>
    <p:sldId id="289" r:id="rId17"/>
    <p:sldId id="287" r:id="rId18"/>
    <p:sldId id="288" r:id="rId19"/>
    <p:sldId id="281" r:id="rId20"/>
    <p:sldId id="282" r:id="rId21"/>
    <p:sldId id="283" r:id="rId22"/>
    <p:sldId id="284" r:id="rId23"/>
    <p:sldId id="285" r:id="rId24"/>
    <p:sldId id="291" r:id="rId25"/>
    <p:sldId id="294" r:id="rId26"/>
    <p:sldId id="297" r:id="rId27"/>
    <p:sldId id="296" r:id="rId28"/>
  </p:sldIdLst>
  <p:sldSz cx="12192000" cy="6858000"/>
  <p:notesSz cx="6858000" cy="9144000"/>
  <p:defaultTextStyle>
    <a:defPPr>
      <a:defRPr lang="ar-Q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0B1"/>
    <a:srgbClr val="F7CADB"/>
    <a:srgbClr val="FEFEFE"/>
    <a:srgbClr val="AB6386"/>
    <a:srgbClr val="C484C2"/>
    <a:srgbClr val="C49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9"/>
    <p:restoredTop sz="95890"/>
  </p:normalViewPr>
  <p:slideViewPr>
    <p:cSldViewPr snapToGrid="0" snapToObjects="1">
      <p:cViewPr varScale="1">
        <p:scale>
          <a:sx n="85" d="100"/>
          <a:sy n="85" d="100"/>
        </p:scale>
        <p:origin x="20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0BF09C-F490-4043-AEC6-54264D537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Q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D4B7FD-9DC1-4344-8DD7-8AAB3580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Q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2D1C67-1E38-0E4F-927C-28AA262D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10/3/21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C810BA-5F16-BC47-B645-0EBDA052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14BBD1-CD07-7B4E-B283-B08CBEC3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8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65911-85BE-BE44-998F-578DADAF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QA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A0B7D06-C2CD-E248-AB5F-232254EF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Q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5080E4-ED7E-2E42-855B-32BDB2F5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10/3/21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0E6E3B-4F2D-AE43-B639-C22F7CED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BA9AE4-B623-5547-8D20-05D24289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8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1D8DF84-A4DA-274E-A3E4-A20DB76CB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QA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A495EB9-3A43-2B43-BCD1-07E207E8E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Q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AE3489-7719-BF4B-ABA6-5B9210AB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10/3/21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88BE45-1858-1342-8802-4EC5FC3B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89A814-A51E-724B-B451-F04BC4EA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3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4F8A03-E4FF-4E4A-B248-CBF243177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0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F8DAB9-0139-4C56-9699-588CD1CF3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270AE8-02B1-40AA-A1AF-EA8DCF0FE6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2" y="6480015"/>
            <a:ext cx="120101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84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E2B461-837D-4B93-A3EA-FB8A3D33A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2598EC-8780-4F25-9EA4-4171563DB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2" y="6480015"/>
            <a:ext cx="120101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5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BC09A4-BBCB-364C-983F-EBD60ED2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Q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5D475A-CC00-9246-8217-0730D4B6B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Q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E7285C-8118-294A-BB10-8E327850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10/3/21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516907-6AEF-EF48-B835-FCA469DF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FA92AD-6ECC-BC46-BF96-E4241418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4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282846-32D6-C34A-9243-86ACC644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Q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F55E04-53CA-314A-85A3-2489737B1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DA1F81-B45A-EE4B-97E6-B0FDACAF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10/3/21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6D398F-A6B7-B841-879D-63E9BBA3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5630EB-FD4F-9D40-A1FA-1775BBF3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5D38C-2B0B-6645-B2CF-DB9F0D88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Q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215669-87CC-A749-9FBD-8E417FB10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QA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A0CDFD3-180E-BF4C-B7BE-2650F7192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QA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9D67DF9-2D41-8347-894B-EE0A76FB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10/3/21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FB27C72-288A-BF4E-B325-E83E86FF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52015F-082D-6647-AB55-2B048511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3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2B10FC-2381-0641-8C7D-5E52883C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Q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A9936EA-2FA6-5145-9C60-A25DC721B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D15B5D5-F0C0-5442-9DFC-ECD7EE781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QA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1F573D1-17DE-D041-9711-596465EC0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243A678-B5D9-9648-8EDD-E82565850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QA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F4342E5-881E-484C-842D-EA0ABF1F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10/3/21</a:t>
            </a:fld>
            <a:endParaRPr lang="en-US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77F34E5-E384-3E48-B7E0-F29311E6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57A308-D253-E644-A82F-D35E60C8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3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7749B4-DE2C-0E42-BFBA-D85324B0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Q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7360769-F866-774A-99E2-C0C114FA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10/3/21</a:t>
            </a:fld>
            <a:endParaRPr lang="en-US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38496A2-E34B-1E4B-81E3-CF2B9883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6A60FB4-ACCA-3941-9A4D-DD60B3AE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0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978F413-E029-7648-9BDB-64FA33E9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10/3/21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9BA662-C577-EB4A-8453-651C954B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A051FC5-5319-BB44-A38A-A8910A60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9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6B59FF-4F4D-E04E-B572-4F259C08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Q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0F80E0D-F150-5449-915C-7F7E6F85F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Q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3B2B3E-8526-3E4C-A15F-A4D74EBCE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6A4F606-1A29-FA4E-8330-7E5B424F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10/3/21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BFAD6F8-FFEE-8D40-9341-485549BF2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CB9A6AE-3F9E-7041-A73A-0404567E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9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ECD30-7144-3D4D-BE95-07D55F45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QA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8BB90EB-EB1C-0443-BF78-5B9157EC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Q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BE56A6E-1ACC-0A42-8A3F-71967F5F8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1E61E09-4853-974B-BA0C-9D70D3D3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10/3/21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B3B7CE3-D78C-FA4D-A285-DB27A802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44A6D09-46F6-984C-A218-EB715334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5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374A1F2-3CDB-6044-BA76-B689220E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Q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40A3E6-DE4F-0744-84D0-22DEEC450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Q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9E73C7-D4A7-3A4A-B8B5-A98D53126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10/3/21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E3BE56-ADF5-5A44-9CB1-335639EC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128473-F80C-124D-8DD7-E70A510F4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4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Q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6AD074A-52F8-944C-9F85-C9499CF9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7CADB">
                <a:tint val="45000"/>
                <a:satMod val="400000"/>
              </a:srgbClr>
            </a:duotone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5A5FD51-6040-C74C-9B08-FED842089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112" y="356711"/>
            <a:ext cx="6196192" cy="4333460"/>
          </a:xfrm>
        </p:spPr>
        <p:txBody>
          <a:bodyPr>
            <a:noAutofit/>
          </a:bodyPr>
          <a:lstStyle/>
          <a:p>
            <a:pPr defTabSz="914400" eaLnBrk="1" latinLnBrk="0" hangingPunct="1">
              <a:lnSpc>
                <a:spcPct val="150000"/>
              </a:lnSpc>
              <a:spcBef>
                <a:spcPct val="0"/>
              </a:spcBef>
              <a:buClr>
                <a:srgbClr val="C495B3"/>
              </a:buClr>
            </a:pPr>
            <a:r>
              <a:rPr lang="ar-QA" sz="7200" b="1" dirty="0">
                <a:ln w="3175">
                  <a:solidFill>
                    <a:srgbClr val="C495B3"/>
                  </a:solidFill>
                </a:ln>
                <a:solidFill>
                  <a:srgbClr val="AB6386"/>
                </a:solidFill>
              </a:rPr>
              <a:t>مراجعة</a:t>
            </a:r>
            <a:br>
              <a:rPr lang="ar-QA" sz="4000" b="1" dirty="0">
                <a:ln w="3175">
                  <a:solidFill>
                    <a:srgbClr val="C495B3"/>
                  </a:solidFill>
                </a:ln>
                <a:solidFill>
                  <a:srgbClr val="AB6386"/>
                </a:solidFill>
              </a:rPr>
            </a:br>
            <a:r>
              <a:rPr lang="ar-QA" sz="4000" b="1" dirty="0">
                <a:ln w="3175">
                  <a:solidFill>
                    <a:srgbClr val="C495B3"/>
                  </a:solidFill>
                </a:ln>
                <a:solidFill>
                  <a:srgbClr val="AB6386"/>
                </a:solidFill>
              </a:rPr>
              <a:t>١- التفسير (سورة الإخلاص) </a:t>
            </a:r>
            <a:br>
              <a:rPr lang="ar-QA" sz="4000" b="1" dirty="0">
                <a:ln w="3175">
                  <a:solidFill>
                    <a:srgbClr val="C495B3"/>
                  </a:solidFill>
                </a:ln>
                <a:solidFill>
                  <a:srgbClr val="AB6386"/>
                </a:solidFill>
              </a:rPr>
            </a:br>
            <a:r>
              <a:rPr lang="ar-QA" sz="4000" b="1" dirty="0">
                <a:ln w="3175">
                  <a:solidFill>
                    <a:srgbClr val="C495B3"/>
                  </a:solidFill>
                </a:ln>
                <a:solidFill>
                  <a:srgbClr val="AB6386"/>
                </a:solidFill>
              </a:rPr>
              <a:t>٢- الحديث (فضائل الأعمال)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6359209-21F6-4140-B409-BF591DF16E59}"/>
              </a:ext>
            </a:extLst>
          </p:cNvPr>
          <p:cNvSpPr txBox="1"/>
          <p:nvPr/>
        </p:nvSpPr>
        <p:spPr>
          <a:xfrm>
            <a:off x="10540420" y="588645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Q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4C1A9D0-EA39-094F-B7E0-DAC41C56C3A3}"/>
              </a:ext>
            </a:extLst>
          </p:cNvPr>
          <p:cNvSpPr txBox="1"/>
          <p:nvPr/>
        </p:nvSpPr>
        <p:spPr>
          <a:xfrm>
            <a:off x="8810625" y="5391150"/>
            <a:ext cx="2644195" cy="11144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QA" dirty="0"/>
              <a:t>إعداد: أروى الكعاني </a:t>
            </a:r>
          </a:p>
          <a:p>
            <a:pPr algn="ctr">
              <a:lnSpc>
                <a:spcPct val="200000"/>
              </a:lnSpc>
            </a:pPr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Uighur" panose="02000000000000000000" pitchFamily="2" charset="-78"/>
                <a:cs typeface="Sultan bold" pitchFamily="2" charset="-78"/>
              </a:rPr>
              <a:t>هذا الملف يوزع مجاناً </a:t>
            </a:r>
            <a:endParaRPr lang="ar-QA" b="1" dirty="0"/>
          </a:p>
        </p:txBody>
      </p:sp>
    </p:spTree>
    <p:extLst>
      <p:ext uri="{BB962C8B-B14F-4D97-AF65-F5344CB8AC3E}">
        <p14:creationId xmlns:p14="http://schemas.microsoft.com/office/powerpoint/2010/main" val="10961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صورة تحتوي على حائط&#10;&#10;تم إنشاء الوصف تلقائياً">
            <a:extLst>
              <a:ext uri="{FF2B5EF4-FFF2-40B4-BE49-F238E27FC236}">
                <a16:creationId xmlns:a16="http://schemas.microsoft.com/office/drawing/2014/main" id="{EC73AC27-5BE3-E24A-9BF9-F4644C082D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6"/>
          <a:stretch/>
        </p:blipFill>
        <p:spPr>
          <a:xfrm>
            <a:off x="0" y="-212651"/>
            <a:ext cx="12192000" cy="723013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5D9882-4FC4-4B17-BAC3-8B87DEE90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20" y="2907781"/>
            <a:ext cx="1830355" cy="25756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6664E4-6E34-4804-870B-929BFF00BC8E}"/>
              </a:ext>
            </a:extLst>
          </p:cNvPr>
          <p:cNvSpPr/>
          <p:nvPr/>
        </p:nvSpPr>
        <p:spPr>
          <a:xfrm>
            <a:off x="374794" y="543757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كُـفُوًا</a:t>
            </a:r>
            <a:endParaRPr lang="ar-AE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F3B48B1-794D-4AA6-9D75-CC652BF38D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879620" y="2907781"/>
            <a:ext cx="1893955" cy="23963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70020E-C499-430D-9D3D-4645DF839FB0}"/>
              </a:ext>
            </a:extLst>
          </p:cNvPr>
          <p:cNvSpPr/>
          <p:nvPr/>
        </p:nvSpPr>
        <p:spPr>
          <a:xfrm>
            <a:off x="4655819" y="543757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>
                <a:solidFill>
                  <a:schemeClr val="tx1"/>
                </a:solidFill>
              </a:rPr>
              <a:t>اللهُ الصَّـمَدُ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63F7039-A1A6-4B29-8F2D-D7CE37D885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9117384" y="2907781"/>
            <a:ext cx="1893955" cy="23963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67FA8D-2B1D-4896-BBF6-B38583A920E9}"/>
              </a:ext>
            </a:extLst>
          </p:cNvPr>
          <p:cNvSpPr/>
          <p:nvPr/>
        </p:nvSpPr>
        <p:spPr>
          <a:xfrm>
            <a:off x="8775454" y="543756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أَحَـدٌ</a:t>
            </a:r>
            <a:endParaRPr lang="ar-AE" sz="2400" dirty="0">
              <a:solidFill>
                <a:schemeClr val="tx1"/>
              </a:solidFill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AF6CDFF-8641-4423-ACC0-A68C657FFB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5116246" y="2907781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6C8F38-84E0-49EC-AB90-9FBBA0B777BC}"/>
              </a:ext>
            </a:extLst>
          </p:cNvPr>
          <p:cNvSpPr/>
          <p:nvPr/>
        </p:nvSpPr>
        <p:spPr>
          <a:xfrm>
            <a:off x="4887177" y="379465"/>
            <a:ext cx="24176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مُماثلًا. 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FD97BBA-18AB-43B2-8E6B-5C3883692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467">
            <a:off x="1139807" y="327701"/>
            <a:ext cx="2166855" cy="11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556 L -0.09245 0.5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29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 مستدير الزوايا 30">
            <a:extLst>
              <a:ext uri="{FF2B5EF4-FFF2-40B4-BE49-F238E27FC236}">
                <a16:creationId xmlns:a16="http://schemas.microsoft.com/office/drawing/2014/main" id="{58828332-2A05-854E-B9D6-C4A61F2A603B}"/>
              </a:ext>
            </a:extLst>
          </p:cNvPr>
          <p:cNvSpPr/>
          <p:nvPr/>
        </p:nvSpPr>
        <p:spPr>
          <a:xfrm>
            <a:off x="1380921" y="2404740"/>
            <a:ext cx="10395186" cy="3083441"/>
          </a:xfrm>
          <a:prstGeom prst="roundRect">
            <a:avLst/>
          </a:prstGeom>
          <a:solidFill>
            <a:srgbClr val="EA7E9C">
              <a:alpha val="6092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QA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DD3DD33-FBC4-EB4B-9A1D-C46E9FAF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5142" r="95213">
                        <a14:foregroundMark x1="84397" y1="59929" x2="90603" y2="52837"/>
                        <a14:foregroundMark x1="90603" y1="52837" x2="86348" y2="46454"/>
                        <a14:foregroundMark x1="86348" y1="46454" x2="70567" y2="41844"/>
                        <a14:foregroundMark x1="70567" y1="41844" x2="18440" y2="42730"/>
                        <a14:foregroundMark x1="18440" y1="42730" x2="10816" y2="44858"/>
                        <a14:foregroundMark x1="10816" y1="44858" x2="10638" y2="45035"/>
                        <a14:foregroundMark x1="29255" y1="38830" x2="88652" y2="43440"/>
                        <a14:foregroundMark x1="88652" y1="43440" x2="90603" y2="50532"/>
                        <a14:foregroundMark x1="90603" y1="50532" x2="26773" y2="53546"/>
                        <a14:foregroundMark x1="26773" y1="53546" x2="18440" y2="57447"/>
                        <a14:foregroundMark x1="18440" y1="57447" x2="20567" y2="58688"/>
                        <a14:foregroundMark x1="18440" y1="37234" x2="12766" y2="38830"/>
                        <a14:foregroundMark x1="14716" y1="37057" x2="17730" y2="37234"/>
                        <a14:foregroundMark x1="18972" y1="35638" x2="18972" y2="38830"/>
                        <a14:foregroundMark x1="12943" y1="33688" x2="12943" y2="36702"/>
                        <a14:foregroundMark x1="10638" y1="39007" x2="17730" y2="41489"/>
                        <a14:foregroundMark x1="17730" y1="41489" x2="21454" y2="40071"/>
                        <a14:foregroundMark x1="13652" y1="33688" x2="13475" y2="31915"/>
                        <a14:foregroundMark x1="19504" y1="31383" x2="19504" y2="31383"/>
                        <a14:foregroundMark x1="19504" y1="31383" x2="19504" y2="31383"/>
                        <a14:foregroundMark x1="19326" y1="30851" x2="19149" y2="30674"/>
                        <a14:foregroundMark x1="11702" y1="29078" x2="10993" y2="29433"/>
                        <a14:foregroundMark x1="7801" y1="35638" x2="6738" y2="35638"/>
                        <a14:foregroundMark x1="25887" y1="38830" x2="33688" y2="39007"/>
                        <a14:foregroundMark x1="33688" y1="39007" x2="49468" y2="37057"/>
                        <a14:foregroundMark x1="49468" y1="37057" x2="71099" y2="39184"/>
                        <a14:foregroundMark x1="71099" y1="39184" x2="85993" y2="38475"/>
                        <a14:foregroundMark x1="85993" y1="38475" x2="91312" y2="43085"/>
                        <a14:foregroundMark x1="91312" y1="43085" x2="94149" y2="50532"/>
                        <a14:foregroundMark x1="94149" y1="50532" x2="90957" y2="57624"/>
                        <a14:foregroundMark x1="90957" y1="57624" x2="84752" y2="61170"/>
                        <a14:foregroundMark x1="84752" y1="61170" x2="73227" y2="60993"/>
                        <a14:foregroundMark x1="10461" y1="40780" x2="5851" y2="46099"/>
                        <a14:foregroundMark x1="5851" y1="46099" x2="6560" y2="53546"/>
                        <a14:foregroundMark x1="6560" y1="53546" x2="8333" y2="56028"/>
                        <a14:foregroundMark x1="92908" y1="53901" x2="92908" y2="46809"/>
                        <a14:foregroundMark x1="92908" y1="46809" x2="93972" y2="53901"/>
                        <a14:foregroundMark x1="93972" y1="53901" x2="94504" y2="46454"/>
                        <a14:foregroundMark x1="94504" y1="46454" x2="94681" y2="50177"/>
                        <a14:foregroundMark x1="94504" y1="46986" x2="90603" y2="41135"/>
                        <a14:foregroundMark x1="90603" y1="41135" x2="84752" y2="36879"/>
                        <a14:foregroundMark x1="84752" y1="36879" x2="25640" y2="37222"/>
                        <a14:foregroundMark x1="92730" y1="44504" x2="92730" y2="44504"/>
                        <a14:foregroundMark x1="6560" y1="43617" x2="5142" y2="50709"/>
                        <a14:foregroundMark x1="5142" y1="50709" x2="8333" y2="57270"/>
                        <a14:foregroundMark x1="8333" y1="57270" x2="14362" y2="61348"/>
                        <a14:foregroundMark x1="14362" y1="61348" x2="22695" y2="62766"/>
                        <a14:foregroundMark x1="22695" y1="62766" x2="32092" y2="62234"/>
                        <a14:foregroundMark x1="32092" y1="62234" x2="40957" y2="62589"/>
                        <a14:foregroundMark x1="40957" y1="62589" x2="68794" y2="62234"/>
                        <a14:foregroundMark x1="68794" y1="62234" x2="77305" y2="62234"/>
                        <a14:foregroundMark x1="77305" y1="62234" x2="84397" y2="61702"/>
                        <a14:foregroundMark x1="84397" y1="61702" x2="90071" y2="59397"/>
                        <a14:foregroundMark x1="87234" y1="61702" x2="82624" y2="62589"/>
                        <a14:foregroundMark x1="93617" y1="45390" x2="89362" y2="39362"/>
                        <a14:foregroundMark x1="89362" y1="39362" x2="82801" y2="36702"/>
                        <a14:foregroundMark x1="82801" y1="36702" x2="30851" y2="37057"/>
                        <a14:foregroundMark x1="30851" y1="37057" x2="33688" y2="37411"/>
                        <a14:foregroundMark x1="74645" y1="36702" x2="26130" y2="36366"/>
                        <a14:foregroundMark x1="82979" y1="36702" x2="65603" y2="35993"/>
                        <a14:foregroundMark x1="65603" y1="35993" x2="58688" y2="37766"/>
                        <a14:foregroundMark x1="58688" y1="37766" x2="47695" y2="36879"/>
                        <a14:foregroundMark x1="88298" y1="38652" x2="81383" y2="36525"/>
                        <a14:foregroundMark x1="81383" y1="36525" x2="88298" y2="38475"/>
                        <a14:foregroundMark x1="88298" y1="38475" x2="80851" y2="36170"/>
                        <a14:foregroundMark x1="80851" y1="36170" x2="25646" y2="35823"/>
                        <a14:foregroundMark x1="82092" y1="36348" x2="89184" y2="38121"/>
                        <a14:foregroundMark x1="89184" y1="38121" x2="82270" y2="36348"/>
                        <a14:foregroundMark x1="82270" y1="36348" x2="89539" y2="39539"/>
                        <a14:foregroundMark x1="89539" y1="39539" x2="94504" y2="45567"/>
                        <a14:foregroundMark x1="94504" y1="45567" x2="95213" y2="52660"/>
                        <a14:foregroundMark x1="95213" y1="52660" x2="92021" y2="59397"/>
                        <a14:foregroundMark x1="92021" y1="59397" x2="84574" y2="62766"/>
                        <a14:foregroundMark x1="84574" y1="62766" x2="78723" y2="63121"/>
                        <a14:backgroundMark x1="23582" y1="34752" x2="22163" y2="37234"/>
                        <a14:backgroundMark x1="21454" y1="36879" x2="23759" y2="36170"/>
                        <a14:backgroundMark x1="5319" y1="40957" x2="8333" y2="37766"/>
                      </a14:backgroundRemoval>
                    </a14:imgEffect>
                  </a14:imgLayer>
                </a14:imgProps>
              </a:ext>
            </a:extLst>
          </a:blip>
          <a:srcRect t="25743" b="31052"/>
          <a:stretch/>
        </p:blipFill>
        <p:spPr>
          <a:xfrm>
            <a:off x="-80707" y="-60221"/>
            <a:ext cx="3206679" cy="125846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919E012-15AE-7143-8F80-354E1EB54937}"/>
              </a:ext>
            </a:extLst>
          </p:cNvPr>
          <p:cNvSpPr txBox="1"/>
          <p:nvPr/>
        </p:nvSpPr>
        <p:spPr>
          <a:xfrm>
            <a:off x="162248" y="418019"/>
            <a:ext cx="274786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000" b="1" dirty="0">
                <a:solidFill>
                  <a:schemeClr val="tx2">
                    <a:lumMod val="75000"/>
                  </a:schemeClr>
                </a:solidFill>
              </a:rPr>
              <a:t>من خلال إستراتيجية صح، خطأ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9DDAB48-7178-2D46-B06A-686929F951EB}"/>
              </a:ext>
            </a:extLst>
          </p:cNvPr>
          <p:cNvSpPr txBox="1"/>
          <p:nvPr/>
        </p:nvSpPr>
        <p:spPr>
          <a:xfrm>
            <a:off x="6222964" y="2799874"/>
            <a:ext cx="45881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b="1" dirty="0">
                <a:solidFill>
                  <a:schemeClr val="tx2">
                    <a:lumMod val="75000"/>
                  </a:schemeClr>
                </a:solidFill>
              </a:rPr>
              <a:t>١- الله سبحانه وتعالى لا مثيل له، ولا شبيه.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3BC4AE8-54FB-344A-90B3-6EF9899EC491}"/>
              </a:ext>
            </a:extLst>
          </p:cNvPr>
          <p:cNvSpPr txBox="1"/>
          <p:nvPr/>
        </p:nvSpPr>
        <p:spPr>
          <a:xfrm>
            <a:off x="7390500" y="3434997"/>
            <a:ext cx="338586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b="1" dirty="0">
                <a:solidFill>
                  <a:schemeClr val="tx2">
                    <a:lumMod val="75000"/>
                  </a:schemeClr>
                </a:solidFill>
              </a:rPr>
              <a:t>٢- ليس لله تعالى والِدٌ، ولا ولَدٌ. 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108E284-5655-3748-B76D-74827734F6B7}"/>
              </a:ext>
            </a:extLst>
          </p:cNvPr>
          <p:cNvSpPr txBox="1"/>
          <p:nvPr/>
        </p:nvSpPr>
        <p:spPr>
          <a:xfrm>
            <a:off x="3287865" y="4677884"/>
            <a:ext cx="752321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b="1" dirty="0">
                <a:solidFill>
                  <a:schemeClr val="tx2">
                    <a:lumMod val="75000"/>
                  </a:schemeClr>
                </a:solidFill>
              </a:rPr>
              <a:t>٤- أوصانا الرسول صلى الله عليه وسلم أن نقرأ سورة الإخلاص قبل النوم.</a:t>
            </a:r>
          </a:p>
        </p:txBody>
      </p:sp>
      <p:sp>
        <p:nvSpPr>
          <p:cNvPr id="28" name="مستطيل مستدير الزوايا 27">
            <a:extLst>
              <a:ext uri="{FF2B5EF4-FFF2-40B4-BE49-F238E27FC236}">
                <a16:creationId xmlns:a16="http://schemas.microsoft.com/office/drawing/2014/main" id="{51F011EA-3D1F-6049-A561-8526A6777B42}"/>
              </a:ext>
            </a:extLst>
          </p:cNvPr>
          <p:cNvSpPr/>
          <p:nvPr/>
        </p:nvSpPr>
        <p:spPr>
          <a:xfrm>
            <a:off x="2757948" y="1043274"/>
            <a:ext cx="9158791" cy="783888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QA" sz="3600" dirty="0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07F1142-82CB-0A4C-99F8-D1F3553613E7}"/>
              </a:ext>
            </a:extLst>
          </p:cNvPr>
          <p:cNvSpPr txBox="1"/>
          <p:nvPr/>
        </p:nvSpPr>
        <p:spPr>
          <a:xfrm>
            <a:off x="2524424" y="1247697"/>
            <a:ext cx="93923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b="1" dirty="0">
                <a:solidFill>
                  <a:schemeClr val="tx2">
                    <a:lumMod val="75000"/>
                  </a:schemeClr>
                </a:solidFill>
              </a:rPr>
              <a:t>ضع علامة (    ) أمام العبارة الصحيحة، وعلامة (    ) أمام العبارة غيرالصحيحة فيما يأتي. </a:t>
            </a:r>
            <a:endParaRPr lang="ar-QA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60CACBC-9CC8-754C-9411-AF1BFAC046F0}"/>
              </a:ext>
            </a:extLst>
          </p:cNvPr>
          <p:cNvSpPr txBox="1"/>
          <p:nvPr/>
        </p:nvSpPr>
        <p:spPr>
          <a:xfrm>
            <a:off x="5517642" y="4100306"/>
            <a:ext cx="52934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b="1" dirty="0">
                <a:solidFill>
                  <a:schemeClr val="tx2">
                    <a:lumMod val="75000"/>
                  </a:schemeClr>
                </a:solidFill>
              </a:rPr>
              <a:t>٣- نلجأ إلى الله تعالى في بعض الأشياء دون بعض.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7667FF-070E-FE41-B8C6-64BC46DE2EE6}"/>
              </a:ext>
            </a:extLst>
          </p:cNvPr>
          <p:cNvSpPr/>
          <p:nvPr/>
        </p:nvSpPr>
        <p:spPr>
          <a:xfrm>
            <a:off x="2214128" y="2892207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QA" b="1" dirty="0">
                <a:solidFill>
                  <a:schemeClr val="tx2">
                    <a:lumMod val="75000"/>
                  </a:schemeClr>
                </a:solidFill>
              </a:rPr>
              <a:t>(      )</a:t>
            </a:r>
            <a:endParaRPr lang="ar-Q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71ED9AD-CCFB-A946-BE54-CB2F19ACED00}"/>
              </a:ext>
            </a:extLst>
          </p:cNvPr>
          <p:cNvSpPr/>
          <p:nvPr/>
        </p:nvSpPr>
        <p:spPr>
          <a:xfrm>
            <a:off x="2150008" y="3665829"/>
            <a:ext cx="787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QA" b="1" dirty="0">
                <a:solidFill>
                  <a:schemeClr val="tx2">
                    <a:lumMod val="75000"/>
                  </a:schemeClr>
                </a:solidFill>
              </a:rPr>
              <a:t>(      ) </a:t>
            </a:r>
            <a:endParaRPr lang="ar-Q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6AC7E24-A6A9-3E43-A90E-590BCB9AE549}"/>
              </a:ext>
            </a:extLst>
          </p:cNvPr>
          <p:cNvSpPr/>
          <p:nvPr/>
        </p:nvSpPr>
        <p:spPr>
          <a:xfrm>
            <a:off x="2214127" y="4308552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QA" b="1" dirty="0">
                <a:solidFill>
                  <a:schemeClr val="tx2">
                    <a:lumMod val="75000"/>
                  </a:schemeClr>
                </a:solidFill>
              </a:rPr>
              <a:t>(      )</a:t>
            </a:r>
            <a:endParaRPr lang="ar-Q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C0DE0C1-345D-7843-AC56-D014B5A9EA66}"/>
              </a:ext>
            </a:extLst>
          </p:cNvPr>
          <p:cNvSpPr/>
          <p:nvPr/>
        </p:nvSpPr>
        <p:spPr>
          <a:xfrm>
            <a:off x="2186840" y="4813257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QA" b="1" dirty="0">
                <a:solidFill>
                  <a:schemeClr val="tx2">
                    <a:lumMod val="75000"/>
                  </a:schemeClr>
                </a:solidFill>
              </a:rPr>
              <a:t>(      )</a:t>
            </a:r>
            <a:endParaRPr lang="ar-Q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9D623BC-AF1C-DE49-9911-164FD99DFB70}"/>
              </a:ext>
            </a:extLst>
          </p:cNvPr>
          <p:cNvSpPr txBox="1"/>
          <p:nvPr/>
        </p:nvSpPr>
        <p:spPr>
          <a:xfrm>
            <a:off x="9135790" y="248742"/>
            <a:ext cx="2853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ar-QA" dirty="0"/>
              <a:t>تحل كل طالبة في السبورة المصغرة </a:t>
            </a:r>
          </a:p>
        </p:txBody>
      </p:sp>
      <p:pic>
        <p:nvPicPr>
          <p:cNvPr id="16" name="رسم 15" descr="علامة تحديد مع تعبئة خالصة">
            <a:extLst>
              <a:ext uri="{FF2B5EF4-FFF2-40B4-BE49-F238E27FC236}">
                <a16:creationId xmlns:a16="http://schemas.microsoft.com/office/drawing/2014/main" id="{945D0262-E90B-9148-BBD4-5E8B8E1CE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0148" y="1255052"/>
            <a:ext cx="419084" cy="419084"/>
          </a:xfrm>
          <a:prstGeom prst="rect">
            <a:avLst/>
          </a:prstGeom>
        </p:spPr>
      </p:pic>
      <p:pic>
        <p:nvPicPr>
          <p:cNvPr id="32" name="رسم 31" descr="إغلاق مع تعبئة خالصة">
            <a:extLst>
              <a:ext uri="{FF2B5EF4-FFF2-40B4-BE49-F238E27FC236}">
                <a16:creationId xmlns:a16="http://schemas.microsoft.com/office/drawing/2014/main" id="{A2C213ED-DA4F-7F4E-8F37-07BC8447B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3200" y="1298135"/>
            <a:ext cx="349045" cy="41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8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BE35A1E-8316-6D40-97DC-E7062F2A3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5142" r="95213">
                        <a14:foregroundMark x1="84397" y1="59929" x2="90603" y2="52837"/>
                        <a14:foregroundMark x1="90603" y1="52837" x2="86348" y2="46454"/>
                        <a14:foregroundMark x1="86348" y1="46454" x2="70567" y2="41844"/>
                        <a14:foregroundMark x1="70567" y1="41844" x2="18440" y2="42730"/>
                        <a14:foregroundMark x1="18440" y1="42730" x2="10816" y2="44858"/>
                        <a14:foregroundMark x1="10816" y1="44858" x2="10638" y2="45035"/>
                        <a14:foregroundMark x1="29255" y1="38830" x2="88652" y2="43440"/>
                        <a14:foregroundMark x1="88652" y1="43440" x2="90603" y2="50532"/>
                        <a14:foregroundMark x1="90603" y1="50532" x2="26773" y2="53546"/>
                        <a14:foregroundMark x1="26773" y1="53546" x2="18440" y2="57447"/>
                        <a14:foregroundMark x1="18440" y1="57447" x2="20567" y2="58688"/>
                        <a14:foregroundMark x1="18440" y1="37234" x2="12766" y2="38830"/>
                        <a14:foregroundMark x1="14716" y1="37057" x2="17730" y2="37234"/>
                        <a14:foregroundMark x1="18972" y1="35638" x2="18972" y2="38830"/>
                        <a14:foregroundMark x1="12943" y1="33688" x2="12943" y2="36702"/>
                        <a14:foregroundMark x1="10638" y1="39007" x2="17730" y2="41489"/>
                        <a14:foregroundMark x1="17730" y1="41489" x2="21454" y2="40071"/>
                        <a14:foregroundMark x1="13652" y1="33688" x2="13475" y2="31915"/>
                        <a14:foregroundMark x1="19504" y1="31383" x2="19504" y2="31383"/>
                        <a14:foregroundMark x1="19504" y1="31383" x2="19504" y2="31383"/>
                        <a14:foregroundMark x1="19326" y1="30851" x2="19149" y2="30674"/>
                        <a14:foregroundMark x1="11702" y1="29078" x2="10993" y2="29433"/>
                        <a14:foregroundMark x1="7801" y1="35638" x2="6738" y2="35638"/>
                        <a14:foregroundMark x1="25887" y1="38830" x2="33688" y2="39007"/>
                        <a14:foregroundMark x1="33688" y1="39007" x2="49468" y2="37057"/>
                        <a14:foregroundMark x1="49468" y1="37057" x2="71099" y2="39184"/>
                        <a14:foregroundMark x1="71099" y1="39184" x2="85993" y2="38475"/>
                        <a14:foregroundMark x1="85993" y1="38475" x2="91312" y2="43085"/>
                        <a14:foregroundMark x1="91312" y1="43085" x2="94149" y2="50532"/>
                        <a14:foregroundMark x1="94149" y1="50532" x2="90957" y2="57624"/>
                        <a14:foregroundMark x1="90957" y1="57624" x2="84752" y2="61170"/>
                        <a14:foregroundMark x1="84752" y1="61170" x2="73227" y2="60993"/>
                        <a14:foregroundMark x1="10461" y1="40780" x2="5851" y2="46099"/>
                        <a14:foregroundMark x1="5851" y1="46099" x2="6560" y2="53546"/>
                        <a14:foregroundMark x1="6560" y1="53546" x2="8333" y2="56028"/>
                        <a14:foregroundMark x1="92908" y1="53901" x2="92908" y2="46809"/>
                        <a14:foregroundMark x1="92908" y1="46809" x2="93972" y2="53901"/>
                        <a14:foregroundMark x1="93972" y1="53901" x2="94504" y2="46454"/>
                        <a14:foregroundMark x1="94504" y1="46454" x2="94681" y2="50177"/>
                        <a14:foregroundMark x1="94504" y1="46986" x2="90603" y2="41135"/>
                        <a14:foregroundMark x1="90603" y1="41135" x2="84752" y2="36879"/>
                        <a14:foregroundMark x1="84752" y1="36879" x2="25640" y2="37222"/>
                        <a14:foregroundMark x1="92730" y1="44504" x2="92730" y2="44504"/>
                        <a14:foregroundMark x1="6560" y1="43617" x2="5142" y2="50709"/>
                        <a14:foregroundMark x1="5142" y1="50709" x2="8333" y2="57270"/>
                        <a14:foregroundMark x1="8333" y1="57270" x2="14362" y2="61348"/>
                        <a14:foregroundMark x1="14362" y1="61348" x2="22695" y2="62766"/>
                        <a14:foregroundMark x1="22695" y1="62766" x2="32092" y2="62234"/>
                        <a14:foregroundMark x1="32092" y1="62234" x2="40957" y2="62589"/>
                        <a14:foregroundMark x1="40957" y1="62589" x2="68794" y2="62234"/>
                        <a14:foregroundMark x1="68794" y1="62234" x2="77305" y2="62234"/>
                        <a14:foregroundMark x1="77305" y1="62234" x2="84397" y2="61702"/>
                        <a14:foregroundMark x1="84397" y1="61702" x2="90071" y2="59397"/>
                        <a14:foregroundMark x1="87234" y1="61702" x2="82624" y2="62589"/>
                        <a14:foregroundMark x1="93617" y1="45390" x2="89362" y2="39362"/>
                        <a14:foregroundMark x1="89362" y1="39362" x2="82801" y2="36702"/>
                        <a14:foregroundMark x1="82801" y1="36702" x2="30851" y2="37057"/>
                        <a14:foregroundMark x1="30851" y1="37057" x2="33688" y2="37411"/>
                        <a14:foregroundMark x1="74645" y1="36702" x2="26130" y2="36366"/>
                        <a14:foregroundMark x1="82979" y1="36702" x2="65603" y2="35993"/>
                        <a14:foregroundMark x1="65603" y1="35993" x2="58688" y2="37766"/>
                        <a14:foregroundMark x1="58688" y1="37766" x2="47695" y2="36879"/>
                        <a14:foregroundMark x1="88298" y1="38652" x2="81383" y2="36525"/>
                        <a14:foregroundMark x1="81383" y1="36525" x2="88298" y2="38475"/>
                        <a14:foregroundMark x1="88298" y1="38475" x2="80851" y2="36170"/>
                        <a14:foregroundMark x1="80851" y1="36170" x2="25646" y2="35823"/>
                        <a14:foregroundMark x1="82092" y1="36348" x2="89184" y2="38121"/>
                        <a14:foregroundMark x1="89184" y1="38121" x2="82270" y2="36348"/>
                        <a14:foregroundMark x1="82270" y1="36348" x2="89539" y2="39539"/>
                        <a14:foregroundMark x1="89539" y1="39539" x2="94504" y2="45567"/>
                        <a14:foregroundMark x1="94504" y1="45567" x2="95213" y2="52660"/>
                        <a14:foregroundMark x1="95213" y1="52660" x2="92021" y2="59397"/>
                        <a14:foregroundMark x1="92021" y1="59397" x2="84574" y2="62766"/>
                        <a14:foregroundMark x1="84574" y1="62766" x2="78723" y2="63121"/>
                        <a14:backgroundMark x1="23582" y1="34752" x2="22163" y2="37234"/>
                        <a14:backgroundMark x1="21454" y1="36879" x2="23759" y2="36170"/>
                        <a14:backgroundMark x1="5319" y1="40957" x2="8333" y2="37766"/>
                      </a14:backgroundRemoval>
                    </a14:imgEffect>
                  </a14:imgLayer>
                </a14:imgProps>
              </a:ext>
            </a:extLst>
          </a:blip>
          <a:srcRect t="25743" b="31052"/>
          <a:stretch/>
        </p:blipFill>
        <p:spPr>
          <a:xfrm>
            <a:off x="7400260" y="62410"/>
            <a:ext cx="3375114" cy="86836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0E48493-411C-4041-95FC-FDF1BB237270}"/>
              </a:ext>
            </a:extLst>
          </p:cNvPr>
          <p:cNvSpPr txBox="1"/>
          <p:nvPr/>
        </p:nvSpPr>
        <p:spPr>
          <a:xfrm>
            <a:off x="7845329" y="341553"/>
            <a:ext cx="26420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400" dirty="0">
                <a:solidFill>
                  <a:schemeClr val="tx2">
                    <a:lumMod val="75000"/>
                  </a:schemeClr>
                </a:solidFill>
              </a:rPr>
              <a:t>استراتيجية الدقيقة الواحدة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95B25E6-A467-3D48-981C-8AE83806E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5142" r="95213">
                        <a14:foregroundMark x1="84397" y1="59929" x2="90603" y2="52837"/>
                        <a14:foregroundMark x1="90603" y1="52837" x2="86348" y2="46454"/>
                        <a14:foregroundMark x1="86348" y1="46454" x2="70567" y2="41844"/>
                        <a14:foregroundMark x1="70567" y1="41844" x2="18440" y2="42730"/>
                        <a14:foregroundMark x1="18440" y1="42730" x2="10816" y2="44858"/>
                        <a14:foregroundMark x1="10816" y1="44858" x2="10638" y2="45035"/>
                        <a14:foregroundMark x1="29255" y1="38830" x2="88652" y2="43440"/>
                        <a14:foregroundMark x1="88652" y1="43440" x2="90603" y2="50532"/>
                        <a14:foregroundMark x1="90603" y1="50532" x2="26773" y2="53546"/>
                        <a14:foregroundMark x1="26773" y1="53546" x2="18440" y2="57447"/>
                        <a14:foregroundMark x1="18440" y1="57447" x2="20567" y2="58688"/>
                        <a14:foregroundMark x1="18440" y1="37234" x2="12766" y2="38830"/>
                        <a14:foregroundMark x1="14716" y1="37057" x2="17730" y2="37234"/>
                        <a14:foregroundMark x1="18972" y1="35638" x2="18972" y2="38830"/>
                        <a14:foregroundMark x1="12943" y1="33688" x2="12943" y2="36702"/>
                        <a14:foregroundMark x1="10638" y1="39007" x2="17730" y2="41489"/>
                        <a14:foregroundMark x1="17730" y1="41489" x2="21454" y2="40071"/>
                        <a14:foregroundMark x1="13652" y1="33688" x2="13475" y2="31915"/>
                        <a14:foregroundMark x1="19504" y1="31383" x2="19504" y2="31383"/>
                        <a14:foregroundMark x1="19504" y1="31383" x2="19504" y2="31383"/>
                        <a14:foregroundMark x1="19326" y1="30851" x2="19149" y2="30674"/>
                        <a14:foregroundMark x1="11702" y1="29078" x2="10993" y2="29433"/>
                        <a14:foregroundMark x1="7801" y1="35638" x2="6738" y2="35638"/>
                        <a14:foregroundMark x1="25887" y1="38830" x2="33688" y2="39007"/>
                        <a14:foregroundMark x1="33688" y1="39007" x2="49468" y2="37057"/>
                        <a14:foregroundMark x1="49468" y1="37057" x2="71099" y2="39184"/>
                        <a14:foregroundMark x1="71099" y1="39184" x2="85993" y2="38475"/>
                        <a14:foregroundMark x1="85993" y1="38475" x2="91312" y2="43085"/>
                        <a14:foregroundMark x1="91312" y1="43085" x2="94149" y2="50532"/>
                        <a14:foregroundMark x1="94149" y1="50532" x2="90957" y2="57624"/>
                        <a14:foregroundMark x1="90957" y1="57624" x2="84752" y2="61170"/>
                        <a14:foregroundMark x1="84752" y1="61170" x2="73227" y2="60993"/>
                        <a14:foregroundMark x1="10461" y1="40780" x2="5851" y2="46099"/>
                        <a14:foregroundMark x1="5851" y1="46099" x2="6560" y2="53546"/>
                        <a14:foregroundMark x1="6560" y1="53546" x2="8333" y2="56028"/>
                        <a14:foregroundMark x1="92908" y1="53901" x2="92908" y2="46809"/>
                        <a14:foregroundMark x1="92908" y1="46809" x2="93972" y2="53901"/>
                        <a14:foregroundMark x1="93972" y1="53901" x2="94504" y2="46454"/>
                        <a14:foregroundMark x1="94504" y1="46454" x2="94681" y2="50177"/>
                        <a14:foregroundMark x1="94504" y1="46986" x2="90603" y2="41135"/>
                        <a14:foregroundMark x1="90603" y1="41135" x2="84752" y2="36879"/>
                        <a14:foregroundMark x1="84752" y1="36879" x2="25640" y2="37222"/>
                        <a14:foregroundMark x1="92730" y1="44504" x2="92730" y2="44504"/>
                        <a14:foregroundMark x1="6560" y1="43617" x2="5142" y2="50709"/>
                        <a14:foregroundMark x1="5142" y1="50709" x2="8333" y2="57270"/>
                        <a14:foregroundMark x1="8333" y1="57270" x2="14362" y2="61348"/>
                        <a14:foregroundMark x1="14362" y1="61348" x2="22695" y2="62766"/>
                        <a14:foregroundMark x1="22695" y1="62766" x2="32092" y2="62234"/>
                        <a14:foregroundMark x1="32092" y1="62234" x2="40957" y2="62589"/>
                        <a14:foregroundMark x1="40957" y1="62589" x2="68794" y2="62234"/>
                        <a14:foregroundMark x1="68794" y1="62234" x2="77305" y2="62234"/>
                        <a14:foregroundMark x1="77305" y1="62234" x2="84397" y2="61702"/>
                        <a14:foregroundMark x1="84397" y1="61702" x2="90071" y2="59397"/>
                        <a14:foregroundMark x1="87234" y1="61702" x2="82624" y2="62589"/>
                        <a14:foregroundMark x1="93617" y1="45390" x2="89362" y2="39362"/>
                        <a14:foregroundMark x1="89362" y1="39362" x2="82801" y2="36702"/>
                        <a14:foregroundMark x1="82801" y1="36702" x2="30851" y2="37057"/>
                        <a14:foregroundMark x1="30851" y1="37057" x2="33688" y2="37411"/>
                        <a14:foregroundMark x1="74645" y1="36702" x2="26130" y2="36366"/>
                        <a14:foregroundMark x1="82979" y1="36702" x2="65603" y2="35993"/>
                        <a14:foregroundMark x1="65603" y1="35993" x2="58688" y2="37766"/>
                        <a14:foregroundMark x1="58688" y1="37766" x2="47695" y2="36879"/>
                        <a14:foregroundMark x1="88298" y1="38652" x2="81383" y2="36525"/>
                        <a14:foregroundMark x1="81383" y1="36525" x2="88298" y2="38475"/>
                        <a14:foregroundMark x1="88298" y1="38475" x2="80851" y2="36170"/>
                        <a14:foregroundMark x1="80851" y1="36170" x2="25646" y2="35823"/>
                        <a14:foregroundMark x1="82092" y1="36348" x2="89184" y2="38121"/>
                        <a14:foregroundMark x1="89184" y1="38121" x2="82270" y2="36348"/>
                        <a14:foregroundMark x1="82270" y1="36348" x2="89539" y2="39539"/>
                        <a14:foregroundMark x1="89539" y1="39539" x2="94504" y2="45567"/>
                        <a14:foregroundMark x1="94504" y1="45567" x2="95213" y2="52660"/>
                        <a14:foregroundMark x1="95213" y1="52660" x2="92021" y2="59397"/>
                        <a14:foregroundMark x1="92021" y1="59397" x2="84574" y2="62766"/>
                        <a14:foregroundMark x1="84574" y1="62766" x2="78723" y2="63121"/>
                        <a14:backgroundMark x1="23582" y1="34752" x2="22163" y2="37234"/>
                        <a14:backgroundMark x1="21454" y1="36879" x2="23759" y2="36170"/>
                        <a14:backgroundMark x1="5319" y1="40957" x2="8333" y2="37766"/>
                      </a14:backgroundRemoval>
                    </a14:imgEffect>
                  </a14:imgLayer>
                </a14:imgProps>
              </a:ext>
            </a:extLst>
          </a:blip>
          <a:srcRect t="25743" b="31052"/>
          <a:stretch/>
        </p:blipFill>
        <p:spPr>
          <a:xfrm>
            <a:off x="570516" y="5937163"/>
            <a:ext cx="4639437" cy="868367"/>
          </a:xfrm>
          <a:prstGeom prst="rect">
            <a:avLst/>
          </a:prstGeom>
        </p:spPr>
      </p:pic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A4497055-33E6-CB47-942D-65B1E12C4C7C}"/>
              </a:ext>
            </a:extLst>
          </p:cNvPr>
          <p:cNvSpPr/>
          <p:nvPr/>
        </p:nvSpPr>
        <p:spPr>
          <a:xfrm>
            <a:off x="1529162" y="2074504"/>
            <a:ext cx="8595848" cy="3070845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ar-QA" sz="3600" dirty="0"/>
              <a:t>اذكري فضل سورة الإخلاص. </a:t>
            </a: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ar-QA" sz="2000" dirty="0"/>
              <a:t>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2F12CCD-C762-A64B-BAA1-6D20EF32DC04}"/>
              </a:ext>
            </a:extLst>
          </p:cNvPr>
          <p:cNvSpPr txBox="1"/>
          <p:nvPr/>
        </p:nvSpPr>
        <p:spPr>
          <a:xfrm>
            <a:off x="985706" y="6289076"/>
            <a:ext cx="3809055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1600" dirty="0"/>
              <a:t>نكتب الإجابات في الدفتر أولًا من ثم نتحقق من صحتها  </a:t>
            </a:r>
          </a:p>
        </p:txBody>
      </p:sp>
    </p:spTree>
    <p:extLst>
      <p:ext uri="{BB962C8B-B14F-4D97-AF65-F5344CB8AC3E}">
        <p14:creationId xmlns:p14="http://schemas.microsoft.com/office/powerpoint/2010/main" val="335436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BE35A1E-8316-6D40-97DC-E7062F2A3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5142" r="95213">
                        <a14:foregroundMark x1="84397" y1="59929" x2="90603" y2="52837"/>
                        <a14:foregroundMark x1="90603" y1="52837" x2="86348" y2="46454"/>
                        <a14:foregroundMark x1="86348" y1="46454" x2="70567" y2="41844"/>
                        <a14:foregroundMark x1="70567" y1="41844" x2="18440" y2="42730"/>
                        <a14:foregroundMark x1="18440" y1="42730" x2="10816" y2="44858"/>
                        <a14:foregroundMark x1="10816" y1="44858" x2="10638" y2="45035"/>
                        <a14:foregroundMark x1="29255" y1="38830" x2="88652" y2="43440"/>
                        <a14:foregroundMark x1="88652" y1="43440" x2="90603" y2="50532"/>
                        <a14:foregroundMark x1="90603" y1="50532" x2="26773" y2="53546"/>
                        <a14:foregroundMark x1="26773" y1="53546" x2="18440" y2="57447"/>
                        <a14:foregroundMark x1="18440" y1="57447" x2="20567" y2="58688"/>
                        <a14:foregroundMark x1="18440" y1="37234" x2="12766" y2="38830"/>
                        <a14:foregroundMark x1="14716" y1="37057" x2="17730" y2="37234"/>
                        <a14:foregroundMark x1="18972" y1="35638" x2="18972" y2="38830"/>
                        <a14:foregroundMark x1="12943" y1="33688" x2="12943" y2="36702"/>
                        <a14:foregroundMark x1="10638" y1="39007" x2="17730" y2="41489"/>
                        <a14:foregroundMark x1="17730" y1="41489" x2="21454" y2="40071"/>
                        <a14:foregroundMark x1="13652" y1="33688" x2="13475" y2="31915"/>
                        <a14:foregroundMark x1="19504" y1="31383" x2="19504" y2="31383"/>
                        <a14:foregroundMark x1="19504" y1="31383" x2="19504" y2="31383"/>
                        <a14:foregroundMark x1="19326" y1="30851" x2="19149" y2="30674"/>
                        <a14:foregroundMark x1="11702" y1="29078" x2="10993" y2="29433"/>
                        <a14:foregroundMark x1="7801" y1="35638" x2="6738" y2="35638"/>
                        <a14:foregroundMark x1="25887" y1="38830" x2="33688" y2="39007"/>
                        <a14:foregroundMark x1="33688" y1="39007" x2="49468" y2="37057"/>
                        <a14:foregroundMark x1="49468" y1="37057" x2="71099" y2="39184"/>
                        <a14:foregroundMark x1="71099" y1="39184" x2="85993" y2="38475"/>
                        <a14:foregroundMark x1="85993" y1="38475" x2="91312" y2="43085"/>
                        <a14:foregroundMark x1="91312" y1="43085" x2="94149" y2="50532"/>
                        <a14:foregroundMark x1="94149" y1="50532" x2="90957" y2="57624"/>
                        <a14:foregroundMark x1="90957" y1="57624" x2="84752" y2="61170"/>
                        <a14:foregroundMark x1="84752" y1="61170" x2="73227" y2="60993"/>
                        <a14:foregroundMark x1="10461" y1="40780" x2="5851" y2="46099"/>
                        <a14:foregroundMark x1="5851" y1="46099" x2="6560" y2="53546"/>
                        <a14:foregroundMark x1="6560" y1="53546" x2="8333" y2="56028"/>
                        <a14:foregroundMark x1="92908" y1="53901" x2="92908" y2="46809"/>
                        <a14:foregroundMark x1="92908" y1="46809" x2="93972" y2="53901"/>
                        <a14:foregroundMark x1="93972" y1="53901" x2="94504" y2="46454"/>
                        <a14:foregroundMark x1="94504" y1="46454" x2="94681" y2="50177"/>
                        <a14:foregroundMark x1="94504" y1="46986" x2="90603" y2="41135"/>
                        <a14:foregroundMark x1="90603" y1="41135" x2="84752" y2="36879"/>
                        <a14:foregroundMark x1="84752" y1="36879" x2="25640" y2="37222"/>
                        <a14:foregroundMark x1="92730" y1="44504" x2="92730" y2="44504"/>
                        <a14:foregroundMark x1="6560" y1="43617" x2="5142" y2="50709"/>
                        <a14:foregroundMark x1="5142" y1="50709" x2="8333" y2="57270"/>
                        <a14:foregroundMark x1="8333" y1="57270" x2="14362" y2="61348"/>
                        <a14:foregroundMark x1="14362" y1="61348" x2="22695" y2="62766"/>
                        <a14:foregroundMark x1="22695" y1="62766" x2="32092" y2="62234"/>
                        <a14:foregroundMark x1="32092" y1="62234" x2="40957" y2="62589"/>
                        <a14:foregroundMark x1="40957" y1="62589" x2="68794" y2="62234"/>
                        <a14:foregroundMark x1="68794" y1="62234" x2="77305" y2="62234"/>
                        <a14:foregroundMark x1="77305" y1="62234" x2="84397" y2="61702"/>
                        <a14:foregroundMark x1="84397" y1="61702" x2="90071" y2="59397"/>
                        <a14:foregroundMark x1="87234" y1="61702" x2="82624" y2="62589"/>
                        <a14:foregroundMark x1="93617" y1="45390" x2="89362" y2="39362"/>
                        <a14:foregroundMark x1="89362" y1="39362" x2="82801" y2="36702"/>
                        <a14:foregroundMark x1="82801" y1="36702" x2="30851" y2="37057"/>
                        <a14:foregroundMark x1="30851" y1="37057" x2="33688" y2="37411"/>
                        <a14:foregroundMark x1="74645" y1="36702" x2="26130" y2="36366"/>
                        <a14:foregroundMark x1="82979" y1="36702" x2="65603" y2="35993"/>
                        <a14:foregroundMark x1="65603" y1="35993" x2="58688" y2="37766"/>
                        <a14:foregroundMark x1="58688" y1="37766" x2="47695" y2="36879"/>
                        <a14:foregroundMark x1="88298" y1="38652" x2="81383" y2="36525"/>
                        <a14:foregroundMark x1="81383" y1="36525" x2="88298" y2="38475"/>
                        <a14:foregroundMark x1="88298" y1="38475" x2="80851" y2="36170"/>
                        <a14:foregroundMark x1="80851" y1="36170" x2="25646" y2="35823"/>
                        <a14:foregroundMark x1="82092" y1="36348" x2="89184" y2="38121"/>
                        <a14:foregroundMark x1="89184" y1="38121" x2="82270" y2="36348"/>
                        <a14:foregroundMark x1="82270" y1="36348" x2="89539" y2="39539"/>
                        <a14:foregroundMark x1="89539" y1="39539" x2="94504" y2="45567"/>
                        <a14:foregroundMark x1="94504" y1="45567" x2="95213" y2="52660"/>
                        <a14:foregroundMark x1="95213" y1="52660" x2="92021" y2="59397"/>
                        <a14:foregroundMark x1="92021" y1="59397" x2="84574" y2="62766"/>
                        <a14:foregroundMark x1="84574" y1="62766" x2="78723" y2="63121"/>
                        <a14:backgroundMark x1="23582" y1="34752" x2="22163" y2="37234"/>
                        <a14:backgroundMark x1="21454" y1="36879" x2="23759" y2="36170"/>
                        <a14:backgroundMark x1="5319" y1="40957" x2="8333" y2="37766"/>
                      </a14:backgroundRemoval>
                    </a14:imgEffect>
                  </a14:imgLayer>
                </a14:imgProps>
              </a:ext>
            </a:extLst>
          </a:blip>
          <a:srcRect t="25743" b="31052"/>
          <a:stretch/>
        </p:blipFill>
        <p:spPr>
          <a:xfrm>
            <a:off x="7571120" y="0"/>
            <a:ext cx="2075494" cy="868367"/>
          </a:xfrm>
          <a:prstGeom prst="rect">
            <a:avLst/>
          </a:prstGeom>
        </p:spPr>
      </p:pic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A4497055-33E6-CB47-942D-65B1E12C4C7C}"/>
              </a:ext>
            </a:extLst>
          </p:cNvPr>
          <p:cNvSpPr/>
          <p:nvPr/>
        </p:nvSpPr>
        <p:spPr>
          <a:xfrm>
            <a:off x="1245140" y="1165437"/>
            <a:ext cx="8638161" cy="1302062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QA" sz="3600" dirty="0"/>
              <a:t>فسري معنى قوله تعالى ( لم يلد ولم يولد)؟ </a:t>
            </a:r>
          </a:p>
          <a:p>
            <a:pPr marL="0" algn="ctr" defTabSz="914400" rtl="1" eaLnBrk="1" latinLnBrk="0" hangingPunct="1"/>
            <a:endParaRPr lang="ar-QA" sz="2000" dirty="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CCA00362-248C-4647-A82F-5E42A95EC2B7}"/>
              </a:ext>
            </a:extLst>
          </p:cNvPr>
          <p:cNvSpPr/>
          <p:nvPr/>
        </p:nvSpPr>
        <p:spPr>
          <a:xfrm>
            <a:off x="1245140" y="2840478"/>
            <a:ext cx="8638161" cy="1947494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QA" sz="2800" b="1" u="sng" dirty="0">
                <a:solidFill>
                  <a:schemeClr val="tx2">
                    <a:lumMod val="75000"/>
                  </a:schemeClr>
                </a:solidFill>
              </a:rPr>
              <a:t>معنى كلمة الصمد في قوله تعالى: {الله الصمد}</a:t>
            </a:r>
          </a:p>
          <a:p>
            <a:pPr marL="0" algn="ctr" defTabSz="914400" rtl="1" eaLnBrk="1" latinLnBrk="0" hangingPunct="1"/>
            <a:r>
              <a:rPr lang="ar-QA" sz="3200" dirty="0"/>
              <a:t>١- هو خالق الكون. </a:t>
            </a:r>
          </a:p>
          <a:p>
            <a:pPr marL="0" algn="ctr" defTabSz="914400" rtl="1" eaLnBrk="1" latinLnBrk="0" hangingPunct="1"/>
            <a:r>
              <a:rPr lang="ar-QA" sz="3200" dirty="0"/>
              <a:t>٢- هو وحده تقصده المخلوقات. </a:t>
            </a:r>
          </a:p>
          <a:p>
            <a:pPr marL="0" algn="ctr" defTabSz="914400" rtl="1" eaLnBrk="1" latinLnBrk="0" hangingPunct="1"/>
            <a:r>
              <a:rPr lang="ar-QA" sz="3200" dirty="0"/>
              <a:t>٣- واحد ليس له شريك. </a:t>
            </a:r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65C770CF-DCC7-E54C-9269-B6D9FB8EF20B}"/>
              </a:ext>
            </a:extLst>
          </p:cNvPr>
          <p:cNvSpPr/>
          <p:nvPr/>
        </p:nvSpPr>
        <p:spPr>
          <a:xfrm>
            <a:off x="1245141" y="5005236"/>
            <a:ext cx="8638160" cy="1593967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QA" sz="3600" dirty="0"/>
              <a:t>نلجأ إلى الله في كل شيء (   )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B682A86-3BEF-F94F-9466-CB7D43750836}"/>
              </a:ext>
            </a:extLst>
          </p:cNvPr>
          <p:cNvSpPr txBox="1"/>
          <p:nvPr/>
        </p:nvSpPr>
        <p:spPr>
          <a:xfrm>
            <a:off x="8241390" y="258797"/>
            <a:ext cx="1072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dirty="0"/>
              <a:t>الغلق البنائي</a:t>
            </a:r>
          </a:p>
        </p:txBody>
      </p:sp>
    </p:spTree>
    <p:extLst>
      <p:ext uri="{BB962C8B-B14F-4D97-AF65-F5344CB8AC3E}">
        <p14:creationId xmlns:p14="http://schemas.microsoft.com/office/powerpoint/2010/main" val="15279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79C437-3D57-544D-98EF-0FBFB9D6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Q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534FBC1-AB27-7E4B-8067-348DE651A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Q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343A5D8-FED4-DC4F-A41F-82C4CEE34B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7CADB">
                <a:tint val="45000"/>
                <a:satMod val="400000"/>
              </a:srgbClr>
            </a:duotone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8A8F0C6-9D19-E24C-8E4A-6CF11D198F9B}"/>
              </a:ext>
            </a:extLst>
          </p:cNvPr>
          <p:cNvSpPr txBox="1"/>
          <p:nvPr/>
        </p:nvSpPr>
        <p:spPr>
          <a:xfrm>
            <a:off x="3776140" y="2542510"/>
            <a:ext cx="4846198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6600" dirty="0"/>
              <a:t>الحديث </a:t>
            </a:r>
            <a:r>
              <a:rPr lang="ar-QA" sz="8000" dirty="0"/>
              <a:t>الشريف</a:t>
            </a:r>
            <a:endParaRPr lang="ar-QA" sz="6600" dirty="0"/>
          </a:p>
        </p:txBody>
      </p:sp>
    </p:spTree>
    <p:extLst>
      <p:ext uri="{BB962C8B-B14F-4D97-AF65-F5344CB8AC3E}">
        <p14:creationId xmlns:p14="http://schemas.microsoft.com/office/powerpoint/2010/main" val="1755321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7B5EBD04-8211-A446-BF82-559A03132F79}"/>
              </a:ext>
            </a:extLst>
          </p:cNvPr>
          <p:cNvSpPr/>
          <p:nvPr/>
        </p:nvSpPr>
        <p:spPr>
          <a:xfrm>
            <a:off x="680484" y="1711841"/>
            <a:ext cx="10395186" cy="4625163"/>
          </a:xfrm>
          <a:prstGeom prst="roundRect">
            <a:avLst/>
          </a:prstGeom>
          <a:solidFill>
            <a:srgbClr val="EA7E9C">
              <a:alpha val="6092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QA"/>
          </a:p>
        </p:txBody>
      </p:sp>
      <p:sp>
        <p:nvSpPr>
          <p:cNvPr id="7" name="عنوان فرعي 6">
            <a:extLst>
              <a:ext uri="{FF2B5EF4-FFF2-40B4-BE49-F238E27FC236}">
                <a16:creationId xmlns:a16="http://schemas.microsoft.com/office/drawing/2014/main" id="{25569AE7-B6A5-5842-AC37-C7866ACBB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330" y="2464352"/>
            <a:ext cx="9403081" cy="3447349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  <a:spcBef>
                <a:spcPts val="0"/>
              </a:spcBef>
            </a:pPr>
            <a:r>
              <a:rPr lang="ar-QA" sz="2800" b="1" dirty="0"/>
              <a:t>(عن عبد الله بن مسعود "رضي الله عنه" قال : سألت النبي "صلى الله عليه وسلم" : أي العمل أحب إلى الله تعالى؟ قال : .................... على وقتها . قلت : ثم أي؟ قال : ...................... قلت : ثم أي ؟ قال : ..................... في سبيل الله ) . </a:t>
            </a:r>
            <a:endParaRPr lang="ar-QA" sz="11500" dirty="0"/>
          </a:p>
          <a:p>
            <a:pPr algn="r">
              <a:lnSpc>
                <a:spcPct val="170000"/>
              </a:lnSpc>
              <a:spcBef>
                <a:spcPts val="0"/>
              </a:spcBef>
            </a:pPr>
            <a:endParaRPr lang="ar-QA" sz="9600" dirty="0"/>
          </a:p>
          <a:p>
            <a:pPr algn="r">
              <a:lnSpc>
                <a:spcPct val="170000"/>
              </a:lnSpc>
              <a:spcBef>
                <a:spcPts val="0"/>
              </a:spcBef>
            </a:pPr>
            <a:endParaRPr lang="ar-QA" sz="9600" dirty="0"/>
          </a:p>
          <a:p>
            <a:pPr algn="r">
              <a:lnSpc>
                <a:spcPct val="170000"/>
              </a:lnSpc>
              <a:spcBef>
                <a:spcPts val="0"/>
              </a:spcBef>
            </a:pPr>
            <a:endParaRPr lang="en-US" sz="14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ar-QA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F22B387-51A6-CD44-B1EB-713CFD0F6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8248" y="337223"/>
            <a:ext cx="5815503" cy="1077990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QA" dirty="0">
                <a:solidFill>
                  <a:schemeClr val="tx2">
                    <a:lumMod val="75000"/>
                  </a:schemeClr>
                </a:solidFill>
              </a:rPr>
              <a:t>الحديث الشريف</a:t>
            </a:r>
            <a:endParaRPr lang="ar-QA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802B06C-750C-3D4C-9D1E-44FB3FD5436E}"/>
              </a:ext>
            </a:extLst>
          </p:cNvPr>
          <p:cNvSpPr txBox="1"/>
          <p:nvPr/>
        </p:nvSpPr>
        <p:spPr>
          <a:xfrm>
            <a:off x="1116330" y="5931330"/>
            <a:ext cx="469011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QA" sz="1200" dirty="0"/>
              <a:t>هيا يا طالباتي العزيزات لنقوم بقراءة الدرس قراءة صامتة لمدة دقيقتان لنتذكر ما قمنا بدراسته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167C8E5-6070-704E-91C2-8E4DBE40667C}"/>
              </a:ext>
            </a:extLst>
          </p:cNvPr>
          <p:cNvSpPr txBox="1"/>
          <p:nvPr/>
        </p:nvSpPr>
        <p:spPr>
          <a:xfrm>
            <a:off x="9478741" y="337223"/>
            <a:ext cx="10406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ar-QA" sz="2000" dirty="0"/>
              <a:t>صفحة ٣١</a:t>
            </a:r>
          </a:p>
        </p:txBody>
      </p:sp>
      <p:pic>
        <p:nvPicPr>
          <p:cNvPr id="2049" name="Picture 1" descr="page5image89120832">
            <a:extLst>
              <a:ext uri="{FF2B5EF4-FFF2-40B4-BE49-F238E27FC236}">
                <a16:creationId xmlns:a16="http://schemas.microsoft.com/office/drawing/2014/main" id="{5FD8C504-3C44-9649-9246-ECAB4AC61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14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5image89119680">
            <a:extLst>
              <a:ext uri="{FF2B5EF4-FFF2-40B4-BE49-F238E27FC236}">
                <a16:creationId xmlns:a16="http://schemas.microsoft.com/office/drawing/2014/main" id="{C02DFF7C-6102-3945-9B20-BA67544F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5image89115072">
            <a:extLst>
              <a:ext uri="{FF2B5EF4-FFF2-40B4-BE49-F238E27FC236}">
                <a16:creationId xmlns:a16="http://schemas.microsoft.com/office/drawing/2014/main" id="{1D588FA6-D3AD-5A45-811D-FCDD414A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ge5image89124096">
            <a:extLst>
              <a:ext uri="{FF2B5EF4-FFF2-40B4-BE49-F238E27FC236}">
                <a16:creationId xmlns:a16="http://schemas.microsoft.com/office/drawing/2014/main" id="{D41FDC6E-1E53-CA4F-A895-9849FC71A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6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age5image89114496">
            <a:extLst>
              <a:ext uri="{FF2B5EF4-FFF2-40B4-BE49-F238E27FC236}">
                <a16:creationId xmlns:a16="http://schemas.microsoft.com/office/drawing/2014/main" id="{6BFAFBCB-05AA-8542-B055-D87FE80D3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8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ge5image89112960">
            <a:extLst>
              <a:ext uri="{FF2B5EF4-FFF2-40B4-BE49-F238E27FC236}">
                <a16:creationId xmlns:a16="http://schemas.microsoft.com/office/drawing/2014/main" id="{F8BD16C0-0FD6-BB42-8D58-2CE14AF3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age5image89117760">
            <a:extLst>
              <a:ext uri="{FF2B5EF4-FFF2-40B4-BE49-F238E27FC236}">
                <a16:creationId xmlns:a16="http://schemas.microsoft.com/office/drawing/2014/main" id="{8826C81B-4704-0544-B264-E71FD1398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2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ge5image89116224">
            <a:extLst>
              <a:ext uri="{FF2B5EF4-FFF2-40B4-BE49-F238E27FC236}">
                <a16:creationId xmlns:a16="http://schemas.microsoft.com/office/drawing/2014/main" id="{596A77EC-D427-9D41-8674-12CCF57C2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2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64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صورة تحتوي على حائط&#10;&#10;تم إنشاء الوصف تلقائياً">
            <a:extLst>
              <a:ext uri="{FF2B5EF4-FFF2-40B4-BE49-F238E27FC236}">
                <a16:creationId xmlns:a16="http://schemas.microsoft.com/office/drawing/2014/main" id="{EC73AC27-5BE3-E24A-9BF9-F4644C082D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6"/>
          <a:stretch/>
        </p:blipFill>
        <p:spPr>
          <a:xfrm>
            <a:off x="0" y="-212651"/>
            <a:ext cx="12192000" cy="723013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5D9882-4FC4-4B17-BAC3-8B87DEE90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20" y="2907781"/>
            <a:ext cx="1830355" cy="25756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6664E4-6E34-4804-870B-929BFF00BC8E}"/>
              </a:ext>
            </a:extLst>
          </p:cNvPr>
          <p:cNvSpPr/>
          <p:nvPr/>
        </p:nvSpPr>
        <p:spPr>
          <a:xfrm>
            <a:off x="374794" y="543757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الوقت المحدد لها</a:t>
            </a:r>
            <a:endParaRPr lang="ar-AE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F3B48B1-794D-4AA6-9D75-CC652BF38D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879620" y="2907781"/>
            <a:ext cx="1893955" cy="23963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70020E-C499-430D-9D3D-4645DF839FB0}"/>
              </a:ext>
            </a:extLst>
          </p:cNvPr>
          <p:cNvSpPr/>
          <p:nvPr/>
        </p:nvSpPr>
        <p:spPr>
          <a:xfrm>
            <a:off x="4655819" y="543757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>
                <a:solidFill>
                  <a:schemeClr val="tx1"/>
                </a:solidFill>
              </a:rPr>
              <a:t>طاعتهما والإحسان إليهما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63F7039-A1A6-4B29-8F2D-D7CE37D885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9117384" y="2907781"/>
            <a:ext cx="1893955" cy="23963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67FA8D-2B1D-4896-BBF6-B38583A920E9}"/>
              </a:ext>
            </a:extLst>
          </p:cNvPr>
          <p:cNvSpPr/>
          <p:nvPr/>
        </p:nvSpPr>
        <p:spPr>
          <a:xfrm>
            <a:off x="8775454" y="543756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الدفاع عن الإسلام بالقول والفعل</a:t>
            </a:r>
            <a:endParaRPr lang="ar-AE" sz="2400" dirty="0">
              <a:solidFill>
                <a:schemeClr val="tx1"/>
              </a:solidFill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AF6CDFF-8641-4423-ACC0-A68C657FFB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5116246" y="2907781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6C8F38-84E0-49EC-AB90-9FBBA0B777BC}"/>
              </a:ext>
            </a:extLst>
          </p:cNvPr>
          <p:cNvSpPr/>
          <p:nvPr/>
        </p:nvSpPr>
        <p:spPr>
          <a:xfrm>
            <a:off x="4541732" y="379465"/>
            <a:ext cx="31085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وقتها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FD97BBA-18AB-43B2-8E6B-5C3883692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467">
            <a:off x="1139807" y="327701"/>
            <a:ext cx="2166855" cy="11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556 L -0.09245 0.5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29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حائط&#10;&#10;تم إنشاء الوصف تلقائياً">
            <a:extLst>
              <a:ext uri="{FF2B5EF4-FFF2-40B4-BE49-F238E27FC236}">
                <a16:creationId xmlns:a16="http://schemas.microsoft.com/office/drawing/2014/main" id="{F8700BFB-B1DB-8948-A2A5-01F128852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000" y="-191386"/>
            <a:ext cx="12610214" cy="7272670"/>
          </a:xfrm>
          <a:prstGeom prst="rect">
            <a:avLst/>
          </a:prstGeom>
          <a:blipFill dpi="0" rotWithShape="1">
            <a:blip r:embed="rId5"/>
            <a:srcRect/>
            <a:tile tx="0" ty="-6350" sx="100000" sy="100000" flip="none" algn="tl"/>
          </a:blipFill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5D9882-4FC4-4B17-BAC3-8B87DEE900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80" y="2904234"/>
            <a:ext cx="1830355" cy="25756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6664E4-6E34-4804-870B-929BFF00BC8E}"/>
              </a:ext>
            </a:extLst>
          </p:cNvPr>
          <p:cNvSpPr/>
          <p:nvPr/>
        </p:nvSpPr>
        <p:spPr>
          <a:xfrm>
            <a:off x="4855354" y="5434023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>
                <a:solidFill>
                  <a:schemeClr val="tx1"/>
                </a:solidFill>
              </a:rPr>
              <a:t>طاعتهما والإحسان إليهما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F3B48B1-794D-4AA6-9D75-CC652BF38D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5360180" y="2904234"/>
            <a:ext cx="1893955" cy="2396386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63F7039-A1A6-4B29-8F2D-D7CE37D88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9117384" y="2907781"/>
            <a:ext cx="1893955" cy="23963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67FA8D-2B1D-4896-BBF6-B38583A920E9}"/>
              </a:ext>
            </a:extLst>
          </p:cNvPr>
          <p:cNvSpPr/>
          <p:nvPr/>
        </p:nvSpPr>
        <p:spPr>
          <a:xfrm>
            <a:off x="8775454" y="543756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الوقت المحدد لها</a:t>
            </a:r>
            <a:endParaRPr lang="ar-AE" sz="36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6C8F38-84E0-49EC-AB90-9FBBA0B777BC}"/>
              </a:ext>
            </a:extLst>
          </p:cNvPr>
          <p:cNvSpPr/>
          <p:nvPr/>
        </p:nvSpPr>
        <p:spPr>
          <a:xfrm>
            <a:off x="4443952" y="379465"/>
            <a:ext cx="33041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 الوالدين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FD97BBA-18AB-43B2-8E6B-5C3883692D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467">
            <a:off x="1139807" y="327701"/>
            <a:ext cx="2166855" cy="116320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62DB6B7-98EB-4703-AED9-06CE8A0A90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1068360" y="2904234"/>
            <a:ext cx="1893955" cy="23963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B006046-D079-4582-B634-2197C040A641}"/>
              </a:ext>
            </a:extLst>
          </p:cNvPr>
          <p:cNvSpPr/>
          <p:nvPr/>
        </p:nvSpPr>
        <p:spPr>
          <a:xfrm>
            <a:off x="726430" y="5434022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الدفاع عن الإسلام بالقول والفعل</a:t>
            </a:r>
            <a:endParaRPr lang="ar-A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556 L 0.2711 0.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2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حائط&#10;&#10;تم إنشاء الوصف تلقائياً">
            <a:extLst>
              <a:ext uri="{FF2B5EF4-FFF2-40B4-BE49-F238E27FC236}">
                <a16:creationId xmlns:a16="http://schemas.microsoft.com/office/drawing/2014/main" id="{43C26C31-37ED-CF4C-8D34-395712CF13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6"/>
          <a:stretch/>
        </p:blipFill>
        <p:spPr>
          <a:xfrm>
            <a:off x="0" y="-212651"/>
            <a:ext cx="12192000" cy="723013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5D9882-4FC4-4B17-BAC3-8B87DEE90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28" y="2907781"/>
            <a:ext cx="1830355" cy="25756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6664E4-6E34-4804-870B-929BFF00BC8E}"/>
              </a:ext>
            </a:extLst>
          </p:cNvPr>
          <p:cNvSpPr/>
          <p:nvPr/>
        </p:nvSpPr>
        <p:spPr>
          <a:xfrm>
            <a:off x="8573602" y="543757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الدفاع عن الإسلام بالقول والفعل</a:t>
            </a:r>
            <a:endParaRPr lang="ar-AE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F3B48B1-794D-4AA6-9D75-CC652BF38D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9078428" y="2907781"/>
            <a:ext cx="1893955" cy="23963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70020E-C499-430D-9D3D-4645DF839FB0}"/>
              </a:ext>
            </a:extLst>
          </p:cNvPr>
          <p:cNvSpPr/>
          <p:nvPr/>
        </p:nvSpPr>
        <p:spPr>
          <a:xfrm>
            <a:off x="4655819" y="543757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الوقت المحدد لها</a:t>
            </a:r>
            <a:endParaRPr lang="ar-AE" sz="2400" dirty="0">
              <a:solidFill>
                <a:schemeClr val="tx1"/>
              </a:solidFill>
            </a:endParaRPr>
          </a:p>
          <a:p>
            <a:pPr algn="ctr"/>
            <a:endParaRPr lang="ar-AE" sz="2400" dirty="0">
              <a:solidFill>
                <a:schemeClr val="tx1"/>
              </a:solidFill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AF6CDFF-8641-4423-ACC0-A68C657FFB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5116246" y="2907781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6C8F38-84E0-49EC-AB90-9FBBA0B777BC}"/>
              </a:ext>
            </a:extLst>
          </p:cNvPr>
          <p:cNvSpPr/>
          <p:nvPr/>
        </p:nvSpPr>
        <p:spPr>
          <a:xfrm>
            <a:off x="6294811" y="442557"/>
            <a:ext cx="19415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الجهاد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FD97BBA-18AB-43B2-8E6B-5C3883692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467">
            <a:off x="869901" y="293995"/>
            <a:ext cx="2166855" cy="11632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E1990AE-03D4-42AF-9736-2B22D6D85F6F}"/>
              </a:ext>
            </a:extLst>
          </p:cNvPr>
          <p:cNvSpPr/>
          <p:nvPr/>
        </p:nvSpPr>
        <p:spPr>
          <a:xfrm>
            <a:off x="738036" y="543757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>
                <a:solidFill>
                  <a:schemeClr val="tx1"/>
                </a:solidFill>
              </a:rPr>
              <a:t>طاعتهما والإحسان إليهما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119AC78-04E3-4CEC-A866-87B56A8287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1198463" y="2907781"/>
            <a:ext cx="1893955" cy="23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556 L 0.57526 0.57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2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598406-9BBB-6B40-810C-316E2098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ar-QA" sz="3600" dirty="0"/>
              <a:t>ضع الأعمال الواردة في الحديث الشريف في موضعها حسب الترتيب الوارد في الحديث الشريف:</a:t>
            </a:r>
          </a:p>
        </p:txBody>
      </p:sp>
      <p:pic>
        <p:nvPicPr>
          <p:cNvPr id="5" name="عنصر نائب للمحتوى 4" descr="صورة تحتوي على نص, أصفر&#10;&#10;تم إنشاء الوصف تلقائياً">
            <a:extLst>
              <a:ext uri="{FF2B5EF4-FFF2-40B4-BE49-F238E27FC236}">
                <a16:creationId xmlns:a16="http://schemas.microsoft.com/office/drawing/2014/main" id="{7B943270-A4C3-5649-BC98-100A9F7AB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777" y="3029743"/>
            <a:ext cx="8454656" cy="3647503"/>
          </a:xfrm>
        </p:spPr>
      </p:pic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A90DB380-73A1-244A-96EA-98647B3BABF6}"/>
              </a:ext>
            </a:extLst>
          </p:cNvPr>
          <p:cNvSpPr/>
          <p:nvPr/>
        </p:nvSpPr>
        <p:spPr>
          <a:xfrm>
            <a:off x="5954233" y="3029744"/>
            <a:ext cx="1803419" cy="1645690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QA" sz="3600" dirty="0"/>
              <a:t>الجهاد في سبيل الله</a:t>
            </a:r>
          </a:p>
        </p:txBody>
      </p:sp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1223428F-8000-6F47-B131-858BEFFE0C9E}"/>
              </a:ext>
            </a:extLst>
          </p:cNvPr>
          <p:cNvSpPr/>
          <p:nvPr/>
        </p:nvSpPr>
        <p:spPr>
          <a:xfrm>
            <a:off x="3568395" y="1690688"/>
            <a:ext cx="1803419" cy="1645690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QA" sz="3600" dirty="0"/>
              <a:t>الصلاة على وقتها</a:t>
            </a:r>
          </a:p>
        </p:txBody>
      </p:sp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id="{C10378FB-2BE2-D346-8E8F-D0A3296B7CD8}"/>
              </a:ext>
            </a:extLst>
          </p:cNvPr>
          <p:cNvSpPr/>
          <p:nvPr/>
        </p:nvSpPr>
        <p:spPr>
          <a:xfrm>
            <a:off x="1182557" y="2709733"/>
            <a:ext cx="1803419" cy="1645689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QA" sz="3600" dirty="0"/>
              <a:t>بر الوالدين</a:t>
            </a:r>
          </a:p>
        </p:txBody>
      </p:sp>
    </p:spTree>
    <p:extLst>
      <p:ext uri="{BB962C8B-B14F-4D97-AF65-F5344CB8AC3E}">
        <p14:creationId xmlns:p14="http://schemas.microsoft.com/office/powerpoint/2010/main" val="20267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71453-6080-8941-BE17-A4AEB5D60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919" y="-807446"/>
            <a:ext cx="9144000" cy="2387600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QA" b="1" dirty="0">
                <a:solidFill>
                  <a:schemeClr val="tx2">
                    <a:lumMod val="75000"/>
                  </a:schemeClr>
                </a:solidFill>
              </a:rPr>
              <a:t>القوانين الصفية</a:t>
            </a:r>
          </a:p>
        </p:txBody>
      </p:sp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F994368-CAD2-424C-B668-8EC8A2CE95E8}"/>
              </a:ext>
            </a:extLst>
          </p:cNvPr>
          <p:cNvSpPr/>
          <p:nvPr/>
        </p:nvSpPr>
        <p:spPr>
          <a:xfrm>
            <a:off x="8467602" y="1796743"/>
            <a:ext cx="2743200" cy="1593967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QA" sz="3600" dirty="0"/>
              <a:t>أجلس </a:t>
            </a:r>
            <a:r>
              <a:rPr lang="ar-QA" sz="4000" dirty="0"/>
              <a:t>جلسة</a:t>
            </a:r>
            <a:r>
              <a:rPr lang="ar-QA" sz="3600" dirty="0"/>
              <a:t> صحيحة</a:t>
            </a:r>
          </a:p>
        </p:txBody>
      </p:sp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A3301CBA-B70E-8F4A-A859-C47BE6C01091}"/>
              </a:ext>
            </a:extLst>
          </p:cNvPr>
          <p:cNvSpPr/>
          <p:nvPr/>
        </p:nvSpPr>
        <p:spPr>
          <a:xfrm>
            <a:off x="4737152" y="1796743"/>
            <a:ext cx="2743200" cy="1593967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QA" sz="3600" dirty="0"/>
              <a:t>أحضر أدواتي كاملة</a:t>
            </a:r>
          </a:p>
        </p:txBody>
      </p:sp>
      <p:sp>
        <p:nvSpPr>
          <p:cNvPr id="6" name="مستطيل مستدير الزوايا 5">
            <a:extLst>
              <a:ext uri="{FF2B5EF4-FFF2-40B4-BE49-F238E27FC236}">
                <a16:creationId xmlns:a16="http://schemas.microsoft.com/office/drawing/2014/main" id="{68BE0DAE-E631-1445-AF5D-437CBF140B2F}"/>
              </a:ext>
            </a:extLst>
          </p:cNvPr>
          <p:cNvSpPr/>
          <p:nvPr/>
        </p:nvSpPr>
        <p:spPr>
          <a:xfrm>
            <a:off x="6642816" y="4006502"/>
            <a:ext cx="2743200" cy="1593967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QA" sz="3600" dirty="0"/>
              <a:t>أستمع إلى شرح معلمتي</a:t>
            </a:r>
          </a:p>
        </p:txBody>
      </p:sp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D38E5BC6-001E-B143-8A56-B4F53096D435}"/>
              </a:ext>
            </a:extLst>
          </p:cNvPr>
          <p:cNvSpPr/>
          <p:nvPr/>
        </p:nvSpPr>
        <p:spPr>
          <a:xfrm>
            <a:off x="2814533" y="4006501"/>
            <a:ext cx="2743200" cy="1593967"/>
          </a:xfrm>
          <a:prstGeom prst="roundRect">
            <a:avLst/>
          </a:prstGeom>
          <a:solidFill>
            <a:srgbClr val="EA7E9C">
              <a:alpha val="6073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QA" sz="3600" dirty="0"/>
              <a:t>أرفع يدي عند الإجابة</a:t>
            </a:r>
          </a:p>
        </p:txBody>
      </p:sp>
      <p:grpSp>
        <p:nvGrpSpPr>
          <p:cNvPr id="31" name="Google Shape;1927;p70">
            <a:extLst>
              <a:ext uri="{FF2B5EF4-FFF2-40B4-BE49-F238E27FC236}">
                <a16:creationId xmlns:a16="http://schemas.microsoft.com/office/drawing/2014/main" id="{EC091B6A-1193-F04F-9E51-BBDAE819FB20}"/>
              </a:ext>
            </a:extLst>
          </p:cNvPr>
          <p:cNvGrpSpPr/>
          <p:nvPr/>
        </p:nvGrpSpPr>
        <p:grpSpPr>
          <a:xfrm>
            <a:off x="1245286" y="1192789"/>
            <a:ext cx="2324519" cy="1856846"/>
            <a:chOff x="3853403" y="1600228"/>
            <a:chExt cx="1681070" cy="1264750"/>
          </a:xfrm>
        </p:grpSpPr>
        <p:sp>
          <p:nvSpPr>
            <p:cNvPr id="32" name="Google Shape;1928;p70">
              <a:extLst>
                <a:ext uri="{FF2B5EF4-FFF2-40B4-BE49-F238E27FC236}">
                  <a16:creationId xmlns:a16="http://schemas.microsoft.com/office/drawing/2014/main" id="{620EABC5-B64C-BD41-A02A-D9ED83D77E66}"/>
                </a:ext>
              </a:extLst>
            </p:cNvPr>
            <p:cNvSpPr/>
            <p:nvPr/>
          </p:nvSpPr>
          <p:spPr>
            <a:xfrm>
              <a:off x="3853403" y="1600228"/>
              <a:ext cx="1681070" cy="1264750"/>
            </a:xfrm>
            <a:custGeom>
              <a:avLst/>
              <a:gdLst/>
              <a:ahLst/>
              <a:cxnLst/>
              <a:rect l="l" t="t" r="r" b="b"/>
              <a:pathLst>
                <a:path w="14266" h="10733" extrusionOk="0">
                  <a:moveTo>
                    <a:pt x="7113" y="1"/>
                  </a:moveTo>
                  <a:cubicBezTo>
                    <a:pt x="6459" y="1"/>
                    <a:pt x="5791" y="73"/>
                    <a:pt x="5123" y="397"/>
                  </a:cubicBezTo>
                  <a:cubicBezTo>
                    <a:pt x="4715" y="598"/>
                    <a:pt x="4300" y="860"/>
                    <a:pt x="3892" y="1201"/>
                  </a:cubicBezTo>
                  <a:cubicBezTo>
                    <a:pt x="2796" y="2115"/>
                    <a:pt x="1742" y="3308"/>
                    <a:pt x="780" y="6013"/>
                  </a:cubicBezTo>
                  <a:cubicBezTo>
                    <a:pt x="512" y="6762"/>
                    <a:pt x="250" y="7633"/>
                    <a:pt x="0" y="8644"/>
                  </a:cubicBezTo>
                  <a:cubicBezTo>
                    <a:pt x="366" y="8766"/>
                    <a:pt x="731" y="8882"/>
                    <a:pt x="1084" y="8997"/>
                  </a:cubicBezTo>
                  <a:cubicBezTo>
                    <a:pt x="1224" y="8522"/>
                    <a:pt x="1358" y="8053"/>
                    <a:pt x="1523" y="7590"/>
                  </a:cubicBezTo>
                  <a:cubicBezTo>
                    <a:pt x="1526" y="7587"/>
                    <a:pt x="1531" y="7586"/>
                    <a:pt x="1534" y="7586"/>
                  </a:cubicBezTo>
                  <a:cubicBezTo>
                    <a:pt x="1538" y="7586"/>
                    <a:pt x="1541" y="7587"/>
                    <a:pt x="1541" y="7590"/>
                  </a:cubicBezTo>
                  <a:cubicBezTo>
                    <a:pt x="1578" y="8072"/>
                    <a:pt x="1492" y="8534"/>
                    <a:pt x="1395" y="8997"/>
                  </a:cubicBezTo>
                  <a:cubicBezTo>
                    <a:pt x="1389" y="9028"/>
                    <a:pt x="1383" y="9058"/>
                    <a:pt x="1377" y="9089"/>
                  </a:cubicBezTo>
                  <a:cubicBezTo>
                    <a:pt x="3204" y="9667"/>
                    <a:pt x="4861" y="10118"/>
                    <a:pt x="6420" y="10398"/>
                  </a:cubicBezTo>
                  <a:cubicBezTo>
                    <a:pt x="6475" y="10264"/>
                    <a:pt x="6530" y="10142"/>
                    <a:pt x="6566" y="10033"/>
                  </a:cubicBezTo>
                  <a:cubicBezTo>
                    <a:pt x="6571" y="10020"/>
                    <a:pt x="6586" y="10013"/>
                    <a:pt x="6601" y="10013"/>
                  </a:cubicBezTo>
                  <a:cubicBezTo>
                    <a:pt x="6621" y="10013"/>
                    <a:pt x="6642" y="10024"/>
                    <a:pt x="6645" y="10045"/>
                  </a:cubicBezTo>
                  <a:cubicBezTo>
                    <a:pt x="6651" y="10179"/>
                    <a:pt x="6639" y="10307"/>
                    <a:pt x="6621" y="10435"/>
                  </a:cubicBezTo>
                  <a:cubicBezTo>
                    <a:pt x="6761" y="10459"/>
                    <a:pt x="6895" y="10484"/>
                    <a:pt x="7029" y="10502"/>
                  </a:cubicBezTo>
                  <a:cubicBezTo>
                    <a:pt x="7084" y="10264"/>
                    <a:pt x="7145" y="10033"/>
                    <a:pt x="7212" y="9801"/>
                  </a:cubicBezTo>
                  <a:cubicBezTo>
                    <a:pt x="7215" y="9792"/>
                    <a:pt x="7226" y="9788"/>
                    <a:pt x="7235" y="9788"/>
                  </a:cubicBezTo>
                  <a:cubicBezTo>
                    <a:pt x="7245" y="9788"/>
                    <a:pt x="7254" y="9792"/>
                    <a:pt x="7254" y="9801"/>
                  </a:cubicBezTo>
                  <a:cubicBezTo>
                    <a:pt x="7267" y="10051"/>
                    <a:pt x="7254" y="10289"/>
                    <a:pt x="7242" y="10532"/>
                  </a:cubicBezTo>
                  <a:cubicBezTo>
                    <a:pt x="8134" y="10663"/>
                    <a:pt x="8994" y="10732"/>
                    <a:pt x="9836" y="10732"/>
                  </a:cubicBezTo>
                  <a:cubicBezTo>
                    <a:pt x="10806" y="10732"/>
                    <a:pt x="11752" y="10640"/>
                    <a:pt x="12694" y="10441"/>
                  </a:cubicBezTo>
                  <a:cubicBezTo>
                    <a:pt x="12718" y="10149"/>
                    <a:pt x="12761" y="9862"/>
                    <a:pt x="12846" y="9570"/>
                  </a:cubicBezTo>
                  <a:cubicBezTo>
                    <a:pt x="12848" y="9560"/>
                    <a:pt x="12856" y="9556"/>
                    <a:pt x="12864" y="9556"/>
                  </a:cubicBezTo>
                  <a:cubicBezTo>
                    <a:pt x="12875" y="9556"/>
                    <a:pt x="12889" y="9565"/>
                    <a:pt x="12889" y="9576"/>
                  </a:cubicBezTo>
                  <a:cubicBezTo>
                    <a:pt x="12882" y="9832"/>
                    <a:pt x="12907" y="10112"/>
                    <a:pt x="12931" y="10392"/>
                  </a:cubicBezTo>
                  <a:cubicBezTo>
                    <a:pt x="13065" y="10362"/>
                    <a:pt x="13193" y="10331"/>
                    <a:pt x="13327" y="10295"/>
                  </a:cubicBezTo>
                  <a:cubicBezTo>
                    <a:pt x="13315" y="9734"/>
                    <a:pt x="13248" y="9180"/>
                    <a:pt x="13230" y="8620"/>
                  </a:cubicBezTo>
                  <a:cubicBezTo>
                    <a:pt x="13230" y="8614"/>
                    <a:pt x="13234" y="8611"/>
                    <a:pt x="13239" y="8611"/>
                  </a:cubicBezTo>
                  <a:cubicBezTo>
                    <a:pt x="13243" y="8611"/>
                    <a:pt x="13248" y="8614"/>
                    <a:pt x="13248" y="8620"/>
                  </a:cubicBezTo>
                  <a:cubicBezTo>
                    <a:pt x="13333" y="9156"/>
                    <a:pt x="13437" y="9698"/>
                    <a:pt x="13528" y="10240"/>
                  </a:cubicBezTo>
                  <a:cubicBezTo>
                    <a:pt x="13723" y="10185"/>
                    <a:pt x="13912" y="10130"/>
                    <a:pt x="14107" y="10063"/>
                  </a:cubicBezTo>
                  <a:cubicBezTo>
                    <a:pt x="14265" y="10015"/>
                    <a:pt x="14070" y="7797"/>
                    <a:pt x="14046" y="7657"/>
                  </a:cubicBezTo>
                  <a:cubicBezTo>
                    <a:pt x="14028" y="7590"/>
                    <a:pt x="14015" y="7523"/>
                    <a:pt x="14003" y="7450"/>
                  </a:cubicBezTo>
                  <a:cubicBezTo>
                    <a:pt x="13863" y="6707"/>
                    <a:pt x="13735" y="5714"/>
                    <a:pt x="13559" y="5111"/>
                  </a:cubicBezTo>
                  <a:cubicBezTo>
                    <a:pt x="12882" y="2791"/>
                    <a:pt x="11536" y="1573"/>
                    <a:pt x="10410" y="811"/>
                  </a:cubicBezTo>
                  <a:cubicBezTo>
                    <a:pt x="9465" y="178"/>
                    <a:pt x="8460" y="32"/>
                    <a:pt x="7474" y="7"/>
                  </a:cubicBezTo>
                  <a:cubicBezTo>
                    <a:pt x="7354" y="3"/>
                    <a:pt x="7234" y="1"/>
                    <a:pt x="7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29;p70">
              <a:extLst>
                <a:ext uri="{FF2B5EF4-FFF2-40B4-BE49-F238E27FC236}">
                  <a16:creationId xmlns:a16="http://schemas.microsoft.com/office/drawing/2014/main" id="{202E3BC6-5D1C-9B4E-B197-B4A97DEE9891}"/>
                </a:ext>
              </a:extLst>
            </p:cNvPr>
            <p:cNvSpPr/>
            <p:nvPr/>
          </p:nvSpPr>
          <p:spPr>
            <a:xfrm>
              <a:off x="4039940" y="2155477"/>
              <a:ext cx="271498" cy="393224"/>
            </a:xfrm>
            <a:custGeom>
              <a:avLst/>
              <a:gdLst/>
              <a:ahLst/>
              <a:cxnLst/>
              <a:rect l="l" t="t" r="r" b="b"/>
              <a:pathLst>
                <a:path w="2304" h="3337" extrusionOk="0">
                  <a:moveTo>
                    <a:pt x="1245" y="0"/>
                  </a:moveTo>
                  <a:cubicBezTo>
                    <a:pt x="1015" y="0"/>
                    <a:pt x="773" y="79"/>
                    <a:pt x="579" y="229"/>
                  </a:cubicBezTo>
                  <a:cubicBezTo>
                    <a:pt x="287" y="454"/>
                    <a:pt x="135" y="807"/>
                    <a:pt x="86" y="1142"/>
                  </a:cubicBezTo>
                  <a:cubicBezTo>
                    <a:pt x="1" y="1685"/>
                    <a:pt x="135" y="2221"/>
                    <a:pt x="458" y="2616"/>
                  </a:cubicBezTo>
                  <a:cubicBezTo>
                    <a:pt x="780" y="3018"/>
                    <a:pt x="1286" y="3280"/>
                    <a:pt x="1846" y="3329"/>
                  </a:cubicBezTo>
                  <a:cubicBezTo>
                    <a:pt x="1876" y="3333"/>
                    <a:pt x="1906" y="3336"/>
                    <a:pt x="1935" y="3336"/>
                  </a:cubicBezTo>
                  <a:cubicBezTo>
                    <a:pt x="1990" y="3336"/>
                    <a:pt x="2044" y="3326"/>
                    <a:pt x="2096" y="3299"/>
                  </a:cubicBezTo>
                  <a:cubicBezTo>
                    <a:pt x="2242" y="3226"/>
                    <a:pt x="2273" y="3043"/>
                    <a:pt x="2279" y="2891"/>
                  </a:cubicBezTo>
                  <a:cubicBezTo>
                    <a:pt x="2303" y="2300"/>
                    <a:pt x="2279" y="1697"/>
                    <a:pt x="2181" y="1130"/>
                  </a:cubicBezTo>
                  <a:cubicBezTo>
                    <a:pt x="2120" y="747"/>
                    <a:pt x="1968" y="247"/>
                    <a:pt x="1597" y="70"/>
                  </a:cubicBezTo>
                  <a:cubicBezTo>
                    <a:pt x="1490" y="23"/>
                    <a:pt x="1369" y="0"/>
                    <a:pt x="1245" y="0"/>
                  </a:cubicBezTo>
                  <a:close/>
                </a:path>
              </a:pathLst>
            </a:custGeom>
            <a:solidFill>
              <a:srgbClr val="E9D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930;p70">
              <a:extLst>
                <a:ext uri="{FF2B5EF4-FFF2-40B4-BE49-F238E27FC236}">
                  <a16:creationId xmlns:a16="http://schemas.microsoft.com/office/drawing/2014/main" id="{552DAD45-1D9F-7E43-8650-45084C420FA2}"/>
                </a:ext>
              </a:extLst>
            </p:cNvPr>
            <p:cNvSpPr/>
            <p:nvPr/>
          </p:nvSpPr>
          <p:spPr>
            <a:xfrm>
              <a:off x="5129465" y="2298178"/>
              <a:ext cx="311680" cy="369067"/>
            </a:xfrm>
            <a:custGeom>
              <a:avLst/>
              <a:gdLst/>
              <a:ahLst/>
              <a:cxnLst/>
              <a:rect l="l" t="t" r="r" b="b"/>
              <a:pathLst>
                <a:path w="2645" h="3132" extrusionOk="0">
                  <a:moveTo>
                    <a:pt x="1547" y="0"/>
                  </a:moveTo>
                  <a:cubicBezTo>
                    <a:pt x="1504" y="0"/>
                    <a:pt x="1461" y="4"/>
                    <a:pt x="1420" y="11"/>
                  </a:cubicBezTo>
                  <a:cubicBezTo>
                    <a:pt x="1012" y="84"/>
                    <a:pt x="744" y="534"/>
                    <a:pt x="586" y="888"/>
                  </a:cubicBezTo>
                  <a:cubicBezTo>
                    <a:pt x="354" y="1418"/>
                    <a:pt x="177" y="1990"/>
                    <a:pt x="50" y="2569"/>
                  </a:cubicBezTo>
                  <a:cubicBezTo>
                    <a:pt x="19" y="2715"/>
                    <a:pt x="1" y="2898"/>
                    <a:pt x="129" y="3013"/>
                  </a:cubicBezTo>
                  <a:cubicBezTo>
                    <a:pt x="196" y="3068"/>
                    <a:pt x="281" y="3093"/>
                    <a:pt x="360" y="3105"/>
                  </a:cubicBezTo>
                  <a:cubicBezTo>
                    <a:pt x="477" y="3123"/>
                    <a:pt x="594" y="3131"/>
                    <a:pt x="709" y="3131"/>
                  </a:cubicBezTo>
                  <a:cubicBezTo>
                    <a:pt x="1145" y="3131"/>
                    <a:pt x="1560" y="3005"/>
                    <a:pt x="1883" y="2764"/>
                  </a:cubicBezTo>
                  <a:cubicBezTo>
                    <a:pt x="2297" y="2453"/>
                    <a:pt x="2559" y="1966"/>
                    <a:pt x="2614" y="1424"/>
                  </a:cubicBezTo>
                  <a:cubicBezTo>
                    <a:pt x="2644" y="1089"/>
                    <a:pt x="2589" y="705"/>
                    <a:pt x="2358" y="413"/>
                  </a:cubicBezTo>
                  <a:cubicBezTo>
                    <a:pt x="2162" y="158"/>
                    <a:pt x="1840" y="0"/>
                    <a:pt x="1547" y="0"/>
                  </a:cubicBezTo>
                  <a:close/>
                </a:path>
              </a:pathLst>
            </a:custGeom>
            <a:solidFill>
              <a:srgbClr val="E9D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931;p70">
              <a:extLst>
                <a:ext uri="{FF2B5EF4-FFF2-40B4-BE49-F238E27FC236}">
                  <a16:creationId xmlns:a16="http://schemas.microsoft.com/office/drawing/2014/main" id="{F5DB5DC2-6B6D-5045-A4C2-F89F45388973}"/>
                </a:ext>
              </a:extLst>
            </p:cNvPr>
            <p:cNvSpPr/>
            <p:nvPr/>
          </p:nvSpPr>
          <p:spPr>
            <a:xfrm>
              <a:off x="5204999" y="2421318"/>
              <a:ext cx="198085" cy="169215"/>
            </a:xfrm>
            <a:custGeom>
              <a:avLst/>
              <a:gdLst/>
              <a:ahLst/>
              <a:cxnLst/>
              <a:rect l="l" t="t" r="r" b="b"/>
              <a:pathLst>
                <a:path w="1681" h="1436" extrusionOk="0">
                  <a:moveTo>
                    <a:pt x="1317" y="1"/>
                  </a:moveTo>
                  <a:cubicBezTo>
                    <a:pt x="1165" y="1"/>
                    <a:pt x="1002" y="85"/>
                    <a:pt x="858" y="178"/>
                  </a:cubicBezTo>
                  <a:cubicBezTo>
                    <a:pt x="669" y="293"/>
                    <a:pt x="511" y="446"/>
                    <a:pt x="377" y="628"/>
                  </a:cubicBezTo>
                  <a:cubicBezTo>
                    <a:pt x="316" y="708"/>
                    <a:pt x="261" y="787"/>
                    <a:pt x="213" y="872"/>
                  </a:cubicBezTo>
                  <a:cubicBezTo>
                    <a:pt x="139" y="1006"/>
                    <a:pt x="79" y="1146"/>
                    <a:pt x="30" y="1292"/>
                  </a:cubicBezTo>
                  <a:cubicBezTo>
                    <a:pt x="1" y="1367"/>
                    <a:pt x="59" y="1436"/>
                    <a:pt x="113" y="1436"/>
                  </a:cubicBezTo>
                  <a:cubicBezTo>
                    <a:pt x="138" y="1436"/>
                    <a:pt x="162" y="1421"/>
                    <a:pt x="176" y="1384"/>
                  </a:cubicBezTo>
                  <a:cubicBezTo>
                    <a:pt x="255" y="1164"/>
                    <a:pt x="353" y="963"/>
                    <a:pt x="474" y="793"/>
                  </a:cubicBezTo>
                  <a:cubicBezTo>
                    <a:pt x="587" y="765"/>
                    <a:pt x="711" y="744"/>
                    <a:pt x="831" y="744"/>
                  </a:cubicBezTo>
                  <a:cubicBezTo>
                    <a:pt x="1048" y="744"/>
                    <a:pt x="1249" y="812"/>
                    <a:pt x="1327" y="1024"/>
                  </a:cubicBezTo>
                  <a:cubicBezTo>
                    <a:pt x="1330" y="1027"/>
                    <a:pt x="1333" y="1029"/>
                    <a:pt x="1336" y="1029"/>
                  </a:cubicBezTo>
                  <a:cubicBezTo>
                    <a:pt x="1338" y="1029"/>
                    <a:pt x="1339" y="1027"/>
                    <a:pt x="1339" y="1024"/>
                  </a:cubicBezTo>
                  <a:cubicBezTo>
                    <a:pt x="1334" y="652"/>
                    <a:pt x="1089" y="571"/>
                    <a:pt x="825" y="571"/>
                  </a:cubicBezTo>
                  <a:cubicBezTo>
                    <a:pt x="769" y="571"/>
                    <a:pt x="712" y="574"/>
                    <a:pt x="657" y="580"/>
                  </a:cubicBezTo>
                  <a:cubicBezTo>
                    <a:pt x="663" y="574"/>
                    <a:pt x="663" y="568"/>
                    <a:pt x="669" y="561"/>
                  </a:cubicBezTo>
                  <a:cubicBezTo>
                    <a:pt x="839" y="396"/>
                    <a:pt x="1133" y="159"/>
                    <a:pt x="1400" y="159"/>
                  </a:cubicBezTo>
                  <a:cubicBezTo>
                    <a:pt x="1497" y="159"/>
                    <a:pt x="1591" y="191"/>
                    <a:pt x="1674" y="269"/>
                  </a:cubicBezTo>
                  <a:cubicBezTo>
                    <a:pt x="1674" y="271"/>
                    <a:pt x="1675" y="272"/>
                    <a:pt x="1676" y="272"/>
                  </a:cubicBezTo>
                  <a:cubicBezTo>
                    <a:pt x="1677" y="272"/>
                    <a:pt x="1680" y="267"/>
                    <a:pt x="1680" y="263"/>
                  </a:cubicBezTo>
                  <a:cubicBezTo>
                    <a:pt x="1582" y="69"/>
                    <a:pt x="1454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32;p70">
              <a:extLst>
                <a:ext uri="{FF2B5EF4-FFF2-40B4-BE49-F238E27FC236}">
                  <a16:creationId xmlns:a16="http://schemas.microsoft.com/office/drawing/2014/main" id="{11A926A5-1365-E04A-98D2-9DAC6577CFE0}"/>
                </a:ext>
              </a:extLst>
            </p:cNvPr>
            <p:cNvSpPr/>
            <p:nvPr/>
          </p:nvSpPr>
          <p:spPr>
            <a:xfrm>
              <a:off x="4078700" y="2283450"/>
              <a:ext cx="156182" cy="205377"/>
            </a:xfrm>
            <a:custGeom>
              <a:avLst/>
              <a:gdLst/>
              <a:ahLst/>
              <a:cxnLst/>
              <a:rect l="l" t="t" r="r" b="b"/>
              <a:pathLst>
                <a:path w="1314" h="1728" extrusionOk="0">
                  <a:moveTo>
                    <a:pt x="325" y="0"/>
                  </a:moveTo>
                  <a:cubicBezTo>
                    <a:pt x="222" y="0"/>
                    <a:pt x="113" y="47"/>
                    <a:pt x="1" y="166"/>
                  </a:cubicBezTo>
                  <a:cubicBezTo>
                    <a:pt x="1" y="170"/>
                    <a:pt x="1" y="175"/>
                    <a:pt x="3" y="175"/>
                  </a:cubicBezTo>
                  <a:cubicBezTo>
                    <a:pt x="4" y="175"/>
                    <a:pt x="5" y="174"/>
                    <a:pt x="7" y="172"/>
                  </a:cubicBezTo>
                  <a:cubicBezTo>
                    <a:pt x="69" y="140"/>
                    <a:pt x="130" y="126"/>
                    <a:pt x="189" y="126"/>
                  </a:cubicBezTo>
                  <a:cubicBezTo>
                    <a:pt x="493" y="126"/>
                    <a:pt x="758" y="493"/>
                    <a:pt x="890" y="733"/>
                  </a:cubicBezTo>
                  <a:cubicBezTo>
                    <a:pt x="896" y="739"/>
                    <a:pt x="896" y="745"/>
                    <a:pt x="902" y="751"/>
                  </a:cubicBezTo>
                  <a:cubicBezTo>
                    <a:pt x="776" y="702"/>
                    <a:pt x="640" y="660"/>
                    <a:pt x="516" y="660"/>
                  </a:cubicBezTo>
                  <a:cubicBezTo>
                    <a:pt x="345" y="660"/>
                    <a:pt x="196" y="739"/>
                    <a:pt x="123" y="988"/>
                  </a:cubicBezTo>
                  <a:cubicBezTo>
                    <a:pt x="123" y="993"/>
                    <a:pt x="126" y="997"/>
                    <a:pt x="127" y="997"/>
                  </a:cubicBezTo>
                  <a:cubicBezTo>
                    <a:pt x="128" y="997"/>
                    <a:pt x="129" y="996"/>
                    <a:pt x="129" y="994"/>
                  </a:cubicBezTo>
                  <a:cubicBezTo>
                    <a:pt x="218" y="874"/>
                    <a:pt x="340" y="829"/>
                    <a:pt x="472" y="829"/>
                  </a:cubicBezTo>
                  <a:cubicBezTo>
                    <a:pt x="654" y="829"/>
                    <a:pt x="855" y="915"/>
                    <a:pt x="1018" y="1007"/>
                  </a:cubicBezTo>
                  <a:cubicBezTo>
                    <a:pt x="1091" y="1208"/>
                    <a:pt x="1128" y="1427"/>
                    <a:pt x="1140" y="1658"/>
                  </a:cubicBezTo>
                  <a:cubicBezTo>
                    <a:pt x="1145" y="1707"/>
                    <a:pt x="1173" y="1727"/>
                    <a:pt x="1206" y="1727"/>
                  </a:cubicBezTo>
                  <a:cubicBezTo>
                    <a:pt x="1255" y="1727"/>
                    <a:pt x="1314" y="1680"/>
                    <a:pt x="1310" y="1610"/>
                  </a:cubicBezTo>
                  <a:cubicBezTo>
                    <a:pt x="1298" y="1451"/>
                    <a:pt x="1280" y="1299"/>
                    <a:pt x="1243" y="1153"/>
                  </a:cubicBezTo>
                  <a:cubicBezTo>
                    <a:pt x="1219" y="1055"/>
                    <a:pt x="1195" y="964"/>
                    <a:pt x="1158" y="873"/>
                  </a:cubicBezTo>
                  <a:cubicBezTo>
                    <a:pt x="1079" y="666"/>
                    <a:pt x="963" y="471"/>
                    <a:pt x="817" y="306"/>
                  </a:cubicBezTo>
                  <a:cubicBezTo>
                    <a:pt x="680" y="153"/>
                    <a:pt x="512" y="0"/>
                    <a:pt x="3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933;p70">
              <a:extLst>
                <a:ext uri="{FF2B5EF4-FFF2-40B4-BE49-F238E27FC236}">
                  <a16:creationId xmlns:a16="http://schemas.microsoft.com/office/drawing/2014/main" id="{1EE575E4-13CB-AD40-BB20-653ADF77E09B}"/>
                </a:ext>
              </a:extLst>
            </p:cNvPr>
            <p:cNvSpPr/>
            <p:nvPr/>
          </p:nvSpPr>
          <p:spPr>
            <a:xfrm>
              <a:off x="4217992" y="1639586"/>
              <a:ext cx="1085990" cy="1111561"/>
            </a:xfrm>
            <a:custGeom>
              <a:avLst/>
              <a:gdLst/>
              <a:ahLst/>
              <a:cxnLst/>
              <a:rect l="l" t="t" r="r" b="b"/>
              <a:pathLst>
                <a:path w="9216" h="9433" extrusionOk="0">
                  <a:moveTo>
                    <a:pt x="3539" y="1"/>
                  </a:moveTo>
                  <a:cubicBezTo>
                    <a:pt x="3472" y="1"/>
                    <a:pt x="3405" y="1"/>
                    <a:pt x="3338" y="2"/>
                  </a:cubicBezTo>
                  <a:cubicBezTo>
                    <a:pt x="1968" y="20"/>
                    <a:pt x="810" y="1001"/>
                    <a:pt x="555" y="2341"/>
                  </a:cubicBezTo>
                  <a:cubicBezTo>
                    <a:pt x="323" y="3553"/>
                    <a:pt x="171" y="4777"/>
                    <a:pt x="92" y="6002"/>
                  </a:cubicBezTo>
                  <a:cubicBezTo>
                    <a:pt x="0" y="7366"/>
                    <a:pt x="884" y="8609"/>
                    <a:pt x="2199" y="8962"/>
                  </a:cubicBezTo>
                  <a:cubicBezTo>
                    <a:pt x="3346" y="9279"/>
                    <a:pt x="4499" y="9432"/>
                    <a:pt x="5683" y="9432"/>
                  </a:cubicBezTo>
                  <a:cubicBezTo>
                    <a:pt x="5750" y="9432"/>
                    <a:pt x="5817" y="9432"/>
                    <a:pt x="5884" y="9431"/>
                  </a:cubicBezTo>
                  <a:cubicBezTo>
                    <a:pt x="7249" y="9413"/>
                    <a:pt x="8412" y="8432"/>
                    <a:pt x="8668" y="7092"/>
                  </a:cubicBezTo>
                  <a:cubicBezTo>
                    <a:pt x="8899" y="5880"/>
                    <a:pt x="9051" y="4662"/>
                    <a:pt x="9131" y="3431"/>
                  </a:cubicBezTo>
                  <a:cubicBezTo>
                    <a:pt x="9216" y="2067"/>
                    <a:pt x="8339" y="830"/>
                    <a:pt x="7023" y="471"/>
                  </a:cubicBezTo>
                  <a:cubicBezTo>
                    <a:pt x="5876" y="154"/>
                    <a:pt x="4723" y="1"/>
                    <a:pt x="3539" y="1"/>
                  </a:cubicBezTo>
                  <a:close/>
                </a:path>
              </a:pathLst>
            </a:custGeom>
            <a:solidFill>
              <a:srgbClr val="E9D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934;p70">
              <a:extLst>
                <a:ext uri="{FF2B5EF4-FFF2-40B4-BE49-F238E27FC236}">
                  <a16:creationId xmlns:a16="http://schemas.microsoft.com/office/drawing/2014/main" id="{D2F15BB9-4AC5-D544-A671-A6016B6ED41E}"/>
                </a:ext>
              </a:extLst>
            </p:cNvPr>
            <p:cNvSpPr/>
            <p:nvPr/>
          </p:nvSpPr>
          <p:spPr>
            <a:xfrm>
              <a:off x="4654345" y="2382550"/>
              <a:ext cx="150832" cy="76241"/>
            </a:xfrm>
            <a:custGeom>
              <a:avLst/>
              <a:gdLst/>
              <a:ahLst/>
              <a:cxnLst/>
              <a:rect l="l" t="t" r="r" b="b"/>
              <a:pathLst>
                <a:path w="1280" h="647" extrusionOk="0">
                  <a:moveTo>
                    <a:pt x="622" y="1"/>
                  </a:moveTo>
                  <a:cubicBezTo>
                    <a:pt x="569" y="1"/>
                    <a:pt x="517" y="8"/>
                    <a:pt x="470" y="19"/>
                  </a:cubicBezTo>
                  <a:cubicBezTo>
                    <a:pt x="390" y="44"/>
                    <a:pt x="317" y="80"/>
                    <a:pt x="256" y="129"/>
                  </a:cubicBezTo>
                  <a:cubicBezTo>
                    <a:pt x="135" y="220"/>
                    <a:pt x="49" y="348"/>
                    <a:pt x="1" y="488"/>
                  </a:cubicBezTo>
                  <a:cubicBezTo>
                    <a:pt x="104" y="385"/>
                    <a:pt x="208" y="294"/>
                    <a:pt x="323" y="233"/>
                  </a:cubicBezTo>
                  <a:cubicBezTo>
                    <a:pt x="417" y="178"/>
                    <a:pt x="515" y="156"/>
                    <a:pt x="617" y="156"/>
                  </a:cubicBezTo>
                  <a:cubicBezTo>
                    <a:pt x="641" y="156"/>
                    <a:pt x="665" y="157"/>
                    <a:pt x="689" y="160"/>
                  </a:cubicBezTo>
                  <a:cubicBezTo>
                    <a:pt x="805" y="178"/>
                    <a:pt x="926" y="239"/>
                    <a:pt x="1024" y="324"/>
                  </a:cubicBezTo>
                  <a:cubicBezTo>
                    <a:pt x="1127" y="409"/>
                    <a:pt x="1213" y="513"/>
                    <a:pt x="1268" y="647"/>
                  </a:cubicBezTo>
                  <a:cubicBezTo>
                    <a:pt x="1280" y="501"/>
                    <a:pt x="1213" y="348"/>
                    <a:pt x="1115" y="233"/>
                  </a:cubicBezTo>
                  <a:cubicBezTo>
                    <a:pt x="1012" y="117"/>
                    <a:pt x="872" y="26"/>
                    <a:pt x="707" y="7"/>
                  </a:cubicBezTo>
                  <a:cubicBezTo>
                    <a:pt x="679" y="3"/>
                    <a:pt x="650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35;p70">
              <a:extLst>
                <a:ext uri="{FF2B5EF4-FFF2-40B4-BE49-F238E27FC236}">
                  <a16:creationId xmlns:a16="http://schemas.microsoft.com/office/drawing/2014/main" id="{D0B1BD00-8301-0145-B930-30EF71B2E863}"/>
                </a:ext>
              </a:extLst>
            </p:cNvPr>
            <p:cNvSpPr/>
            <p:nvPr/>
          </p:nvSpPr>
          <p:spPr>
            <a:xfrm>
              <a:off x="4336419" y="2157245"/>
              <a:ext cx="134335" cy="203977"/>
            </a:xfrm>
            <a:custGeom>
              <a:avLst/>
              <a:gdLst/>
              <a:ahLst/>
              <a:cxnLst/>
              <a:rect l="l" t="t" r="r" b="b"/>
              <a:pathLst>
                <a:path w="1140" h="1731" extrusionOk="0">
                  <a:moveTo>
                    <a:pt x="1109" y="1"/>
                  </a:moveTo>
                  <a:cubicBezTo>
                    <a:pt x="1048" y="1"/>
                    <a:pt x="987" y="7"/>
                    <a:pt x="926" y="19"/>
                  </a:cubicBezTo>
                  <a:cubicBezTo>
                    <a:pt x="561" y="74"/>
                    <a:pt x="238" y="330"/>
                    <a:pt x="104" y="701"/>
                  </a:cubicBezTo>
                  <a:cubicBezTo>
                    <a:pt x="0" y="1006"/>
                    <a:pt x="43" y="1328"/>
                    <a:pt x="195" y="1584"/>
                  </a:cubicBezTo>
                  <a:cubicBezTo>
                    <a:pt x="226" y="1639"/>
                    <a:pt x="256" y="1688"/>
                    <a:pt x="299" y="1730"/>
                  </a:cubicBezTo>
                  <a:cubicBezTo>
                    <a:pt x="390" y="1663"/>
                    <a:pt x="469" y="1584"/>
                    <a:pt x="542" y="1487"/>
                  </a:cubicBezTo>
                  <a:cubicBezTo>
                    <a:pt x="865" y="1054"/>
                    <a:pt x="1139" y="549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36;p70">
              <a:extLst>
                <a:ext uri="{FF2B5EF4-FFF2-40B4-BE49-F238E27FC236}">
                  <a16:creationId xmlns:a16="http://schemas.microsoft.com/office/drawing/2014/main" id="{FE3EA0E7-E86D-0C4C-9D4A-F1615463EDAA}"/>
                </a:ext>
              </a:extLst>
            </p:cNvPr>
            <p:cNvSpPr/>
            <p:nvPr/>
          </p:nvSpPr>
          <p:spPr>
            <a:xfrm>
              <a:off x="4371535" y="2157245"/>
              <a:ext cx="232729" cy="247459"/>
            </a:xfrm>
            <a:custGeom>
              <a:avLst/>
              <a:gdLst/>
              <a:ahLst/>
              <a:cxnLst/>
              <a:rect l="l" t="t" r="r" b="b"/>
              <a:pathLst>
                <a:path w="1975" h="2100" extrusionOk="0">
                  <a:moveTo>
                    <a:pt x="811" y="1"/>
                  </a:moveTo>
                  <a:cubicBezTo>
                    <a:pt x="841" y="549"/>
                    <a:pt x="567" y="1054"/>
                    <a:pt x="244" y="1487"/>
                  </a:cubicBezTo>
                  <a:cubicBezTo>
                    <a:pt x="171" y="1584"/>
                    <a:pt x="92" y="1663"/>
                    <a:pt x="1" y="1730"/>
                  </a:cubicBezTo>
                  <a:cubicBezTo>
                    <a:pt x="117" y="1864"/>
                    <a:pt x="269" y="1974"/>
                    <a:pt x="445" y="2041"/>
                  </a:cubicBezTo>
                  <a:cubicBezTo>
                    <a:pt x="560" y="2081"/>
                    <a:pt x="676" y="2099"/>
                    <a:pt x="791" y="2099"/>
                  </a:cubicBezTo>
                  <a:cubicBezTo>
                    <a:pt x="1225" y="2099"/>
                    <a:pt x="1631" y="1830"/>
                    <a:pt x="1785" y="1402"/>
                  </a:cubicBezTo>
                  <a:cubicBezTo>
                    <a:pt x="1974" y="853"/>
                    <a:pt x="1688" y="256"/>
                    <a:pt x="1146" y="62"/>
                  </a:cubicBezTo>
                  <a:cubicBezTo>
                    <a:pt x="1036" y="25"/>
                    <a:pt x="921" y="7"/>
                    <a:pt x="81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37;p70">
              <a:extLst>
                <a:ext uri="{FF2B5EF4-FFF2-40B4-BE49-F238E27FC236}">
                  <a16:creationId xmlns:a16="http://schemas.microsoft.com/office/drawing/2014/main" id="{6FAD89D2-7C76-D14E-BAF5-12EA60A7B838}"/>
                </a:ext>
              </a:extLst>
            </p:cNvPr>
            <p:cNvSpPr/>
            <p:nvPr/>
          </p:nvSpPr>
          <p:spPr>
            <a:xfrm>
              <a:off x="4907695" y="2233368"/>
              <a:ext cx="142937" cy="205391"/>
            </a:xfrm>
            <a:custGeom>
              <a:avLst/>
              <a:gdLst/>
              <a:ahLst/>
              <a:cxnLst/>
              <a:rect l="l" t="t" r="r" b="b"/>
              <a:pathLst>
                <a:path w="1213" h="1743" extrusionOk="0">
                  <a:moveTo>
                    <a:pt x="1006" y="0"/>
                  </a:moveTo>
                  <a:lnTo>
                    <a:pt x="1006" y="0"/>
                  </a:lnTo>
                  <a:cubicBezTo>
                    <a:pt x="610" y="61"/>
                    <a:pt x="269" y="329"/>
                    <a:pt x="123" y="731"/>
                  </a:cubicBezTo>
                  <a:cubicBezTo>
                    <a:pt x="1" y="1084"/>
                    <a:pt x="62" y="1456"/>
                    <a:pt x="263" y="1742"/>
                  </a:cubicBezTo>
                  <a:cubicBezTo>
                    <a:pt x="847" y="1401"/>
                    <a:pt x="1213" y="652"/>
                    <a:pt x="1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38;p70">
              <a:extLst>
                <a:ext uri="{FF2B5EF4-FFF2-40B4-BE49-F238E27FC236}">
                  <a16:creationId xmlns:a16="http://schemas.microsoft.com/office/drawing/2014/main" id="{FA6628F7-E421-484D-A813-83AE5C612A94}"/>
                </a:ext>
              </a:extLst>
            </p:cNvPr>
            <p:cNvSpPr/>
            <p:nvPr/>
          </p:nvSpPr>
          <p:spPr>
            <a:xfrm>
              <a:off x="4938569" y="2231482"/>
              <a:ext cx="256414" cy="263602"/>
            </a:xfrm>
            <a:custGeom>
              <a:avLst/>
              <a:gdLst/>
              <a:ahLst/>
              <a:cxnLst/>
              <a:rect l="l" t="t" r="r" b="b"/>
              <a:pathLst>
                <a:path w="2176" h="2237" extrusionOk="0">
                  <a:moveTo>
                    <a:pt x="928" y="0"/>
                  </a:moveTo>
                  <a:cubicBezTo>
                    <a:pt x="865" y="0"/>
                    <a:pt x="804" y="6"/>
                    <a:pt x="744" y="16"/>
                  </a:cubicBezTo>
                  <a:cubicBezTo>
                    <a:pt x="945" y="668"/>
                    <a:pt x="585" y="1417"/>
                    <a:pt x="1" y="1758"/>
                  </a:cubicBezTo>
                  <a:cubicBezTo>
                    <a:pt x="129" y="1941"/>
                    <a:pt x="317" y="2093"/>
                    <a:pt x="543" y="2172"/>
                  </a:cubicBezTo>
                  <a:cubicBezTo>
                    <a:pt x="666" y="2216"/>
                    <a:pt x="792" y="2237"/>
                    <a:pt x="915" y="2237"/>
                  </a:cubicBezTo>
                  <a:cubicBezTo>
                    <a:pt x="1378" y="2237"/>
                    <a:pt x="1809" y="1947"/>
                    <a:pt x="1968" y="1490"/>
                  </a:cubicBezTo>
                  <a:cubicBezTo>
                    <a:pt x="2175" y="906"/>
                    <a:pt x="1871" y="272"/>
                    <a:pt x="1286" y="65"/>
                  </a:cubicBezTo>
                  <a:cubicBezTo>
                    <a:pt x="1169" y="21"/>
                    <a:pt x="1048" y="0"/>
                    <a:pt x="9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939;p70">
              <a:extLst>
                <a:ext uri="{FF2B5EF4-FFF2-40B4-BE49-F238E27FC236}">
                  <a16:creationId xmlns:a16="http://schemas.microsoft.com/office/drawing/2014/main" id="{CCFBE8B8-A255-6443-8649-575F46B076C9}"/>
                </a:ext>
              </a:extLst>
            </p:cNvPr>
            <p:cNvSpPr/>
            <p:nvPr/>
          </p:nvSpPr>
          <p:spPr>
            <a:xfrm>
              <a:off x="4221527" y="1610362"/>
              <a:ext cx="1109087" cy="613816"/>
            </a:xfrm>
            <a:custGeom>
              <a:avLst/>
              <a:gdLst/>
              <a:ahLst/>
              <a:cxnLst/>
              <a:rect l="l" t="t" r="r" b="b"/>
              <a:pathLst>
                <a:path w="9412" h="5209" extrusionOk="0">
                  <a:moveTo>
                    <a:pt x="3999" y="1"/>
                  </a:moveTo>
                  <a:cubicBezTo>
                    <a:pt x="3542" y="1"/>
                    <a:pt x="3087" y="46"/>
                    <a:pt x="2650" y="201"/>
                  </a:cubicBezTo>
                  <a:cubicBezTo>
                    <a:pt x="2340" y="311"/>
                    <a:pt x="2035" y="457"/>
                    <a:pt x="1749" y="646"/>
                  </a:cubicBezTo>
                  <a:cubicBezTo>
                    <a:pt x="1048" y="1115"/>
                    <a:pt x="452" y="1694"/>
                    <a:pt x="171" y="2833"/>
                  </a:cubicBezTo>
                  <a:cubicBezTo>
                    <a:pt x="135" y="2973"/>
                    <a:pt x="104" y="3119"/>
                    <a:pt x="80" y="3277"/>
                  </a:cubicBezTo>
                  <a:cubicBezTo>
                    <a:pt x="43" y="3521"/>
                    <a:pt x="13" y="3789"/>
                    <a:pt x="1" y="4081"/>
                  </a:cubicBezTo>
                  <a:cubicBezTo>
                    <a:pt x="171" y="4124"/>
                    <a:pt x="342" y="4160"/>
                    <a:pt x="506" y="4203"/>
                  </a:cubicBezTo>
                  <a:cubicBezTo>
                    <a:pt x="586" y="3978"/>
                    <a:pt x="689" y="3758"/>
                    <a:pt x="762" y="3557"/>
                  </a:cubicBezTo>
                  <a:cubicBezTo>
                    <a:pt x="768" y="3533"/>
                    <a:pt x="774" y="3515"/>
                    <a:pt x="787" y="3490"/>
                  </a:cubicBezTo>
                  <a:cubicBezTo>
                    <a:pt x="787" y="3485"/>
                    <a:pt x="793" y="3482"/>
                    <a:pt x="800" y="3482"/>
                  </a:cubicBezTo>
                  <a:cubicBezTo>
                    <a:pt x="809" y="3482"/>
                    <a:pt x="820" y="3486"/>
                    <a:pt x="823" y="3497"/>
                  </a:cubicBezTo>
                  <a:cubicBezTo>
                    <a:pt x="823" y="3527"/>
                    <a:pt x="823" y="3551"/>
                    <a:pt x="823" y="3582"/>
                  </a:cubicBezTo>
                  <a:cubicBezTo>
                    <a:pt x="823" y="3807"/>
                    <a:pt x="793" y="4020"/>
                    <a:pt x="750" y="4246"/>
                  </a:cubicBezTo>
                  <a:cubicBezTo>
                    <a:pt x="750" y="4252"/>
                    <a:pt x="750" y="4252"/>
                    <a:pt x="750" y="4258"/>
                  </a:cubicBezTo>
                  <a:cubicBezTo>
                    <a:pt x="1042" y="4325"/>
                    <a:pt x="1329" y="4386"/>
                    <a:pt x="1609" y="4447"/>
                  </a:cubicBezTo>
                  <a:cubicBezTo>
                    <a:pt x="1645" y="4270"/>
                    <a:pt x="1700" y="4087"/>
                    <a:pt x="1767" y="3917"/>
                  </a:cubicBezTo>
                  <a:cubicBezTo>
                    <a:pt x="1846" y="3716"/>
                    <a:pt x="1944" y="3521"/>
                    <a:pt x="2053" y="3350"/>
                  </a:cubicBezTo>
                  <a:cubicBezTo>
                    <a:pt x="2120" y="3253"/>
                    <a:pt x="2194" y="3155"/>
                    <a:pt x="2267" y="3076"/>
                  </a:cubicBezTo>
                  <a:cubicBezTo>
                    <a:pt x="2271" y="3070"/>
                    <a:pt x="2277" y="3067"/>
                    <a:pt x="2283" y="3067"/>
                  </a:cubicBezTo>
                  <a:cubicBezTo>
                    <a:pt x="2295" y="3067"/>
                    <a:pt x="2307" y="3078"/>
                    <a:pt x="2303" y="3095"/>
                  </a:cubicBezTo>
                  <a:cubicBezTo>
                    <a:pt x="2261" y="3186"/>
                    <a:pt x="2224" y="3283"/>
                    <a:pt x="2194" y="3381"/>
                  </a:cubicBezTo>
                  <a:cubicBezTo>
                    <a:pt x="2127" y="3588"/>
                    <a:pt x="2084" y="3795"/>
                    <a:pt x="2047" y="4008"/>
                  </a:cubicBezTo>
                  <a:cubicBezTo>
                    <a:pt x="2029" y="4124"/>
                    <a:pt x="2011" y="4240"/>
                    <a:pt x="1999" y="4355"/>
                  </a:cubicBezTo>
                  <a:cubicBezTo>
                    <a:pt x="1993" y="4410"/>
                    <a:pt x="1986" y="4471"/>
                    <a:pt x="1986" y="4532"/>
                  </a:cubicBezTo>
                  <a:cubicBezTo>
                    <a:pt x="2401" y="4617"/>
                    <a:pt x="2803" y="4696"/>
                    <a:pt x="3192" y="4770"/>
                  </a:cubicBezTo>
                  <a:cubicBezTo>
                    <a:pt x="3217" y="4629"/>
                    <a:pt x="3241" y="4483"/>
                    <a:pt x="3278" y="4343"/>
                  </a:cubicBezTo>
                  <a:cubicBezTo>
                    <a:pt x="3320" y="4160"/>
                    <a:pt x="3375" y="3984"/>
                    <a:pt x="3430" y="3825"/>
                  </a:cubicBezTo>
                  <a:cubicBezTo>
                    <a:pt x="3433" y="3819"/>
                    <a:pt x="3441" y="3816"/>
                    <a:pt x="3448" y="3816"/>
                  </a:cubicBezTo>
                  <a:cubicBezTo>
                    <a:pt x="3454" y="3816"/>
                    <a:pt x="3460" y="3819"/>
                    <a:pt x="3460" y="3825"/>
                  </a:cubicBezTo>
                  <a:cubicBezTo>
                    <a:pt x="3473" y="4014"/>
                    <a:pt x="3479" y="4203"/>
                    <a:pt x="3479" y="4392"/>
                  </a:cubicBezTo>
                  <a:cubicBezTo>
                    <a:pt x="3479" y="4502"/>
                    <a:pt x="3479" y="4617"/>
                    <a:pt x="3479" y="4733"/>
                  </a:cubicBezTo>
                  <a:cubicBezTo>
                    <a:pt x="3479" y="4763"/>
                    <a:pt x="3479" y="4794"/>
                    <a:pt x="3479" y="4824"/>
                  </a:cubicBezTo>
                  <a:cubicBezTo>
                    <a:pt x="3936" y="4904"/>
                    <a:pt x="4380" y="4977"/>
                    <a:pt x="4813" y="5031"/>
                  </a:cubicBezTo>
                  <a:cubicBezTo>
                    <a:pt x="4831" y="4904"/>
                    <a:pt x="4855" y="4770"/>
                    <a:pt x="4874" y="4636"/>
                  </a:cubicBezTo>
                  <a:cubicBezTo>
                    <a:pt x="4910" y="4349"/>
                    <a:pt x="4941" y="4063"/>
                    <a:pt x="4971" y="3777"/>
                  </a:cubicBezTo>
                  <a:cubicBezTo>
                    <a:pt x="4983" y="3637"/>
                    <a:pt x="4995" y="3503"/>
                    <a:pt x="5014" y="3369"/>
                  </a:cubicBezTo>
                  <a:cubicBezTo>
                    <a:pt x="5014" y="3353"/>
                    <a:pt x="5026" y="3346"/>
                    <a:pt x="5039" y="3346"/>
                  </a:cubicBezTo>
                  <a:cubicBezTo>
                    <a:pt x="5052" y="3346"/>
                    <a:pt x="5065" y="3353"/>
                    <a:pt x="5068" y="3369"/>
                  </a:cubicBezTo>
                  <a:cubicBezTo>
                    <a:pt x="5081" y="3509"/>
                    <a:pt x="5087" y="3643"/>
                    <a:pt x="5099" y="3783"/>
                  </a:cubicBezTo>
                  <a:cubicBezTo>
                    <a:pt x="5117" y="4081"/>
                    <a:pt x="5123" y="4374"/>
                    <a:pt x="5117" y="4666"/>
                  </a:cubicBezTo>
                  <a:cubicBezTo>
                    <a:pt x="5117" y="4770"/>
                    <a:pt x="5117" y="4873"/>
                    <a:pt x="5111" y="4971"/>
                  </a:cubicBezTo>
                  <a:cubicBezTo>
                    <a:pt x="5105" y="5001"/>
                    <a:pt x="5105" y="5038"/>
                    <a:pt x="5105" y="5068"/>
                  </a:cubicBezTo>
                  <a:cubicBezTo>
                    <a:pt x="5872" y="5159"/>
                    <a:pt x="6603" y="5208"/>
                    <a:pt x="7322" y="5208"/>
                  </a:cubicBezTo>
                  <a:cubicBezTo>
                    <a:pt x="7346" y="5056"/>
                    <a:pt x="7371" y="4904"/>
                    <a:pt x="7383" y="4751"/>
                  </a:cubicBezTo>
                  <a:cubicBezTo>
                    <a:pt x="7395" y="4629"/>
                    <a:pt x="7395" y="4502"/>
                    <a:pt x="7371" y="4380"/>
                  </a:cubicBezTo>
                  <a:cubicBezTo>
                    <a:pt x="7371" y="4362"/>
                    <a:pt x="7383" y="4353"/>
                    <a:pt x="7396" y="4353"/>
                  </a:cubicBezTo>
                  <a:cubicBezTo>
                    <a:pt x="7405" y="4353"/>
                    <a:pt x="7414" y="4357"/>
                    <a:pt x="7420" y="4368"/>
                  </a:cubicBezTo>
                  <a:cubicBezTo>
                    <a:pt x="7480" y="4489"/>
                    <a:pt x="7529" y="4611"/>
                    <a:pt x="7566" y="4745"/>
                  </a:cubicBezTo>
                  <a:cubicBezTo>
                    <a:pt x="7608" y="4897"/>
                    <a:pt x="7633" y="5050"/>
                    <a:pt x="7639" y="5208"/>
                  </a:cubicBezTo>
                  <a:cubicBezTo>
                    <a:pt x="7785" y="5208"/>
                    <a:pt x="7925" y="5202"/>
                    <a:pt x="8065" y="5196"/>
                  </a:cubicBezTo>
                  <a:cubicBezTo>
                    <a:pt x="8071" y="5031"/>
                    <a:pt x="8083" y="4873"/>
                    <a:pt x="8083" y="4715"/>
                  </a:cubicBezTo>
                  <a:cubicBezTo>
                    <a:pt x="8083" y="4447"/>
                    <a:pt x="8053" y="4185"/>
                    <a:pt x="7943" y="3929"/>
                  </a:cubicBezTo>
                  <a:cubicBezTo>
                    <a:pt x="7939" y="3920"/>
                    <a:pt x="7948" y="3914"/>
                    <a:pt x="7957" y="3914"/>
                  </a:cubicBezTo>
                  <a:cubicBezTo>
                    <a:pt x="7961" y="3914"/>
                    <a:pt x="7964" y="3915"/>
                    <a:pt x="7968" y="3917"/>
                  </a:cubicBezTo>
                  <a:cubicBezTo>
                    <a:pt x="8169" y="4160"/>
                    <a:pt x="8284" y="4422"/>
                    <a:pt x="8351" y="4696"/>
                  </a:cubicBezTo>
                  <a:cubicBezTo>
                    <a:pt x="8394" y="4849"/>
                    <a:pt x="8418" y="5013"/>
                    <a:pt x="8431" y="5172"/>
                  </a:cubicBezTo>
                  <a:cubicBezTo>
                    <a:pt x="8705" y="5153"/>
                    <a:pt x="8985" y="5129"/>
                    <a:pt x="9259" y="5092"/>
                  </a:cubicBezTo>
                  <a:cubicBezTo>
                    <a:pt x="9320" y="5086"/>
                    <a:pt x="9356" y="4824"/>
                    <a:pt x="9381" y="4581"/>
                  </a:cubicBezTo>
                  <a:cubicBezTo>
                    <a:pt x="9399" y="4368"/>
                    <a:pt x="9411" y="4173"/>
                    <a:pt x="9405" y="4142"/>
                  </a:cubicBezTo>
                  <a:cubicBezTo>
                    <a:pt x="9387" y="4026"/>
                    <a:pt x="9375" y="3880"/>
                    <a:pt x="9363" y="3728"/>
                  </a:cubicBezTo>
                  <a:cubicBezTo>
                    <a:pt x="9344" y="3466"/>
                    <a:pt x="9326" y="3192"/>
                    <a:pt x="9265" y="2991"/>
                  </a:cubicBezTo>
                  <a:cubicBezTo>
                    <a:pt x="8936" y="1791"/>
                    <a:pt x="7925" y="1072"/>
                    <a:pt x="7018" y="591"/>
                  </a:cubicBezTo>
                  <a:cubicBezTo>
                    <a:pt x="6238" y="177"/>
                    <a:pt x="5391" y="61"/>
                    <a:pt x="4557" y="19"/>
                  </a:cubicBezTo>
                  <a:cubicBezTo>
                    <a:pt x="4371" y="8"/>
                    <a:pt x="4185" y="1"/>
                    <a:pt x="3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40;p70">
              <a:extLst>
                <a:ext uri="{FF2B5EF4-FFF2-40B4-BE49-F238E27FC236}">
                  <a16:creationId xmlns:a16="http://schemas.microsoft.com/office/drawing/2014/main" id="{BD1AA8FE-19C8-2E47-A9A8-961037572C25}"/>
                </a:ext>
              </a:extLst>
            </p:cNvPr>
            <p:cNvSpPr/>
            <p:nvPr/>
          </p:nvSpPr>
          <p:spPr>
            <a:xfrm>
              <a:off x="4646449" y="2344135"/>
              <a:ext cx="177463" cy="46546"/>
            </a:xfrm>
            <a:custGeom>
              <a:avLst/>
              <a:gdLst/>
              <a:ahLst/>
              <a:cxnLst/>
              <a:rect l="l" t="t" r="r" b="b"/>
              <a:pathLst>
                <a:path w="1506" h="395" extrusionOk="0">
                  <a:moveTo>
                    <a:pt x="521" y="1"/>
                  </a:moveTo>
                  <a:cubicBezTo>
                    <a:pt x="343" y="1"/>
                    <a:pt x="169" y="21"/>
                    <a:pt x="1" y="65"/>
                  </a:cubicBezTo>
                  <a:lnTo>
                    <a:pt x="43" y="254"/>
                  </a:lnTo>
                  <a:cubicBezTo>
                    <a:pt x="205" y="213"/>
                    <a:pt x="373" y="191"/>
                    <a:pt x="540" y="191"/>
                  </a:cubicBezTo>
                  <a:cubicBezTo>
                    <a:pt x="618" y="191"/>
                    <a:pt x="697" y="196"/>
                    <a:pt x="774" y="205"/>
                  </a:cubicBezTo>
                  <a:cubicBezTo>
                    <a:pt x="1000" y="230"/>
                    <a:pt x="1219" y="297"/>
                    <a:pt x="1420" y="394"/>
                  </a:cubicBezTo>
                  <a:lnTo>
                    <a:pt x="1505" y="218"/>
                  </a:lnTo>
                  <a:cubicBezTo>
                    <a:pt x="1280" y="114"/>
                    <a:pt x="1042" y="41"/>
                    <a:pt x="799" y="17"/>
                  </a:cubicBezTo>
                  <a:cubicBezTo>
                    <a:pt x="705" y="6"/>
                    <a:pt x="613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41;p70">
              <a:extLst>
                <a:ext uri="{FF2B5EF4-FFF2-40B4-BE49-F238E27FC236}">
                  <a16:creationId xmlns:a16="http://schemas.microsoft.com/office/drawing/2014/main" id="{2D4102B7-ACCB-0049-93CA-84043AD16365}"/>
                </a:ext>
              </a:extLst>
            </p:cNvPr>
            <p:cNvSpPr/>
            <p:nvPr/>
          </p:nvSpPr>
          <p:spPr>
            <a:xfrm>
              <a:off x="4777838" y="2011598"/>
              <a:ext cx="528383" cy="553601"/>
            </a:xfrm>
            <a:custGeom>
              <a:avLst/>
              <a:gdLst/>
              <a:ahLst/>
              <a:cxnLst/>
              <a:rect l="l" t="t" r="r" b="b"/>
              <a:pathLst>
                <a:path w="4484" h="4698" extrusionOk="0">
                  <a:moveTo>
                    <a:pt x="2324" y="194"/>
                  </a:moveTo>
                  <a:cubicBezTo>
                    <a:pt x="2393" y="194"/>
                    <a:pt x="2461" y="198"/>
                    <a:pt x="2528" y="207"/>
                  </a:cubicBezTo>
                  <a:cubicBezTo>
                    <a:pt x="3046" y="268"/>
                    <a:pt x="3509" y="542"/>
                    <a:pt x="3825" y="987"/>
                  </a:cubicBezTo>
                  <a:cubicBezTo>
                    <a:pt x="4148" y="1438"/>
                    <a:pt x="4288" y="1998"/>
                    <a:pt x="4221" y="2577"/>
                  </a:cubicBezTo>
                  <a:cubicBezTo>
                    <a:pt x="4154" y="3149"/>
                    <a:pt x="3886" y="3667"/>
                    <a:pt x="3472" y="4026"/>
                  </a:cubicBezTo>
                  <a:cubicBezTo>
                    <a:pt x="3114" y="4342"/>
                    <a:pt x="2684" y="4508"/>
                    <a:pt x="2239" y="4508"/>
                  </a:cubicBezTo>
                  <a:cubicBezTo>
                    <a:pt x="2169" y="4508"/>
                    <a:pt x="2099" y="4504"/>
                    <a:pt x="2029" y="4495"/>
                  </a:cubicBezTo>
                  <a:cubicBezTo>
                    <a:pt x="963" y="4367"/>
                    <a:pt x="201" y="3308"/>
                    <a:pt x="341" y="2126"/>
                  </a:cubicBezTo>
                  <a:cubicBezTo>
                    <a:pt x="408" y="1547"/>
                    <a:pt x="670" y="1036"/>
                    <a:pt x="1091" y="670"/>
                  </a:cubicBezTo>
                  <a:cubicBezTo>
                    <a:pt x="1389" y="408"/>
                    <a:pt x="1748" y="250"/>
                    <a:pt x="2120" y="207"/>
                  </a:cubicBezTo>
                  <a:cubicBezTo>
                    <a:pt x="2187" y="198"/>
                    <a:pt x="2255" y="194"/>
                    <a:pt x="2324" y="194"/>
                  </a:cubicBezTo>
                  <a:close/>
                  <a:moveTo>
                    <a:pt x="2332" y="1"/>
                  </a:moveTo>
                  <a:cubicBezTo>
                    <a:pt x="1836" y="1"/>
                    <a:pt x="1355" y="179"/>
                    <a:pt x="963" y="524"/>
                  </a:cubicBezTo>
                  <a:cubicBezTo>
                    <a:pt x="512" y="920"/>
                    <a:pt x="220" y="1480"/>
                    <a:pt x="146" y="2102"/>
                  </a:cubicBezTo>
                  <a:cubicBezTo>
                    <a:pt x="0" y="3393"/>
                    <a:pt x="835" y="4550"/>
                    <a:pt x="2010" y="4684"/>
                  </a:cubicBezTo>
                  <a:cubicBezTo>
                    <a:pt x="2086" y="4693"/>
                    <a:pt x="2163" y="4698"/>
                    <a:pt x="2238" y="4698"/>
                  </a:cubicBezTo>
                  <a:cubicBezTo>
                    <a:pt x="2313" y="4698"/>
                    <a:pt x="2388" y="4693"/>
                    <a:pt x="2461" y="4684"/>
                  </a:cubicBezTo>
                  <a:cubicBezTo>
                    <a:pt x="2875" y="4641"/>
                    <a:pt x="3265" y="4465"/>
                    <a:pt x="3600" y="4172"/>
                  </a:cubicBezTo>
                  <a:cubicBezTo>
                    <a:pt x="4051" y="3777"/>
                    <a:pt x="4337" y="3222"/>
                    <a:pt x="4410" y="2595"/>
                  </a:cubicBezTo>
                  <a:cubicBezTo>
                    <a:pt x="4483" y="1974"/>
                    <a:pt x="4331" y="1365"/>
                    <a:pt x="3984" y="877"/>
                  </a:cubicBezTo>
                  <a:cubicBezTo>
                    <a:pt x="3630" y="390"/>
                    <a:pt x="3125" y="79"/>
                    <a:pt x="2552" y="12"/>
                  </a:cubicBezTo>
                  <a:cubicBezTo>
                    <a:pt x="2479" y="5"/>
                    <a:pt x="2405" y="1"/>
                    <a:pt x="2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942;p70">
              <a:extLst>
                <a:ext uri="{FF2B5EF4-FFF2-40B4-BE49-F238E27FC236}">
                  <a16:creationId xmlns:a16="http://schemas.microsoft.com/office/drawing/2014/main" id="{37048D8D-A835-8B40-A2EF-E25144647F5A}"/>
                </a:ext>
              </a:extLst>
            </p:cNvPr>
            <p:cNvSpPr/>
            <p:nvPr/>
          </p:nvSpPr>
          <p:spPr>
            <a:xfrm>
              <a:off x="4181345" y="1942545"/>
              <a:ext cx="529090" cy="553836"/>
            </a:xfrm>
            <a:custGeom>
              <a:avLst/>
              <a:gdLst/>
              <a:ahLst/>
              <a:cxnLst/>
              <a:rect l="l" t="t" r="r" b="b"/>
              <a:pathLst>
                <a:path w="4490" h="4700" extrusionOk="0">
                  <a:moveTo>
                    <a:pt x="2328" y="190"/>
                  </a:moveTo>
                  <a:cubicBezTo>
                    <a:pt x="2397" y="190"/>
                    <a:pt x="2466" y="194"/>
                    <a:pt x="2535" y="202"/>
                  </a:cubicBezTo>
                  <a:cubicBezTo>
                    <a:pt x="3046" y="263"/>
                    <a:pt x="3509" y="544"/>
                    <a:pt x="3826" y="988"/>
                  </a:cubicBezTo>
                  <a:cubicBezTo>
                    <a:pt x="4149" y="1439"/>
                    <a:pt x="4289" y="1999"/>
                    <a:pt x="4222" y="2572"/>
                  </a:cubicBezTo>
                  <a:cubicBezTo>
                    <a:pt x="4155" y="3150"/>
                    <a:pt x="3893" y="3662"/>
                    <a:pt x="3479" y="4028"/>
                  </a:cubicBezTo>
                  <a:cubicBezTo>
                    <a:pt x="3121" y="4338"/>
                    <a:pt x="2691" y="4503"/>
                    <a:pt x="2246" y="4503"/>
                  </a:cubicBezTo>
                  <a:cubicBezTo>
                    <a:pt x="2176" y="4503"/>
                    <a:pt x="2106" y="4499"/>
                    <a:pt x="2035" y="4490"/>
                  </a:cubicBezTo>
                  <a:cubicBezTo>
                    <a:pt x="963" y="4369"/>
                    <a:pt x="208" y="3303"/>
                    <a:pt x="342" y="2121"/>
                  </a:cubicBezTo>
                  <a:cubicBezTo>
                    <a:pt x="409" y="1549"/>
                    <a:pt x="677" y="1031"/>
                    <a:pt x="1091" y="671"/>
                  </a:cubicBezTo>
                  <a:cubicBezTo>
                    <a:pt x="1450" y="360"/>
                    <a:pt x="1882" y="190"/>
                    <a:pt x="2328" y="190"/>
                  </a:cubicBezTo>
                  <a:close/>
                  <a:moveTo>
                    <a:pt x="2323" y="0"/>
                  </a:moveTo>
                  <a:cubicBezTo>
                    <a:pt x="1835" y="0"/>
                    <a:pt x="1358" y="183"/>
                    <a:pt x="963" y="525"/>
                  </a:cubicBezTo>
                  <a:cubicBezTo>
                    <a:pt x="512" y="921"/>
                    <a:pt x="226" y="1482"/>
                    <a:pt x="153" y="2103"/>
                  </a:cubicBezTo>
                  <a:cubicBezTo>
                    <a:pt x="1" y="3388"/>
                    <a:pt x="835" y="4545"/>
                    <a:pt x="2011" y="4685"/>
                  </a:cubicBezTo>
                  <a:cubicBezTo>
                    <a:pt x="2087" y="4695"/>
                    <a:pt x="2163" y="4699"/>
                    <a:pt x="2239" y="4699"/>
                  </a:cubicBezTo>
                  <a:cubicBezTo>
                    <a:pt x="2315" y="4699"/>
                    <a:pt x="2391" y="4695"/>
                    <a:pt x="2468" y="4685"/>
                  </a:cubicBezTo>
                  <a:cubicBezTo>
                    <a:pt x="2876" y="4637"/>
                    <a:pt x="3272" y="4460"/>
                    <a:pt x="3600" y="4174"/>
                  </a:cubicBezTo>
                  <a:cubicBezTo>
                    <a:pt x="4051" y="3778"/>
                    <a:pt x="4344" y="3217"/>
                    <a:pt x="4417" y="2596"/>
                  </a:cubicBezTo>
                  <a:cubicBezTo>
                    <a:pt x="4490" y="1975"/>
                    <a:pt x="4331" y="1366"/>
                    <a:pt x="3984" y="879"/>
                  </a:cubicBezTo>
                  <a:cubicBezTo>
                    <a:pt x="3631" y="385"/>
                    <a:pt x="3125" y="81"/>
                    <a:pt x="2553" y="14"/>
                  </a:cubicBezTo>
                  <a:cubicBezTo>
                    <a:pt x="2476" y="5"/>
                    <a:pt x="2399" y="0"/>
                    <a:pt x="2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43;p70">
              <a:extLst>
                <a:ext uri="{FF2B5EF4-FFF2-40B4-BE49-F238E27FC236}">
                  <a16:creationId xmlns:a16="http://schemas.microsoft.com/office/drawing/2014/main" id="{8CE13680-D35F-C442-A700-D20231ED2D67}"/>
                </a:ext>
              </a:extLst>
            </p:cNvPr>
            <p:cNvSpPr/>
            <p:nvPr/>
          </p:nvSpPr>
          <p:spPr>
            <a:xfrm>
              <a:off x="4646685" y="2545283"/>
              <a:ext cx="112535" cy="90853"/>
            </a:xfrm>
            <a:custGeom>
              <a:avLst/>
              <a:gdLst/>
              <a:ahLst/>
              <a:cxnLst/>
              <a:rect l="l" t="t" r="r" b="b"/>
              <a:pathLst>
                <a:path w="955" h="771" extrusionOk="0">
                  <a:moveTo>
                    <a:pt x="94" y="1"/>
                  </a:moveTo>
                  <a:cubicBezTo>
                    <a:pt x="47" y="1"/>
                    <a:pt x="1" y="38"/>
                    <a:pt x="23" y="94"/>
                  </a:cubicBezTo>
                  <a:cubicBezTo>
                    <a:pt x="72" y="228"/>
                    <a:pt x="133" y="350"/>
                    <a:pt x="212" y="466"/>
                  </a:cubicBezTo>
                  <a:cubicBezTo>
                    <a:pt x="285" y="575"/>
                    <a:pt x="382" y="709"/>
                    <a:pt x="504" y="758"/>
                  </a:cubicBezTo>
                  <a:cubicBezTo>
                    <a:pt x="530" y="767"/>
                    <a:pt x="554" y="771"/>
                    <a:pt x="576" y="771"/>
                  </a:cubicBezTo>
                  <a:cubicBezTo>
                    <a:pt x="679" y="771"/>
                    <a:pt x="754" y="689"/>
                    <a:pt x="809" y="600"/>
                  </a:cubicBezTo>
                  <a:cubicBezTo>
                    <a:pt x="888" y="466"/>
                    <a:pt x="931" y="313"/>
                    <a:pt x="949" y="155"/>
                  </a:cubicBezTo>
                  <a:cubicBezTo>
                    <a:pt x="955" y="108"/>
                    <a:pt x="922" y="85"/>
                    <a:pt x="885" y="85"/>
                  </a:cubicBezTo>
                  <a:cubicBezTo>
                    <a:pt x="846" y="85"/>
                    <a:pt x="803" y="111"/>
                    <a:pt x="797" y="161"/>
                  </a:cubicBezTo>
                  <a:cubicBezTo>
                    <a:pt x="784" y="271"/>
                    <a:pt x="754" y="380"/>
                    <a:pt x="705" y="478"/>
                  </a:cubicBezTo>
                  <a:cubicBezTo>
                    <a:pt x="681" y="521"/>
                    <a:pt x="656" y="575"/>
                    <a:pt x="614" y="606"/>
                  </a:cubicBezTo>
                  <a:cubicBezTo>
                    <a:pt x="602" y="614"/>
                    <a:pt x="591" y="618"/>
                    <a:pt x="580" y="618"/>
                  </a:cubicBezTo>
                  <a:cubicBezTo>
                    <a:pt x="543" y="618"/>
                    <a:pt x="508" y="580"/>
                    <a:pt x="480" y="557"/>
                  </a:cubicBezTo>
                  <a:cubicBezTo>
                    <a:pt x="340" y="411"/>
                    <a:pt x="236" y="234"/>
                    <a:pt x="169" y="52"/>
                  </a:cubicBezTo>
                  <a:cubicBezTo>
                    <a:pt x="155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823;p70">
            <a:extLst>
              <a:ext uri="{FF2B5EF4-FFF2-40B4-BE49-F238E27FC236}">
                <a16:creationId xmlns:a16="http://schemas.microsoft.com/office/drawing/2014/main" id="{34EBE2EE-268B-8F48-A50B-47CBA25E7D5B}"/>
              </a:ext>
            </a:extLst>
          </p:cNvPr>
          <p:cNvGrpSpPr/>
          <p:nvPr/>
        </p:nvGrpSpPr>
        <p:grpSpPr>
          <a:xfrm>
            <a:off x="85535" y="2427277"/>
            <a:ext cx="1095706" cy="812374"/>
            <a:chOff x="1041792" y="2674089"/>
            <a:chExt cx="1095706" cy="81237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9" name="Google Shape;1824;p70">
              <a:extLst>
                <a:ext uri="{FF2B5EF4-FFF2-40B4-BE49-F238E27FC236}">
                  <a16:creationId xmlns:a16="http://schemas.microsoft.com/office/drawing/2014/main" id="{C5F9CFA2-B315-EC42-AFCB-5427DABAC58A}"/>
                </a:ext>
              </a:extLst>
            </p:cNvPr>
            <p:cNvSpPr/>
            <p:nvPr/>
          </p:nvSpPr>
          <p:spPr>
            <a:xfrm>
              <a:off x="1196916" y="2674089"/>
              <a:ext cx="794286" cy="795154"/>
            </a:xfrm>
            <a:custGeom>
              <a:avLst/>
              <a:gdLst/>
              <a:ahLst/>
              <a:cxnLst/>
              <a:rect l="l" t="t" r="r" b="b"/>
              <a:pathLst>
                <a:path w="5489" h="5495" extrusionOk="0">
                  <a:moveTo>
                    <a:pt x="2741" y="0"/>
                  </a:moveTo>
                  <a:cubicBezTo>
                    <a:pt x="1225" y="0"/>
                    <a:pt x="0" y="1231"/>
                    <a:pt x="0" y="2747"/>
                  </a:cubicBezTo>
                  <a:cubicBezTo>
                    <a:pt x="0" y="4264"/>
                    <a:pt x="1225" y="5494"/>
                    <a:pt x="2741" y="5494"/>
                  </a:cubicBezTo>
                  <a:cubicBezTo>
                    <a:pt x="4264" y="5494"/>
                    <a:pt x="5488" y="4264"/>
                    <a:pt x="5488" y="2747"/>
                  </a:cubicBezTo>
                  <a:cubicBezTo>
                    <a:pt x="5488" y="1231"/>
                    <a:pt x="4264" y="0"/>
                    <a:pt x="2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25;p70">
              <a:extLst>
                <a:ext uri="{FF2B5EF4-FFF2-40B4-BE49-F238E27FC236}">
                  <a16:creationId xmlns:a16="http://schemas.microsoft.com/office/drawing/2014/main" id="{CB75875C-278A-934A-9283-920B07E7495E}"/>
                </a:ext>
              </a:extLst>
            </p:cNvPr>
            <p:cNvSpPr/>
            <p:nvPr/>
          </p:nvSpPr>
          <p:spPr>
            <a:xfrm>
              <a:off x="1041792" y="2803890"/>
              <a:ext cx="1095706" cy="682573"/>
            </a:xfrm>
            <a:custGeom>
              <a:avLst/>
              <a:gdLst/>
              <a:ahLst/>
              <a:cxnLst/>
              <a:rect l="l" t="t" r="r" b="b"/>
              <a:pathLst>
                <a:path w="7572" h="4717" extrusionOk="0">
                  <a:moveTo>
                    <a:pt x="7154" y="0"/>
                  </a:moveTo>
                  <a:cubicBezTo>
                    <a:pt x="7047" y="0"/>
                    <a:pt x="6935" y="24"/>
                    <a:pt x="6847" y="41"/>
                  </a:cubicBezTo>
                  <a:cubicBezTo>
                    <a:pt x="6603" y="84"/>
                    <a:pt x="6372" y="169"/>
                    <a:pt x="6158" y="285"/>
                  </a:cubicBezTo>
                  <a:cubicBezTo>
                    <a:pt x="6055" y="342"/>
                    <a:pt x="6118" y="482"/>
                    <a:pt x="6211" y="482"/>
                  </a:cubicBezTo>
                  <a:cubicBezTo>
                    <a:pt x="6227" y="482"/>
                    <a:pt x="6244" y="478"/>
                    <a:pt x="6262" y="468"/>
                  </a:cubicBezTo>
                  <a:cubicBezTo>
                    <a:pt x="6439" y="376"/>
                    <a:pt x="6621" y="303"/>
                    <a:pt x="6810" y="261"/>
                  </a:cubicBezTo>
                  <a:cubicBezTo>
                    <a:pt x="6868" y="250"/>
                    <a:pt x="7020" y="211"/>
                    <a:pt x="7139" y="211"/>
                  </a:cubicBezTo>
                  <a:cubicBezTo>
                    <a:pt x="7219" y="211"/>
                    <a:pt x="7285" y="228"/>
                    <a:pt x="7297" y="285"/>
                  </a:cubicBezTo>
                  <a:cubicBezTo>
                    <a:pt x="7334" y="425"/>
                    <a:pt x="7236" y="632"/>
                    <a:pt x="7182" y="754"/>
                  </a:cubicBezTo>
                  <a:cubicBezTo>
                    <a:pt x="7109" y="894"/>
                    <a:pt x="7023" y="1028"/>
                    <a:pt x="6920" y="1150"/>
                  </a:cubicBezTo>
                  <a:cubicBezTo>
                    <a:pt x="6707" y="1406"/>
                    <a:pt x="6445" y="1619"/>
                    <a:pt x="6177" y="1814"/>
                  </a:cubicBezTo>
                  <a:cubicBezTo>
                    <a:pt x="5866" y="2039"/>
                    <a:pt x="5555" y="2252"/>
                    <a:pt x="5233" y="2453"/>
                  </a:cubicBezTo>
                  <a:cubicBezTo>
                    <a:pt x="4581" y="2867"/>
                    <a:pt x="3899" y="3245"/>
                    <a:pt x="3204" y="3580"/>
                  </a:cubicBezTo>
                  <a:cubicBezTo>
                    <a:pt x="2851" y="3745"/>
                    <a:pt x="2498" y="3903"/>
                    <a:pt x="2132" y="4055"/>
                  </a:cubicBezTo>
                  <a:cubicBezTo>
                    <a:pt x="1779" y="4201"/>
                    <a:pt x="1414" y="4354"/>
                    <a:pt x="1042" y="4451"/>
                  </a:cubicBezTo>
                  <a:cubicBezTo>
                    <a:pt x="925" y="4482"/>
                    <a:pt x="800" y="4505"/>
                    <a:pt x="676" y="4505"/>
                  </a:cubicBezTo>
                  <a:cubicBezTo>
                    <a:pt x="581" y="4505"/>
                    <a:pt x="486" y="4492"/>
                    <a:pt x="396" y="4457"/>
                  </a:cubicBezTo>
                  <a:cubicBezTo>
                    <a:pt x="299" y="4427"/>
                    <a:pt x="208" y="4360"/>
                    <a:pt x="232" y="4244"/>
                  </a:cubicBezTo>
                  <a:cubicBezTo>
                    <a:pt x="250" y="4147"/>
                    <a:pt x="329" y="4061"/>
                    <a:pt x="390" y="3982"/>
                  </a:cubicBezTo>
                  <a:cubicBezTo>
                    <a:pt x="652" y="3659"/>
                    <a:pt x="963" y="3373"/>
                    <a:pt x="1310" y="3142"/>
                  </a:cubicBezTo>
                  <a:cubicBezTo>
                    <a:pt x="1401" y="3076"/>
                    <a:pt x="1345" y="2939"/>
                    <a:pt x="1258" y="2939"/>
                  </a:cubicBezTo>
                  <a:cubicBezTo>
                    <a:pt x="1240" y="2939"/>
                    <a:pt x="1220" y="2945"/>
                    <a:pt x="1200" y="2959"/>
                  </a:cubicBezTo>
                  <a:cubicBezTo>
                    <a:pt x="853" y="3196"/>
                    <a:pt x="536" y="3483"/>
                    <a:pt x="262" y="3805"/>
                  </a:cubicBezTo>
                  <a:cubicBezTo>
                    <a:pt x="147" y="3952"/>
                    <a:pt x="0" y="4116"/>
                    <a:pt x="13" y="4317"/>
                  </a:cubicBezTo>
                  <a:cubicBezTo>
                    <a:pt x="31" y="4506"/>
                    <a:pt x="189" y="4616"/>
                    <a:pt x="354" y="4670"/>
                  </a:cubicBezTo>
                  <a:cubicBezTo>
                    <a:pt x="459" y="4703"/>
                    <a:pt x="566" y="4717"/>
                    <a:pt x="674" y="4717"/>
                  </a:cubicBezTo>
                  <a:cubicBezTo>
                    <a:pt x="1006" y="4717"/>
                    <a:pt x="1340" y="4584"/>
                    <a:pt x="1639" y="4469"/>
                  </a:cubicBezTo>
                  <a:cubicBezTo>
                    <a:pt x="2053" y="4317"/>
                    <a:pt x="2461" y="4147"/>
                    <a:pt x="2863" y="3970"/>
                  </a:cubicBezTo>
                  <a:cubicBezTo>
                    <a:pt x="3673" y="3604"/>
                    <a:pt x="4453" y="3184"/>
                    <a:pt x="5208" y="2715"/>
                  </a:cubicBezTo>
                  <a:cubicBezTo>
                    <a:pt x="5586" y="2484"/>
                    <a:pt x="5951" y="2240"/>
                    <a:pt x="6311" y="1978"/>
                  </a:cubicBezTo>
                  <a:cubicBezTo>
                    <a:pt x="6615" y="1753"/>
                    <a:pt x="6914" y="1509"/>
                    <a:pt x="7145" y="1205"/>
                  </a:cubicBezTo>
                  <a:cubicBezTo>
                    <a:pt x="7267" y="1046"/>
                    <a:pt x="7370" y="870"/>
                    <a:pt x="7437" y="675"/>
                  </a:cubicBezTo>
                  <a:cubicBezTo>
                    <a:pt x="7498" y="510"/>
                    <a:pt x="7571" y="267"/>
                    <a:pt x="7450" y="114"/>
                  </a:cubicBezTo>
                  <a:cubicBezTo>
                    <a:pt x="7377" y="27"/>
                    <a:pt x="7268" y="0"/>
                    <a:pt x="71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2007;p70">
            <a:extLst>
              <a:ext uri="{FF2B5EF4-FFF2-40B4-BE49-F238E27FC236}">
                <a16:creationId xmlns:a16="http://schemas.microsoft.com/office/drawing/2014/main" id="{F82AB515-57BD-8746-8F0D-198563E14BBD}"/>
              </a:ext>
            </a:extLst>
          </p:cNvPr>
          <p:cNvSpPr/>
          <p:nvPr/>
        </p:nvSpPr>
        <p:spPr>
          <a:xfrm>
            <a:off x="1471016" y="398721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52" name="Google Shape;2007;p70">
            <a:extLst>
              <a:ext uri="{FF2B5EF4-FFF2-40B4-BE49-F238E27FC236}">
                <a16:creationId xmlns:a16="http://schemas.microsoft.com/office/drawing/2014/main" id="{03464F81-B3FE-FF42-B03F-45B7CC39E0DC}"/>
              </a:ext>
            </a:extLst>
          </p:cNvPr>
          <p:cNvSpPr/>
          <p:nvPr/>
        </p:nvSpPr>
        <p:spPr>
          <a:xfrm>
            <a:off x="3831350" y="2121212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53" name="Google Shape;1822;p70">
            <a:extLst>
              <a:ext uri="{FF2B5EF4-FFF2-40B4-BE49-F238E27FC236}">
                <a16:creationId xmlns:a16="http://schemas.microsoft.com/office/drawing/2014/main" id="{019A282C-3798-9C42-8A73-FA88D703907B}"/>
              </a:ext>
            </a:extLst>
          </p:cNvPr>
          <p:cNvSpPr/>
          <p:nvPr/>
        </p:nvSpPr>
        <p:spPr>
          <a:xfrm>
            <a:off x="2020027" y="271590"/>
            <a:ext cx="794506" cy="812384"/>
          </a:xfrm>
          <a:custGeom>
            <a:avLst/>
            <a:gdLst/>
            <a:ahLst/>
            <a:cxnLst/>
            <a:rect l="l" t="t" r="r" b="b"/>
            <a:pathLst>
              <a:path w="8522" h="8714" extrusionOk="0">
                <a:moveTo>
                  <a:pt x="4971" y="0"/>
                </a:moveTo>
                <a:cubicBezTo>
                  <a:pt x="4945" y="0"/>
                  <a:pt x="4918" y="3"/>
                  <a:pt x="4891" y="8"/>
                </a:cubicBezTo>
                <a:cubicBezTo>
                  <a:pt x="1566" y="678"/>
                  <a:pt x="0" y="5581"/>
                  <a:pt x="3314" y="7914"/>
                </a:cubicBezTo>
                <a:cubicBezTo>
                  <a:pt x="4148" y="8499"/>
                  <a:pt x="4943" y="8713"/>
                  <a:pt x="5660" y="8713"/>
                </a:cubicBezTo>
                <a:cubicBezTo>
                  <a:pt x="6734" y="8713"/>
                  <a:pt x="7634" y="8233"/>
                  <a:pt x="8229" y="7798"/>
                </a:cubicBezTo>
                <a:cubicBezTo>
                  <a:pt x="8521" y="7579"/>
                  <a:pt x="8418" y="7122"/>
                  <a:pt x="8065" y="7049"/>
                </a:cubicBezTo>
                <a:cubicBezTo>
                  <a:pt x="7060" y="6854"/>
                  <a:pt x="5659" y="6148"/>
                  <a:pt x="5080" y="3912"/>
                </a:cubicBezTo>
                <a:cubicBezTo>
                  <a:pt x="4654" y="2237"/>
                  <a:pt x="4952" y="1220"/>
                  <a:pt x="5324" y="641"/>
                </a:cubicBezTo>
                <a:cubicBezTo>
                  <a:pt x="5509" y="360"/>
                  <a:pt x="5289" y="0"/>
                  <a:pt x="497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414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DA8B46-4A8C-4F4E-8663-C54A5E43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793" y="300844"/>
            <a:ext cx="7515386" cy="497319"/>
          </a:xfrm>
        </p:spPr>
        <p:txBody>
          <a:bodyPr>
            <a:noAutofit/>
          </a:bodyPr>
          <a:lstStyle/>
          <a:p>
            <a:r>
              <a:rPr lang="ar-QA" sz="2400" dirty="0"/>
              <a:t>أرتب الصلوات المفروضة ومن ثم أكتب عدد ركعاتها</a:t>
            </a:r>
          </a:p>
        </p:txBody>
      </p:sp>
      <p:pic>
        <p:nvPicPr>
          <p:cNvPr id="5" name="عنصر نائب للمحتوى 4" descr="صورة تحتوي على نص, خشبي, خشب&#10;&#10;تم إنشاء الوصف تلقائياً">
            <a:extLst>
              <a:ext uri="{FF2B5EF4-FFF2-40B4-BE49-F238E27FC236}">
                <a16:creationId xmlns:a16="http://schemas.microsoft.com/office/drawing/2014/main" id="{96B85F53-2534-D946-AFC0-4CE0062CF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7651"/>
          <a:stretch/>
        </p:blipFill>
        <p:spPr>
          <a:xfrm>
            <a:off x="2448732" y="1813302"/>
            <a:ext cx="7656163" cy="4246535"/>
          </a:xfrm>
        </p:spPr>
      </p:pic>
      <p:cxnSp>
        <p:nvCxnSpPr>
          <p:cNvPr id="7" name="موصل مستقيم 6">
            <a:extLst>
              <a:ext uri="{FF2B5EF4-FFF2-40B4-BE49-F238E27FC236}">
                <a16:creationId xmlns:a16="http://schemas.microsoft.com/office/drawing/2014/main" id="{E9C07A4A-4DDC-FE4C-B05C-2940C0FDA5E3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6276814" y="1813302"/>
            <a:ext cx="0" cy="4246535"/>
          </a:xfrm>
          <a:prstGeom prst="line">
            <a:avLst/>
          </a:prstGeom>
          <a:ln w="666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9ED600-1096-AF44-9139-1904C1F6A2FD}"/>
              </a:ext>
            </a:extLst>
          </p:cNvPr>
          <p:cNvSpPr txBox="1"/>
          <p:nvPr/>
        </p:nvSpPr>
        <p:spPr>
          <a:xfrm>
            <a:off x="7943429" y="1317357"/>
            <a:ext cx="7441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dirty="0"/>
              <a:t>الصلاة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A9C479E-AB2A-CD4D-869D-031BB8711EAA}"/>
              </a:ext>
            </a:extLst>
          </p:cNvPr>
          <p:cNvSpPr txBox="1"/>
          <p:nvPr/>
        </p:nvSpPr>
        <p:spPr>
          <a:xfrm>
            <a:off x="4019824" y="1288989"/>
            <a:ext cx="10759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dirty="0"/>
              <a:t>عدد ركعاتها</a:t>
            </a:r>
          </a:p>
        </p:txBody>
      </p:sp>
    </p:spTree>
    <p:extLst>
      <p:ext uri="{BB962C8B-B14F-4D97-AF65-F5344CB8AC3E}">
        <p14:creationId xmlns:p14="http://schemas.microsoft.com/office/powerpoint/2010/main" val="1514786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7734F4CB-02AB-EF45-8CBF-65B4E3873F69}"/>
              </a:ext>
            </a:extLst>
          </p:cNvPr>
          <p:cNvSpPr/>
          <p:nvPr/>
        </p:nvSpPr>
        <p:spPr>
          <a:xfrm>
            <a:off x="1135257" y="1369819"/>
            <a:ext cx="10515600" cy="4515163"/>
          </a:xfrm>
          <a:prstGeom prst="roundRect">
            <a:avLst/>
          </a:prstGeom>
          <a:solidFill>
            <a:srgbClr val="EA7E9C">
              <a:alpha val="6092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Q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C19F64D-2C26-6649-8DD7-C3690713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90"/>
            <a:ext cx="10515600" cy="1325563"/>
          </a:xfrm>
        </p:spPr>
        <p:txBody>
          <a:bodyPr/>
          <a:lstStyle/>
          <a:p>
            <a:pPr algn="ctr"/>
            <a:r>
              <a:rPr lang="ar-QA" dirty="0"/>
              <a:t>أكملي الفراغ بكلمة مناسبة: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638E726-A51B-2F42-8056-1300F6CAC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ar-QA" sz="3600" dirty="0">
                <a:solidFill>
                  <a:schemeClr val="bg2">
                    <a:lumMod val="25000"/>
                  </a:schemeClr>
                </a:solidFill>
              </a:rPr>
              <a:t>1-الصلاة تمحو......................... </a:t>
            </a:r>
          </a:p>
          <a:p>
            <a:pPr>
              <a:lnSpc>
                <a:spcPct val="150000"/>
              </a:lnSpc>
            </a:pPr>
            <a:r>
              <a:rPr lang="ar-QA" sz="3600" dirty="0">
                <a:solidFill>
                  <a:schemeClr val="bg2">
                    <a:lumMod val="25000"/>
                  </a:schemeClr>
                </a:solidFill>
              </a:rPr>
              <a:t>2-الصلاة سبب لدخول............ </a:t>
            </a:r>
          </a:p>
          <a:p>
            <a:pPr>
              <a:lnSpc>
                <a:spcPct val="150000"/>
              </a:lnSpc>
            </a:pPr>
            <a:r>
              <a:rPr lang="ar-QA" sz="3600" dirty="0">
                <a:solidFill>
                  <a:schemeClr val="bg2">
                    <a:lumMod val="25000"/>
                  </a:schemeClr>
                </a:solidFill>
              </a:rPr>
              <a:t>3- من صور بر الوالدين طاعتهما و ....................... </a:t>
            </a:r>
          </a:p>
          <a:p>
            <a:pPr>
              <a:lnSpc>
                <a:spcPct val="150000"/>
              </a:lnSpc>
            </a:pPr>
            <a:r>
              <a:rPr lang="ar-QA" sz="3600" dirty="0">
                <a:solidFill>
                  <a:schemeClr val="bg2">
                    <a:lumMod val="25000"/>
                  </a:schemeClr>
                </a:solidFill>
              </a:rPr>
              <a:t>4- الصلاة تجعل الحياة................. </a:t>
            </a:r>
          </a:p>
          <a:p>
            <a:endParaRPr lang="ar-QA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5A2AC8C-7859-C74F-A79D-82DD7EF6D74D}"/>
              </a:ext>
            </a:extLst>
          </p:cNvPr>
          <p:cNvSpPr/>
          <p:nvPr/>
        </p:nvSpPr>
        <p:spPr>
          <a:xfrm>
            <a:off x="5824330" y="1825625"/>
            <a:ext cx="2743200" cy="698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QA" sz="2800" dirty="0">
                <a:solidFill>
                  <a:schemeClr val="tx1"/>
                </a:solidFill>
              </a:rPr>
              <a:t>ذنوبنا، وتزيد حسناتنا</a:t>
            </a:r>
          </a:p>
        </p:txBody>
      </p:sp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id="{6CC4C492-B7CC-4740-A73E-7DF8EA8FFA6F}"/>
              </a:ext>
            </a:extLst>
          </p:cNvPr>
          <p:cNvSpPr/>
          <p:nvPr/>
        </p:nvSpPr>
        <p:spPr>
          <a:xfrm>
            <a:off x="4830417" y="2766487"/>
            <a:ext cx="2743200" cy="698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QA" sz="2800" dirty="0">
                <a:solidFill>
                  <a:schemeClr val="tx1"/>
                </a:solidFill>
              </a:rPr>
              <a:t>الجنة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14A161FB-FEA4-7A47-A7F2-A9843B964556}"/>
              </a:ext>
            </a:extLst>
          </p:cNvPr>
          <p:cNvSpPr/>
          <p:nvPr/>
        </p:nvSpPr>
        <p:spPr>
          <a:xfrm>
            <a:off x="2928730" y="3617687"/>
            <a:ext cx="2743200" cy="698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QA" sz="2800" dirty="0">
                <a:solidFill>
                  <a:schemeClr val="tx1"/>
                </a:solidFill>
              </a:rPr>
              <a:t>الإحسان إليهما</a:t>
            </a:r>
          </a:p>
        </p:txBody>
      </p:sp>
      <p:sp>
        <p:nvSpPr>
          <p:cNvPr id="12" name="مستطيل مستدير الزوايا 11">
            <a:extLst>
              <a:ext uri="{FF2B5EF4-FFF2-40B4-BE49-F238E27FC236}">
                <a16:creationId xmlns:a16="http://schemas.microsoft.com/office/drawing/2014/main" id="{77CB85DF-54BC-B440-89D9-E5EB458A945A}"/>
              </a:ext>
            </a:extLst>
          </p:cNvPr>
          <p:cNvSpPr/>
          <p:nvPr/>
        </p:nvSpPr>
        <p:spPr>
          <a:xfrm>
            <a:off x="4830417" y="4608582"/>
            <a:ext cx="2743200" cy="698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QA" sz="2800" dirty="0">
                <a:solidFill>
                  <a:schemeClr val="tx1"/>
                </a:solidFill>
              </a:rPr>
              <a:t>سعيدة</a:t>
            </a:r>
          </a:p>
        </p:txBody>
      </p:sp>
      <p:pic>
        <p:nvPicPr>
          <p:cNvPr id="3073" name="Picture 1" descr="page6image88857536">
            <a:extLst>
              <a:ext uri="{FF2B5EF4-FFF2-40B4-BE49-F238E27FC236}">
                <a16:creationId xmlns:a16="http://schemas.microsoft.com/office/drawing/2014/main" id="{92043A40-9F46-1342-A8F4-43BB3FB53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13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4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D2708E-FBA4-0D4C-984D-11DB2646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QA" dirty="0"/>
              <a:t>من أنا ؟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8661BCF-E022-7649-A238-CDA1CC7FCB81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defTabSz="914400" rtl="1" eaLnBrk="1" latinLnBrk="0" hangingPunct="1">
              <a:lnSpc>
                <a:spcPct val="150000"/>
              </a:lnSpc>
            </a:pPr>
            <a:r>
              <a:rPr lang="ar-QA" sz="3600" dirty="0">
                <a:solidFill>
                  <a:schemeClr val="tx2">
                    <a:lumMod val="75000"/>
                  </a:schemeClr>
                </a:solidFill>
              </a:rPr>
              <a:t>عبادة يقوم بها المسلم كل يوم؟ ......................</a:t>
            </a:r>
          </a:p>
          <a:p>
            <a:pPr marL="0" defTabSz="914400" rtl="1" eaLnBrk="1" latinLnBrk="0" hangingPunct="1">
              <a:lnSpc>
                <a:spcPct val="150000"/>
              </a:lnSpc>
            </a:pPr>
            <a:r>
              <a:rPr lang="ar-QA" sz="3600" dirty="0">
                <a:solidFill>
                  <a:schemeClr val="tx2">
                    <a:lumMod val="75000"/>
                  </a:schemeClr>
                </a:solidFill>
              </a:rPr>
              <a:t>أول من جهر بقراءة القرآن الكريم في مكة المكرمة؟ ................</a:t>
            </a:r>
          </a:p>
          <a:p>
            <a:pPr marL="0" defTabSz="914400" rtl="1" eaLnBrk="1" latinLnBrk="0" hangingPunct="1">
              <a:lnSpc>
                <a:spcPct val="150000"/>
              </a:lnSpc>
            </a:pPr>
            <a:r>
              <a:rPr lang="ar-QA" sz="3600" dirty="0">
                <a:solidFill>
                  <a:schemeClr val="tx2">
                    <a:lumMod val="75000"/>
                  </a:schemeClr>
                </a:solidFill>
              </a:rPr>
              <a:t>صلاة عدد ركعاتها ٣ ركعات؟ ...................</a:t>
            </a:r>
          </a:p>
          <a:p>
            <a:pPr marL="0" algn="ctr" defTabSz="914400" rtl="1" eaLnBrk="1" latinLnBrk="0" hangingPunct="1"/>
            <a:endParaRPr lang="ar-QA" sz="3200" dirty="0"/>
          </a:p>
        </p:txBody>
      </p:sp>
    </p:spTree>
    <p:extLst>
      <p:ext uri="{BB962C8B-B14F-4D97-AF65-F5344CB8AC3E}">
        <p14:creationId xmlns:p14="http://schemas.microsoft.com/office/powerpoint/2010/main" val="244717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D22904D-C5BD-7D4A-B7D3-E7D8F9B1ECFF}"/>
              </a:ext>
            </a:extLst>
          </p:cNvPr>
          <p:cNvSpPr txBox="1">
            <a:spLocks/>
          </p:cNvSpPr>
          <p:nvPr/>
        </p:nvSpPr>
        <p:spPr>
          <a:xfrm>
            <a:off x="990600" y="1253331"/>
            <a:ext cx="10515600" cy="4351338"/>
          </a:xfrm>
          <a:prstGeom prst="roundRect">
            <a:avLst/>
          </a:prstGeom>
          <a:solidFill>
            <a:srgbClr val="EA7E9C">
              <a:alpha val="61000"/>
            </a:srgb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endParaRPr lang="ar-QA" sz="3200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A0D62A16-A417-6B44-BBFE-EFDC173C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18947"/>
            <a:ext cx="10515600" cy="1325563"/>
          </a:xfrm>
        </p:spPr>
        <p:txBody>
          <a:bodyPr/>
          <a:lstStyle/>
          <a:p>
            <a:pPr algn="ctr"/>
            <a:r>
              <a:rPr lang="ar-QA" dirty="0"/>
              <a:t>الدقيقة الواحدة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8FD044-E13E-454D-83F8-837D433E4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023"/>
            <a:ext cx="10515600" cy="4351338"/>
          </a:xfrm>
        </p:spPr>
        <p:txBody>
          <a:bodyPr/>
          <a:lstStyle/>
          <a:p>
            <a:r>
              <a:rPr lang="ar-QA" dirty="0"/>
              <a:t>عددي ثلاث من منزلة الصلاة؟ </a:t>
            </a:r>
          </a:p>
          <a:p>
            <a:r>
              <a:rPr lang="ar-QA" dirty="0"/>
              <a:t>..............................</a:t>
            </a:r>
          </a:p>
          <a:p>
            <a:r>
              <a:rPr lang="ar-QA" dirty="0"/>
              <a:t>.............................</a:t>
            </a:r>
          </a:p>
          <a:p>
            <a:r>
              <a:rPr lang="ar-QA" dirty="0"/>
              <a:t>.............................</a:t>
            </a:r>
          </a:p>
          <a:p>
            <a:pPr marL="0" indent="0">
              <a:buNone/>
            </a:pPr>
            <a:endParaRPr lang="ar-QA" dirty="0"/>
          </a:p>
          <a:p>
            <a:r>
              <a:rPr lang="ar-QA" dirty="0"/>
              <a:t>اذكري عملًا واحدًا من الأعمال الصالحة التي يحبها الله. </a:t>
            </a:r>
          </a:p>
          <a:p>
            <a:pPr marL="0" indent="0">
              <a:buNone/>
            </a:pPr>
            <a:r>
              <a:rPr lang="ar-QA" dirty="0"/>
              <a:t>           ..............................................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BA3EC73-1B0B-564E-829B-9E080D482E00}"/>
              </a:ext>
            </a:extLst>
          </p:cNvPr>
          <p:cNvSpPr txBox="1"/>
          <p:nvPr/>
        </p:nvSpPr>
        <p:spPr>
          <a:xfrm>
            <a:off x="10922432" y="267460"/>
            <a:ext cx="7248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ar-QA" sz="2400" dirty="0"/>
              <a:t>الدفتر</a:t>
            </a:r>
            <a:endParaRPr lang="ar-QA" dirty="0"/>
          </a:p>
        </p:txBody>
      </p:sp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E78B11AE-6836-4543-B990-22408D182DA4}"/>
              </a:ext>
            </a:extLst>
          </p:cNvPr>
          <p:cNvSpPr/>
          <p:nvPr/>
        </p:nvSpPr>
        <p:spPr>
          <a:xfrm>
            <a:off x="8179232" y="1948457"/>
            <a:ext cx="2743200" cy="698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QA" sz="2800" dirty="0">
                <a:solidFill>
                  <a:schemeClr val="tx1"/>
                </a:solidFill>
              </a:rPr>
              <a:t>أحب الأعمال إلى الله</a:t>
            </a:r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DDAE607F-8C99-9B43-BD79-7A2A5484F76D}"/>
              </a:ext>
            </a:extLst>
          </p:cNvPr>
          <p:cNvSpPr/>
          <p:nvPr/>
        </p:nvSpPr>
        <p:spPr>
          <a:xfrm>
            <a:off x="8179232" y="2514774"/>
            <a:ext cx="2743200" cy="698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QA" sz="2800" dirty="0">
                <a:solidFill>
                  <a:schemeClr val="tx1"/>
                </a:solidFill>
              </a:rPr>
              <a:t>سبب لدخول الجنة</a:t>
            </a:r>
          </a:p>
        </p:txBody>
      </p:sp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D51DAFEB-60CA-8240-9170-AFAD2BD3831D}"/>
              </a:ext>
            </a:extLst>
          </p:cNvPr>
          <p:cNvSpPr/>
          <p:nvPr/>
        </p:nvSpPr>
        <p:spPr>
          <a:xfrm>
            <a:off x="8179232" y="3175132"/>
            <a:ext cx="2743200" cy="698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QA" sz="2800" dirty="0">
                <a:solidFill>
                  <a:schemeClr val="tx1"/>
                </a:solidFill>
              </a:rPr>
              <a:t>أجرها كبير</a:t>
            </a:r>
          </a:p>
        </p:txBody>
      </p:sp>
    </p:spTree>
    <p:extLst>
      <p:ext uri="{BB962C8B-B14F-4D97-AF65-F5344CB8AC3E}">
        <p14:creationId xmlns:p14="http://schemas.microsoft.com/office/powerpoint/2010/main" val="225981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BE35A1E-8316-6D40-97DC-E7062F2A3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5142" r="95213">
                        <a14:foregroundMark x1="84397" y1="59929" x2="90603" y2="52837"/>
                        <a14:foregroundMark x1="90603" y1="52837" x2="86348" y2="46454"/>
                        <a14:foregroundMark x1="86348" y1="46454" x2="70567" y2="41844"/>
                        <a14:foregroundMark x1="70567" y1="41844" x2="18440" y2="42730"/>
                        <a14:foregroundMark x1="18440" y1="42730" x2="10816" y2="44858"/>
                        <a14:foregroundMark x1="10816" y1="44858" x2="10638" y2="45035"/>
                        <a14:foregroundMark x1="29255" y1="38830" x2="88652" y2="43440"/>
                        <a14:foregroundMark x1="88652" y1="43440" x2="90603" y2="50532"/>
                        <a14:foregroundMark x1="90603" y1="50532" x2="26773" y2="53546"/>
                        <a14:foregroundMark x1="26773" y1="53546" x2="18440" y2="57447"/>
                        <a14:foregroundMark x1="18440" y1="57447" x2="20567" y2="58688"/>
                        <a14:foregroundMark x1="18440" y1="37234" x2="12766" y2="38830"/>
                        <a14:foregroundMark x1="14716" y1="37057" x2="17730" y2="37234"/>
                        <a14:foregroundMark x1="18972" y1="35638" x2="18972" y2="38830"/>
                        <a14:foregroundMark x1="12943" y1="33688" x2="12943" y2="36702"/>
                        <a14:foregroundMark x1="10638" y1="39007" x2="17730" y2="41489"/>
                        <a14:foregroundMark x1="17730" y1="41489" x2="21454" y2="40071"/>
                        <a14:foregroundMark x1="13652" y1="33688" x2="13475" y2="31915"/>
                        <a14:foregroundMark x1="19504" y1="31383" x2="19504" y2="31383"/>
                        <a14:foregroundMark x1="19504" y1="31383" x2="19504" y2="31383"/>
                        <a14:foregroundMark x1="19326" y1="30851" x2="19149" y2="30674"/>
                        <a14:foregroundMark x1="11702" y1="29078" x2="10993" y2="29433"/>
                        <a14:foregroundMark x1="7801" y1="35638" x2="6738" y2="35638"/>
                        <a14:foregroundMark x1="25887" y1="38830" x2="33688" y2="39007"/>
                        <a14:foregroundMark x1="33688" y1="39007" x2="49468" y2="37057"/>
                        <a14:foregroundMark x1="49468" y1="37057" x2="71099" y2="39184"/>
                        <a14:foregroundMark x1="71099" y1="39184" x2="85993" y2="38475"/>
                        <a14:foregroundMark x1="85993" y1="38475" x2="91312" y2="43085"/>
                        <a14:foregroundMark x1="91312" y1="43085" x2="94149" y2="50532"/>
                        <a14:foregroundMark x1="94149" y1="50532" x2="90957" y2="57624"/>
                        <a14:foregroundMark x1="90957" y1="57624" x2="84752" y2="61170"/>
                        <a14:foregroundMark x1="84752" y1="61170" x2="73227" y2="60993"/>
                        <a14:foregroundMark x1="10461" y1="40780" x2="5851" y2="46099"/>
                        <a14:foregroundMark x1="5851" y1="46099" x2="6560" y2="53546"/>
                        <a14:foregroundMark x1="6560" y1="53546" x2="8333" y2="56028"/>
                        <a14:foregroundMark x1="92908" y1="53901" x2="92908" y2="46809"/>
                        <a14:foregroundMark x1="92908" y1="46809" x2="93972" y2="53901"/>
                        <a14:foregroundMark x1="93972" y1="53901" x2="94504" y2="46454"/>
                        <a14:foregroundMark x1="94504" y1="46454" x2="94681" y2="50177"/>
                        <a14:foregroundMark x1="94504" y1="46986" x2="90603" y2="41135"/>
                        <a14:foregroundMark x1="90603" y1="41135" x2="84752" y2="36879"/>
                        <a14:foregroundMark x1="84752" y1="36879" x2="25640" y2="37222"/>
                        <a14:foregroundMark x1="92730" y1="44504" x2="92730" y2="44504"/>
                        <a14:foregroundMark x1="6560" y1="43617" x2="5142" y2="50709"/>
                        <a14:foregroundMark x1="5142" y1="50709" x2="8333" y2="57270"/>
                        <a14:foregroundMark x1="8333" y1="57270" x2="14362" y2="61348"/>
                        <a14:foregroundMark x1="14362" y1="61348" x2="22695" y2="62766"/>
                        <a14:foregroundMark x1="22695" y1="62766" x2="32092" y2="62234"/>
                        <a14:foregroundMark x1="32092" y1="62234" x2="40957" y2="62589"/>
                        <a14:foregroundMark x1="40957" y1="62589" x2="68794" y2="62234"/>
                        <a14:foregroundMark x1="68794" y1="62234" x2="77305" y2="62234"/>
                        <a14:foregroundMark x1="77305" y1="62234" x2="84397" y2="61702"/>
                        <a14:foregroundMark x1="84397" y1="61702" x2="90071" y2="59397"/>
                        <a14:foregroundMark x1="87234" y1="61702" x2="82624" y2="62589"/>
                        <a14:foregroundMark x1="93617" y1="45390" x2="89362" y2="39362"/>
                        <a14:foregroundMark x1="89362" y1="39362" x2="82801" y2="36702"/>
                        <a14:foregroundMark x1="82801" y1="36702" x2="30851" y2="37057"/>
                        <a14:foregroundMark x1="30851" y1="37057" x2="33688" y2="37411"/>
                        <a14:foregroundMark x1="74645" y1="36702" x2="26130" y2="36366"/>
                        <a14:foregroundMark x1="82979" y1="36702" x2="65603" y2="35993"/>
                        <a14:foregroundMark x1="65603" y1="35993" x2="58688" y2="37766"/>
                        <a14:foregroundMark x1="58688" y1="37766" x2="47695" y2="36879"/>
                        <a14:foregroundMark x1="88298" y1="38652" x2="81383" y2="36525"/>
                        <a14:foregroundMark x1="81383" y1="36525" x2="88298" y2="38475"/>
                        <a14:foregroundMark x1="88298" y1="38475" x2="80851" y2="36170"/>
                        <a14:foregroundMark x1="80851" y1="36170" x2="25646" y2="35823"/>
                        <a14:foregroundMark x1="82092" y1="36348" x2="89184" y2="38121"/>
                        <a14:foregroundMark x1="89184" y1="38121" x2="82270" y2="36348"/>
                        <a14:foregroundMark x1="82270" y1="36348" x2="89539" y2="39539"/>
                        <a14:foregroundMark x1="89539" y1="39539" x2="94504" y2="45567"/>
                        <a14:foregroundMark x1="94504" y1="45567" x2="95213" y2="52660"/>
                        <a14:foregroundMark x1="95213" y1="52660" x2="92021" y2="59397"/>
                        <a14:foregroundMark x1="92021" y1="59397" x2="84574" y2="62766"/>
                        <a14:foregroundMark x1="84574" y1="62766" x2="78723" y2="63121"/>
                        <a14:backgroundMark x1="23582" y1="34752" x2="22163" y2="37234"/>
                        <a14:backgroundMark x1="21454" y1="36879" x2="23759" y2="36170"/>
                        <a14:backgroundMark x1="5319" y1="40957" x2="8333" y2="37766"/>
                      </a14:backgroundRemoval>
                    </a14:imgEffect>
                  </a14:imgLayer>
                </a14:imgProps>
              </a:ext>
            </a:extLst>
          </a:blip>
          <a:srcRect t="25743" b="31052"/>
          <a:stretch/>
        </p:blipFill>
        <p:spPr>
          <a:xfrm>
            <a:off x="7571120" y="0"/>
            <a:ext cx="2075494" cy="868367"/>
          </a:xfrm>
          <a:prstGeom prst="rect">
            <a:avLst/>
          </a:prstGeom>
        </p:spPr>
      </p:pic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A4497055-33E6-CB47-942D-65B1E12C4C7C}"/>
              </a:ext>
            </a:extLst>
          </p:cNvPr>
          <p:cNvSpPr/>
          <p:nvPr/>
        </p:nvSpPr>
        <p:spPr>
          <a:xfrm>
            <a:off x="1245140" y="948101"/>
            <a:ext cx="8638161" cy="1057680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QA" sz="3600" dirty="0"/>
              <a:t>من هو راوي الحديث وما فضله؟ </a:t>
            </a:r>
          </a:p>
          <a:p>
            <a:pPr marL="0" algn="ctr" defTabSz="914400" rtl="1" eaLnBrk="1" latinLnBrk="0" hangingPunct="1"/>
            <a:endParaRPr lang="ar-QA" sz="2000" dirty="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CCA00362-248C-4647-A82F-5E42A95EC2B7}"/>
              </a:ext>
            </a:extLst>
          </p:cNvPr>
          <p:cNvSpPr/>
          <p:nvPr/>
        </p:nvSpPr>
        <p:spPr>
          <a:xfrm>
            <a:off x="1245140" y="2271252"/>
            <a:ext cx="8638161" cy="2464713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QA" sz="2800" dirty="0">
                <a:solidFill>
                  <a:schemeClr val="tx2">
                    <a:lumMod val="75000"/>
                  </a:schemeClr>
                </a:solidFill>
              </a:rPr>
              <a:t>المقصود بـ(على وقتها) في قول رسول الله صلى الله عليه وسلم (</a:t>
            </a:r>
            <a:r>
              <a:rPr lang="ar-QA" sz="2800" b="1" u="sng" dirty="0">
                <a:solidFill>
                  <a:schemeClr val="tx2">
                    <a:lumMod val="75000"/>
                  </a:schemeClr>
                </a:solidFill>
              </a:rPr>
              <a:t>الصلاة في وقتها)</a:t>
            </a:r>
            <a:r>
              <a:rPr lang="ar-QA" sz="2800" dirty="0">
                <a:solidFill>
                  <a:schemeClr val="tx2">
                    <a:lumMod val="75000"/>
                  </a:schemeClr>
                </a:solidFill>
              </a:rPr>
              <a:t> هو؟</a:t>
            </a:r>
          </a:p>
          <a:p>
            <a:pPr marL="0" defTabSz="914400" rtl="1" eaLnBrk="1" latinLnBrk="0" hangingPunct="1"/>
            <a:r>
              <a:rPr lang="ar-QA" sz="3200" dirty="0"/>
              <a:t>١- قبل وقتها.</a:t>
            </a:r>
          </a:p>
          <a:p>
            <a:pPr marL="0" defTabSz="914400" rtl="1" eaLnBrk="1" latinLnBrk="0" hangingPunct="1"/>
            <a:r>
              <a:rPr lang="ar-QA" sz="3200" dirty="0"/>
              <a:t>٢- بعد مرور وقتها. </a:t>
            </a:r>
          </a:p>
          <a:p>
            <a:pPr marL="0" defTabSz="914400" rtl="1" eaLnBrk="1" latinLnBrk="0" hangingPunct="1"/>
            <a:r>
              <a:rPr lang="ar-QA" sz="3200" dirty="0"/>
              <a:t>٣- الوقت المحدد لها. </a:t>
            </a:r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65C770CF-DCC7-E54C-9269-B6D9FB8EF20B}"/>
              </a:ext>
            </a:extLst>
          </p:cNvPr>
          <p:cNvSpPr/>
          <p:nvPr/>
        </p:nvSpPr>
        <p:spPr>
          <a:xfrm>
            <a:off x="1245141" y="5005237"/>
            <a:ext cx="8638160" cy="1100596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QA" sz="3600" dirty="0"/>
              <a:t>عدد ركعات صلاة العصر ٤ (   )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B682A86-3BEF-F94F-9466-CB7D43750836}"/>
              </a:ext>
            </a:extLst>
          </p:cNvPr>
          <p:cNvSpPr txBox="1"/>
          <p:nvPr/>
        </p:nvSpPr>
        <p:spPr>
          <a:xfrm>
            <a:off x="8241390" y="258797"/>
            <a:ext cx="1072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dirty="0"/>
              <a:t>الغلق البنائي</a:t>
            </a:r>
          </a:p>
        </p:txBody>
      </p:sp>
    </p:spTree>
    <p:extLst>
      <p:ext uri="{BB962C8B-B14F-4D97-AF65-F5344CB8AC3E}">
        <p14:creationId xmlns:p14="http://schemas.microsoft.com/office/powerpoint/2010/main" val="7859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3CAE279-82BD-4992-9F75-07F09714A0DD}"/>
              </a:ext>
            </a:extLst>
          </p:cNvPr>
          <p:cNvSpPr/>
          <p:nvPr/>
        </p:nvSpPr>
        <p:spPr>
          <a:xfrm>
            <a:off x="185534" y="1401052"/>
            <a:ext cx="3643516" cy="4089354"/>
          </a:xfrm>
          <a:prstGeom prst="roundRect">
            <a:avLst/>
          </a:prstGeom>
          <a:solidFill>
            <a:srgbClr val="FF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8EA6D3-7B38-4E53-BC80-3FCB67DEDCCE}"/>
              </a:ext>
            </a:extLst>
          </p:cNvPr>
          <p:cNvGrpSpPr/>
          <p:nvPr/>
        </p:nvGrpSpPr>
        <p:grpSpPr>
          <a:xfrm>
            <a:off x="3994040" y="293103"/>
            <a:ext cx="7839464" cy="6195440"/>
            <a:chOff x="3994040" y="293103"/>
            <a:chExt cx="7839464" cy="619544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E2F42E2-CA62-4333-816C-14C6A05A162A}"/>
                </a:ext>
              </a:extLst>
            </p:cNvPr>
            <p:cNvSpPr/>
            <p:nvPr/>
          </p:nvSpPr>
          <p:spPr>
            <a:xfrm>
              <a:off x="3994951" y="306360"/>
              <a:ext cx="6023976" cy="1036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E1313E7-3411-435C-B7F8-AC9A501E0692}"/>
                </a:ext>
              </a:extLst>
            </p:cNvPr>
            <p:cNvSpPr/>
            <p:nvPr/>
          </p:nvSpPr>
          <p:spPr>
            <a:xfrm>
              <a:off x="3994951" y="1342598"/>
              <a:ext cx="6023976" cy="1036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E8723EE-AB94-4568-B1FE-64B117272BE6}"/>
                </a:ext>
              </a:extLst>
            </p:cNvPr>
            <p:cNvSpPr/>
            <p:nvPr/>
          </p:nvSpPr>
          <p:spPr>
            <a:xfrm>
              <a:off x="3994040" y="2373809"/>
              <a:ext cx="6023976" cy="1036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BCBC3E8-DA35-4AF3-9943-8899B4425657}"/>
                </a:ext>
              </a:extLst>
            </p:cNvPr>
            <p:cNvSpPr/>
            <p:nvPr/>
          </p:nvSpPr>
          <p:spPr>
            <a:xfrm>
              <a:off x="3994040" y="3410047"/>
              <a:ext cx="6023976" cy="1036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1FCEED-503E-45DC-B16C-514E9CD8A73B}"/>
                </a:ext>
              </a:extLst>
            </p:cNvPr>
            <p:cNvSpPr/>
            <p:nvPr/>
          </p:nvSpPr>
          <p:spPr>
            <a:xfrm>
              <a:off x="3994040" y="4416067"/>
              <a:ext cx="6025369" cy="10362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10F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52CD10-E332-4387-9881-9A2B0CE078E0}"/>
                </a:ext>
              </a:extLst>
            </p:cNvPr>
            <p:cNvSpPr/>
            <p:nvPr/>
          </p:nvSpPr>
          <p:spPr>
            <a:xfrm>
              <a:off x="3994040" y="5452305"/>
              <a:ext cx="6025369" cy="1036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0FFA2AC-C080-4C69-B4D2-DC23CA4D3D0D}"/>
                </a:ext>
              </a:extLst>
            </p:cNvPr>
            <p:cNvSpPr/>
            <p:nvPr/>
          </p:nvSpPr>
          <p:spPr>
            <a:xfrm>
              <a:off x="10022644" y="293103"/>
              <a:ext cx="1810860" cy="6195439"/>
            </a:xfrm>
            <a:prstGeom prst="rect">
              <a:avLst/>
            </a:prstGeom>
            <a:solidFill>
              <a:srgbClr val="FF578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835CAF59-1CBB-4A6E-BA57-1881A3BCB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2744" y="1368865"/>
              <a:ext cx="950377" cy="981078"/>
            </a:xfrm>
            <a:prstGeom prst="rect">
              <a:avLst/>
            </a:prstGeom>
          </p:spPr>
        </p:pic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E5E9997-021D-4493-86CF-B5BD2D4AC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615" y="2405103"/>
              <a:ext cx="999714" cy="981078"/>
            </a:xfrm>
            <a:prstGeom prst="rect">
              <a:avLst/>
            </a:prstGeom>
          </p:spPr>
        </p:pic>
        <p:pic>
          <p:nvPicPr>
            <p:cNvPr id="9" name="Picture 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66657D2D-2F9D-4A34-BF40-A73CA429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6624" y="3378818"/>
              <a:ext cx="961561" cy="981078"/>
            </a:xfrm>
            <a:prstGeom prst="rect">
              <a:avLst/>
            </a:prstGeom>
          </p:spPr>
        </p:pic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E2BFC7E-E287-4E1F-AD86-F4E1606F5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2744" y="4412336"/>
              <a:ext cx="969815" cy="981078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">
              <a:extLst>
                <a:ext uri="{FF2B5EF4-FFF2-40B4-BE49-F238E27FC236}">
                  <a16:creationId xmlns:a16="http://schemas.microsoft.com/office/drawing/2014/main" id="{40BBFE12-D8F8-40F3-8756-39AC781F1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455" y="5476154"/>
              <a:ext cx="1007834" cy="981078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6360962-D4ED-4F53-92AC-9C15863DE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3423" y="325939"/>
              <a:ext cx="999713" cy="1036238"/>
            </a:xfrm>
            <a:prstGeom prst="rect">
              <a:avLst/>
            </a:prstGeom>
          </p:spPr>
        </p:pic>
      </p:grpSp>
      <p:pic>
        <p:nvPicPr>
          <p:cNvPr id="33" name="dice2">
            <a:hlinkClick r:id="" action="ppaction://media"/>
            <a:extLst>
              <a:ext uri="{FF2B5EF4-FFF2-40B4-BE49-F238E27FC236}">
                <a16:creationId xmlns:a16="http://schemas.microsoft.com/office/drawing/2014/main" id="{BBE6E934-D5EE-40BF-A45F-5E84467803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21011" t="1585" r="23980"/>
          <a:stretch/>
        </p:blipFill>
        <p:spPr>
          <a:xfrm>
            <a:off x="406121" y="1760068"/>
            <a:ext cx="3191422" cy="3337864"/>
          </a:xfrm>
          <a:prstGeom prst="round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4C886D-D4B1-4A8A-8D51-4AAEEBF7DDEB}"/>
              </a:ext>
            </a:extLst>
          </p:cNvPr>
          <p:cNvSpPr/>
          <p:nvPr/>
        </p:nvSpPr>
        <p:spPr>
          <a:xfrm>
            <a:off x="358496" y="293103"/>
            <a:ext cx="27574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QA" sz="4400" dirty="0"/>
              <a:t>الغلق الختامي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7EE41-BDE0-43F3-ADE9-2F1C64D775F5}"/>
              </a:ext>
            </a:extLst>
          </p:cNvPr>
          <p:cNvSpPr/>
          <p:nvPr/>
        </p:nvSpPr>
        <p:spPr>
          <a:xfrm>
            <a:off x="4021884" y="459337"/>
            <a:ext cx="59683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متى يُسن للمسلم قراءة سورة الإخلاص؟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C41AB5-1603-43EB-A7E0-5AF3E7E6C2A8}"/>
              </a:ext>
            </a:extLst>
          </p:cNvPr>
          <p:cNvSpPr/>
          <p:nvPr/>
        </p:nvSpPr>
        <p:spPr>
          <a:xfrm>
            <a:off x="4363321" y="1478072"/>
            <a:ext cx="53046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ما معنى الجهاد في سبيل الله؟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04E74A-9000-4AF5-9DD5-896F27D730D5}"/>
              </a:ext>
            </a:extLst>
          </p:cNvPr>
          <p:cNvSpPr/>
          <p:nvPr/>
        </p:nvSpPr>
        <p:spPr>
          <a:xfrm>
            <a:off x="4374542" y="2509283"/>
            <a:ext cx="52886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كم عدد ركعات صلاة الفجر؟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7EE7FE-DE3C-40D1-8C50-49CB68B5F714}"/>
              </a:ext>
            </a:extLst>
          </p:cNvPr>
          <p:cNvSpPr/>
          <p:nvPr/>
        </p:nvSpPr>
        <p:spPr>
          <a:xfrm>
            <a:off x="5285848" y="3550783"/>
            <a:ext cx="36295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ما معنى كلمة كفوًا؟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DC3551-B928-4846-A6A0-A592D1C69165}"/>
              </a:ext>
            </a:extLst>
          </p:cNvPr>
          <p:cNvSpPr/>
          <p:nvPr/>
        </p:nvSpPr>
        <p:spPr>
          <a:xfrm>
            <a:off x="4912352" y="4597329"/>
            <a:ext cx="44839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اقرئي سورة الإخلاص.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16CAB6-4992-475E-AAC0-DE9D49A6BE80}"/>
              </a:ext>
            </a:extLst>
          </p:cNvPr>
          <p:cNvSpPr/>
          <p:nvPr/>
        </p:nvSpPr>
        <p:spPr>
          <a:xfrm>
            <a:off x="4230276" y="5603349"/>
            <a:ext cx="57406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من هو أول من جهر بقراءة القرآن الكريم؟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9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BE35A1E-8316-6D40-97DC-E7062F2A3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5142" r="95213">
                        <a14:foregroundMark x1="84397" y1="59929" x2="90603" y2="52837"/>
                        <a14:foregroundMark x1="90603" y1="52837" x2="86348" y2="46454"/>
                        <a14:foregroundMark x1="86348" y1="46454" x2="70567" y2="41844"/>
                        <a14:foregroundMark x1="70567" y1="41844" x2="18440" y2="42730"/>
                        <a14:foregroundMark x1="18440" y1="42730" x2="10816" y2="44858"/>
                        <a14:foregroundMark x1="10816" y1="44858" x2="10638" y2="45035"/>
                        <a14:foregroundMark x1="29255" y1="38830" x2="88652" y2="43440"/>
                        <a14:foregroundMark x1="88652" y1="43440" x2="90603" y2="50532"/>
                        <a14:foregroundMark x1="90603" y1="50532" x2="26773" y2="53546"/>
                        <a14:foregroundMark x1="26773" y1="53546" x2="18440" y2="57447"/>
                        <a14:foregroundMark x1="18440" y1="57447" x2="20567" y2="58688"/>
                        <a14:foregroundMark x1="18440" y1="37234" x2="12766" y2="38830"/>
                        <a14:foregroundMark x1="14716" y1="37057" x2="17730" y2="37234"/>
                        <a14:foregroundMark x1="18972" y1="35638" x2="18972" y2="38830"/>
                        <a14:foregroundMark x1="12943" y1="33688" x2="12943" y2="36702"/>
                        <a14:foregroundMark x1="10638" y1="39007" x2="17730" y2="41489"/>
                        <a14:foregroundMark x1="17730" y1="41489" x2="21454" y2="40071"/>
                        <a14:foregroundMark x1="13652" y1="33688" x2="13475" y2="31915"/>
                        <a14:foregroundMark x1="19504" y1="31383" x2="19504" y2="31383"/>
                        <a14:foregroundMark x1="19504" y1="31383" x2="19504" y2="31383"/>
                        <a14:foregroundMark x1="19326" y1="30851" x2="19149" y2="30674"/>
                        <a14:foregroundMark x1="11702" y1="29078" x2="10993" y2="29433"/>
                        <a14:foregroundMark x1="7801" y1="35638" x2="6738" y2="35638"/>
                        <a14:foregroundMark x1="25887" y1="38830" x2="33688" y2="39007"/>
                        <a14:foregroundMark x1="33688" y1="39007" x2="49468" y2="37057"/>
                        <a14:foregroundMark x1="49468" y1="37057" x2="71099" y2="39184"/>
                        <a14:foregroundMark x1="71099" y1="39184" x2="85993" y2="38475"/>
                        <a14:foregroundMark x1="85993" y1="38475" x2="91312" y2="43085"/>
                        <a14:foregroundMark x1="91312" y1="43085" x2="94149" y2="50532"/>
                        <a14:foregroundMark x1="94149" y1="50532" x2="90957" y2="57624"/>
                        <a14:foregroundMark x1="90957" y1="57624" x2="84752" y2="61170"/>
                        <a14:foregroundMark x1="84752" y1="61170" x2="73227" y2="60993"/>
                        <a14:foregroundMark x1="10461" y1="40780" x2="5851" y2="46099"/>
                        <a14:foregroundMark x1="5851" y1="46099" x2="6560" y2="53546"/>
                        <a14:foregroundMark x1="6560" y1="53546" x2="8333" y2="56028"/>
                        <a14:foregroundMark x1="92908" y1="53901" x2="92908" y2="46809"/>
                        <a14:foregroundMark x1="92908" y1="46809" x2="93972" y2="53901"/>
                        <a14:foregroundMark x1="93972" y1="53901" x2="94504" y2="46454"/>
                        <a14:foregroundMark x1="94504" y1="46454" x2="94681" y2="50177"/>
                        <a14:foregroundMark x1="94504" y1="46986" x2="90603" y2="41135"/>
                        <a14:foregroundMark x1="90603" y1="41135" x2="84752" y2="36879"/>
                        <a14:foregroundMark x1="84752" y1="36879" x2="25640" y2="37222"/>
                        <a14:foregroundMark x1="92730" y1="44504" x2="92730" y2="44504"/>
                        <a14:foregroundMark x1="6560" y1="43617" x2="5142" y2="50709"/>
                        <a14:foregroundMark x1="5142" y1="50709" x2="8333" y2="57270"/>
                        <a14:foregroundMark x1="8333" y1="57270" x2="14362" y2="61348"/>
                        <a14:foregroundMark x1="14362" y1="61348" x2="22695" y2="62766"/>
                        <a14:foregroundMark x1="22695" y1="62766" x2="32092" y2="62234"/>
                        <a14:foregroundMark x1="32092" y1="62234" x2="40957" y2="62589"/>
                        <a14:foregroundMark x1="40957" y1="62589" x2="68794" y2="62234"/>
                        <a14:foregroundMark x1="68794" y1="62234" x2="77305" y2="62234"/>
                        <a14:foregroundMark x1="77305" y1="62234" x2="84397" y2="61702"/>
                        <a14:foregroundMark x1="84397" y1="61702" x2="90071" y2="59397"/>
                        <a14:foregroundMark x1="87234" y1="61702" x2="82624" y2="62589"/>
                        <a14:foregroundMark x1="93617" y1="45390" x2="89362" y2="39362"/>
                        <a14:foregroundMark x1="89362" y1="39362" x2="82801" y2="36702"/>
                        <a14:foregroundMark x1="82801" y1="36702" x2="30851" y2="37057"/>
                        <a14:foregroundMark x1="30851" y1="37057" x2="33688" y2="37411"/>
                        <a14:foregroundMark x1="74645" y1="36702" x2="26130" y2="36366"/>
                        <a14:foregroundMark x1="82979" y1="36702" x2="65603" y2="35993"/>
                        <a14:foregroundMark x1="65603" y1="35993" x2="58688" y2="37766"/>
                        <a14:foregroundMark x1="58688" y1="37766" x2="47695" y2="36879"/>
                        <a14:foregroundMark x1="88298" y1="38652" x2="81383" y2="36525"/>
                        <a14:foregroundMark x1="81383" y1="36525" x2="88298" y2="38475"/>
                        <a14:foregroundMark x1="88298" y1="38475" x2="80851" y2="36170"/>
                        <a14:foregroundMark x1="80851" y1="36170" x2="25646" y2="35823"/>
                        <a14:foregroundMark x1="82092" y1="36348" x2="89184" y2="38121"/>
                        <a14:foregroundMark x1="89184" y1="38121" x2="82270" y2="36348"/>
                        <a14:foregroundMark x1="82270" y1="36348" x2="89539" y2="39539"/>
                        <a14:foregroundMark x1="89539" y1="39539" x2="94504" y2="45567"/>
                        <a14:foregroundMark x1="94504" y1="45567" x2="95213" y2="52660"/>
                        <a14:foregroundMark x1="95213" y1="52660" x2="92021" y2="59397"/>
                        <a14:foregroundMark x1="92021" y1="59397" x2="84574" y2="62766"/>
                        <a14:foregroundMark x1="84574" y1="62766" x2="78723" y2="63121"/>
                        <a14:backgroundMark x1="23582" y1="34752" x2="22163" y2="37234"/>
                        <a14:backgroundMark x1="21454" y1="36879" x2="23759" y2="36170"/>
                        <a14:backgroundMark x1="5319" y1="40957" x2="8333" y2="37766"/>
                      </a14:backgroundRemoval>
                    </a14:imgEffect>
                  </a14:imgLayer>
                </a14:imgProps>
              </a:ext>
            </a:extLst>
          </a:blip>
          <a:srcRect t="25743" b="31052"/>
          <a:stretch/>
        </p:blipFill>
        <p:spPr>
          <a:xfrm>
            <a:off x="7571120" y="0"/>
            <a:ext cx="2075494" cy="868367"/>
          </a:xfrm>
          <a:prstGeom prst="rect">
            <a:avLst/>
          </a:prstGeom>
        </p:spPr>
      </p:pic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65C770CF-DCC7-E54C-9269-B6D9FB8EF20B}"/>
              </a:ext>
            </a:extLst>
          </p:cNvPr>
          <p:cNvSpPr/>
          <p:nvPr/>
        </p:nvSpPr>
        <p:spPr>
          <a:xfrm>
            <a:off x="846236" y="1781944"/>
            <a:ext cx="10499527" cy="1374807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الالتزام بممارســة الســلوكيات الإسلامية الصحيحــة؛ اقتــداء بالنبــي صلى الله عليه وسلم</a:t>
            </a:r>
            <a:r>
              <a:rPr lang="en-US" sz="4800" dirty="0"/>
              <a:t> </a:t>
            </a:r>
            <a:endParaRPr lang="ar-QA" sz="48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B682A86-3BEF-F94F-9466-CB7D43750836}"/>
              </a:ext>
            </a:extLst>
          </p:cNvPr>
          <p:cNvSpPr txBox="1"/>
          <p:nvPr/>
        </p:nvSpPr>
        <p:spPr>
          <a:xfrm>
            <a:off x="8175896" y="249517"/>
            <a:ext cx="79060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2800" dirty="0"/>
              <a:t>القيمة</a:t>
            </a:r>
            <a:endParaRPr lang="ar-QA" dirty="0"/>
          </a:p>
        </p:txBody>
      </p:sp>
    </p:spTree>
    <p:extLst>
      <p:ext uri="{BB962C8B-B14F-4D97-AF65-F5344CB8AC3E}">
        <p14:creationId xmlns:p14="http://schemas.microsoft.com/office/powerpoint/2010/main" val="42681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BE35A1E-8316-6D40-97DC-E7062F2A3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5142" r="95213">
                        <a14:foregroundMark x1="84397" y1="59929" x2="90603" y2="52837"/>
                        <a14:foregroundMark x1="90603" y1="52837" x2="86348" y2="46454"/>
                        <a14:foregroundMark x1="86348" y1="46454" x2="70567" y2="41844"/>
                        <a14:foregroundMark x1="70567" y1="41844" x2="18440" y2="42730"/>
                        <a14:foregroundMark x1="18440" y1="42730" x2="10816" y2="44858"/>
                        <a14:foregroundMark x1="10816" y1="44858" x2="10638" y2="45035"/>
                        <a14:foregroundMark x1="29255" y1="38830" x2="88652" y2="43440"/>
                        <a14:foregroundMark x1="88652" y1="43440" x2="90603" y2="50532"/>
                        <a14:foregroundMark x1="90603" y1="50532" x2="26773" y2="53546"/>
                        <a14:foregroundMark x1="26773" y1="53546" x2="18440" y2="57447"/>
                        <a14:foregroundMark x1="18440" y1="57447" x2="20567" y2="58688"/>
                        <a14:foregroundMark x1="18440" y1="37234" x2="12766" y2="38830"/>
                        <a14:foregroundMark x1="14716" y1="37057" x2="17730" y2="37234"/>
                        <a14:foregroundMark x1="18972" y1="35638" x2="18972" y2="38830"/>
                        <a14:foregroundMark x1="12943" y1="33688" x2="12943" y2="36702"/>
                        <a14:foregroundMark x1="10638" y1="39007" x2="17730" y2="41489"/>
                        <a14:foregroundMark x1="17730" y1="41489" x2="21454" y2="40071"/>
                        <a14:foregroundMark x1="13652" y1="33688" x2="13475" y2="31915"/>
                        <a14:foregroundMark x1="19504" y1="31383" x2="19504" y2="31383"/>
                        <a14:foregroundMark x1="19504" y1="31383" x2="19504" y2="31383"/>
                        <a14:foregroundMark x1="19326" y1="30851" x2="19149" y2="30674"/>
                        <a14:foregroundMark x1="11702" y1="29078" x2="10993" y2="29433"/>
                        <a14:foregroundMark x1="7801" y1="35638" x2="6738" y2="35638"/>
                        <a14:foregroundMark x1="25887" y1="38830" x2="33688" y2="39007"/>
                        <a14:foregroundMark x1="33688" y1="39007" x2="49468" y2="37057"/>
                        <a14:foregroundMark x1="49468" y1="37057" x2="71099" y2="39184"/>
                        <a14:foregroundMark x1="71099" y1="39184" x2="85993" y2="38475"/>
                        <a14:foregroundMark x1="85993" y1="38475" x2="91312" y2="43085"/>
                        <a14:foregroundMark x1="91312" y1="43085" x2="94149" y2="50532"/>
                        <a14:foregroundMark x1="94149" y1="50532" x2="90957" y2="57624"/>
                        <a14:foregroundMark x1="90957" y1="57624" x2="84752" y2="61170"/>
                        <a14:foregroundMark x1="84752" y1="61170" x2="73227" y2="60993"/>
                        <a14:foregroundMark x1="10461" y1="40780" x2="5851" y2="46099"/>
                        <a14:foregroundMark x1="5851" y1="46099" x2="6560" y2="53546"/>
                        <a14:foregroundMark x1="6560" y1="53546" x2="8333" y2="56028"/>
                        <a14:foregroundMark x1="92908" y1="53901" x2="92908" y2="46809"/>
                        <a14:foregroundMark x1="92908" y1="46809" x2="93972" y2="53901"/>
                        <a14:foregroundMark x1="93972" y1="53901" x2="94504" y2="46454"/>
                        <a14:foregroundMark x1="94504" y1="46454" x2="94681" y2="50177"/>
                        <a14:foregroundMark x1="94504" y1="46986" x2="90603" y2="41135"/>
                        <a14:foregroundMark x1="90603" y1="41135" x2="84752" y2="36879"/>
                        <a14:foregroundMark x1="84752" y1="36879" x2="25640" y2="37222"/>
                        <a14:foregroundMark x1="92730" y1="44504" x2="92730" y2="44504"/>
                        <a14:foregroundMark x1="6560" y1="43617" x2="5142" y2="50709"/>
                        <a14:foregroundMark x1="5142" y1="50709" x2="8333" y2="57270"/>
                        <a14:foregroundMark x1="8333" y1="57270" x2="14362" y2="61348"/>
                        <a14:foregroundMark x1="14362" y1="61348" x2="22695" y2="62766"/>
                        <a14:foregroundMark x1="22695" y1="62766" x2="32092" y2="62234"/>
                        <a14:foregroundMark x1="32092" y1="62234" x2="40957" y2="62589"/>
                        <a14:foregroundMark x1="40957" y1="62589" x2="68794" y2="62234"/>
                        <a14:foregroundMark x1="68794" y1="62234" x2="77305" y2="62234"/>
                        <a14:foregroundMark x1="77305" y1="62234" x2="84397" y2="61702"/>
                        <a14:foregroundMark x1="84397" y1="61702" x2="90071" y2="59397"/>
                        <a14:foregroundMark x1="87234" y1="61702" x2="82624" y2="62589"/>
                        <a14:foregroundMark x1="93617" y1="45390" x2="89362" y2="39362"/>
                        <a14:foregroundMark x1="89362" y1="39362" x2="82801" y2="36702"/>
                        <a14:foregroundMark x1="82801" y1="36702" x2="30851" y2="37057"/>
                        <a14:foregroundMark x1="30851" y1="37057" x2="33688" y2="37411"/>
                        <a14:foregroundMark x1="74645" y1="36702" x2="26130" y2="36366"/>
                        <a14:foregroundMark x1="82979" y1="36702" x2="65603" y2="35993"/>
                        <a14:foregroundMark x1="65603" y1="35993" x2="58688" y2="37766"/>
                        <a14:foregroundMark x1="58688" y1="37766" x2="47695" y2="36879"/>
                        <a14:foregroundMark x1="88298" y1="38652" x2="81383" y2="36525"/>
                        <a14:foregroundMark x1="81383" y1="36525" x2="88298" y2="38475"/>
                        <a14:foregroundMark x1="88298" y1="38475" x2="80851" y2="36170"/>
                        <a14:foregroundMark x1="80851" y1="36170" x2="25646" y2="35823"/>
                        <a14:foregroundMark x1="82092" y1="36348" x2="89184" y2="38121"/>
                        <a14:foregroundMark x1="89184" y1="38121" x2="82270" y2="36348"/>
                        <a14:foregroundMark x1="82270" y1="36348" x2="89539" y2="39539"/>
                        <a14:foregroundMark x1="89539" y1="39539" x2="94504" y2="45567"/>
                        <a14:foregroundMark x1="94504" y1="45567" x2="95213" y2="52660"/>
                        <a14:foregroundMark x1="95213" y1="52660" x2="92021" y2="59397"/>
                        <a14:foregroundMark x1="92021" y1="59397" x2="84574" y2="62766"/>
                        <a14:foregroundMark x1="84574" y1="62766" x2="78723" y2="63121"/>
                        <a14:backgroundMark x1="23582" y1="34752" x2="22163" y2="37234"/>
                        <a14:backgroundMark x1="21454" y1="36879" x2="23759" y2="36170"/>
                        <a14:backgroundMark x1="5319" y1="40957" x2="8333" y2="37766"/>
                      </a14:backgroundRemoval>
                    </a14:imgEffect>
                  </a14:imgLayer>
                </a14:imgProps>
              </a:ext>
            </a:extLst>
          </a:blip>
          <a:srcRect t="25743" b="31052"/>
          <a:stretch/>
        </p:blipFill>
        <p:spPr>
          <a:xfrm>
            <a:off x="7571120" y="0"/>
            <a:ext cx="2075494" cy="868367"/>
          </a:xfrm>
          <a:prstGeom prst="rect">
            <a:avLst/>
          </a:prstGeom>
        </p:spPr>
      </p:pic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65C770CF-DCC7-E54C-9269-B6D9FB8EF20B}"/>
              </a:ext>
            </a:extLst>
          </p:cNvPr>
          <p:cNvSpPr/>
          <p:nvPr/>
        </p:nvSpPr>
        <p:spPr>
          <a:xfrm>
            <a:off x="1245141" y="2043376"/>
            <a:ext cx="8638160" cy="1100596"/>
          </a:xfrm>
          <a:prstGeom prst="roundRect">
            <a:avLst/>
          </a:prstGeom>
          <a:solidFill>
            <a:srgbClr val="EA7E9C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QA" sz="3600" dirty="0"/>
              <a:t>مراجعة الدرس في المنزل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B682A86-3BEF-F94F-9466-CB7D43750836}"/>
              </a:ext>
            </a:extLst>
          </p:cNvPr>
          <p:cNvSpPr txBox="1"/>
          <p:nvPr/>
        </p:nvSpPr>
        <p:spPr>
          <a:xfrm>
            <a:off x="8251237" y="249517"/>
            <a:ext cx="7152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dirty="0"/>
              <a:t>الواجب</a:t>
            </a:r>
          </a:p>
        </p:txBody>
      </p:sp>
    </p:spTree>
    <p:extLst>
      <p:ext uri="{BB962C8B-B14F-4D97-AF65-F5344CB8AC3E}">
        <p14:creationId xmlns:p14="http://schemas.microsoft.com/office/powerpoint/2010/main" val="26215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5CEA75-057D-6645-94FC-1C50F282D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23409"/>
            <a:ext cx="9144000" cy="2387600"/>
          </a:xfrm>
        </p:spPr>
        <p:txBody>
          <a:bodyPr/>
          <a:lstStyle/>
          <a:p>
            <a:r>
              <a:rPr lang="ar-QA" dirty="0">
                <a:solidFill>
                  <a:schemeClr val="tx2">
                    <a:lumMod val="75000"/>
                  </a:schemeClr>
                </a:solidFill>
              </a:rPr>
              <a:t>الدعاء اليومي</a:t>
            </a:r>
          </a:p>
        </p:txBody>
      </p:sp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1DE84B99-79D4-864A-BEFF-B03033A4A8DD}"/>
              </a:ext>
            </a:extLst>
          </p:cNvPr>
          <p:cNvSpPr/>
          <p:nvPr/>
        </p:nvSpPr>
        <p:spPr>
          <a:xfrm>
            <a:off x="548640" y="2857500"/>
            <a:ext cx="10527030" cy="2480310"/>
          </a:xfrm>
          <a:prstGeom prst="roundRect">
            <a:avLst/>
          </a:prstGeom>
          <a:solidFill>
            <a:srgbClr val="EA7E9C">
              <a:alpha val="60560"/>
            </a:srgbClr>
          </a:solidFill>
          <a:ln>
            <a:solidFill>
              <a:srgbClr val="C495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QA"/>
          </a:p>
        </p:txBody>
      </p:sp>
      <p:sp>
        <p:nvSpPr>
          <p:cNvPr id="6" name="عنوان فرعي 5">
            <a:extLst>
              <a:ext uri="{FF2B5EF4-FFF2-40B4-BE49-F238E27FC236}">
                <a16:creationId xmlns:a16="http://schemas.microsoft.com/office/drawing/2014/main" id="{8BCF03A8-F015-1941-8BE4-473B842AF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455" y="3269774"/>
            <a:ext cx="9677400" cy="2068036"/>
          </a:xfrm>
        </p:spPr>
        <p:txBody>
          <a:bodyPr>
            <a:normAutofit fontScale="85000" lnSpcReduction="10000"/>
          </a:bodyPr>
          <a:lstStyle/>
          <a:p>
            <a:pPr rtl="1">
              <a:lnSpc>
                <a:spcPct val="150000"/>
              </a:lnSpc>
            </a:pPr>
            <a:r>
              <a:rPr lang="ar-QA" sz="3800" b="1" dirty="0">
                <a:solidFill>
                  <a:schemeClr val="bg1"/>
                </a:solidFill>
                <a:latin typeface="Helvetica Neue"/>
              </a:rPr>
              <a:t>ربي </a:t>
            </a:r>
            <a:r>
              <a:rPr lang="ar-QA" sz="4200" b="1" dirty="0">
                <a:solidFill>
                  <a:schemeClr val="bg1"/>
                </a:solidFill>
                <a:latin typeface="Helvetica Neue"/>
              </a:rPr>
              <a:t>اشرح لي صدري، ويسر لي أمري، واحلل عقدة من لساني يفقهوا قولي، اللهم أسألك النجاح والتوفيق من عندك يا رب.</a:t>
            </a:r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ar-QA" dirty="0"/>
          </a:p>
        </p:txBody>
      </p:sp>
    </p:spTree>
    <p:extLst>
      <p:ext uri="{BB962C8B-B14F-4D97-AF65-F5344CB8AC3E}">
        <p14:creationId xmlns:p14="http://schemas.microsoft.com/office/powerpoint/2010/main" val="2560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7B5EBD04-8211-A446-BF82-559A03132F79}"/>
              </a:ext>
            </a:extLst>
          </p:cNvPr>
          <p:cNvSpPr/>
          <p:nvPr/>
        </p:nvSpPr>
        <p:spPr>
          <a:xfrm>
            <a:off x="1002589" y="1808922"/>
            <a:ext cx="9676090" cy="3951613"/>
          </a:xfrm>
          <a:prstGeom prst="roundRect">
            <a:avLst/>
          </a:prstGeom>
          <a:solidFill>
            <a:srgbClr val="EA7E9C">
              <a:alpha val="6092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QA"/>
          </a:p>
        </p:txBody>
      </p:sp>
      <p:sp>
        <p:nvSpPr>
          <p:cNvPr id="7" name="عنوان فرعي 6">
            <a:extLst>
              <a:ext uri="{FF2B5EF4-FFF2-40B4-BE49-F238E27FC236}">
                <a16:creationId xmlns:a16="http://schemas.microsoft.com/office/drawing/2014/main" id="{25569AE7-B6A5-5842-AC37-C7866ACBB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081" y="2889655"/>
            <a:ext cx="9403081" cy="3447349"/>
          </a:xfrm>
        </p:spPr>
        <p:txBody>
          <a:bodyPr>
            <a:normAutofit/>
          </a:bodyPr>
          <a:lstStyle/>
          <a:p>
            <a:pPr marL="742950" indent="-742950" algn="r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ar-SA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أن تفسر الطالبة سورة الإخلاص تفسيرًا صحيحًا. </a:t>
            </a:r>
          </a:p>
          <a:p>
            <a:pPr marL="742950" indent="-742950" algn="r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ar-SA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أن تلخص الطالبة درس فضائل الأعمال تلخيصًا صحيحًا.  </a:t>
            </a:r>
          </a:p>
          <a:p>
            <a:pPr algn="r">
              <a:lnSpc>
                <a:spcPct val="170000"/>
              </a:lnSpc>
              <a:spcBef>
                <a:spcPts val="0"/>
              </a:spcBef>
            </a:pPr>
            <a:endParaRPr lang="ar-SA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70000"/>
              </a:lnSpc>
              <a:spcBef>
                <a:spcPts val="0"/>
              </a:spcBef>
            </a:pPr>
            <a:endParaRPr lang="en-US" sz="14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ar-QA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F22B387-51A6-CD44-B1EB-713CFD0F6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8248" y="337223"/>
            <a:ext cx="5815503" cy="1077990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QA" dirty="0">
                <a:solidFill>
                  <a:schemeClr val="tx2">
                    <a:lumMod val="75000"/>
                  </a:schemeClr>
                </a:solidFill>
              </a:rPr>
              <a:t>الأهداف</a:t>
            </a:r>
            <a:r>
              <a:rPr lang="ar-Q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718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7B5EBD04-8211-A446-BF82-559A03132F79}"/>
              </a:ext>
            </a:extLst>
          </p:cNvPr>
          <p:cNvSpPr/>
          <p:nvPr/>
        </p:nvSpPr>
        <p:spPr>
          <a:xfrm>
            <a:off x="1103081" y="1808922"/>
            <a:ext cx="9676090" cy="3951613"/>
          </a:xfrm>
          <a:prstGeom prst="roundRect">
            <a:avLst/>
          </a:prstGeom>
          <a:solidFill>
            <a:srgbClr val="EA7E9C">
              <a:alpha val="6092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QA"/>
          </a:p>
        </p:txBody>
      </p:sp>
      <p:sp>
        <p:nvSpPr>
          <p:cNvPr id="7" name="عنوان فرعي 6">
            <a:extLst>
              <a:ext uri="{FF2B5EF4-FFF2-40B4-BE49-F238E27FC236}">
                <a16:creationId xmlns:a16="http://schemas.microsoft.com/office/drawing/2014/main" id="{25569AE7-B6A5-5842-AC37-C7866ACBB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090" y="2061053"/>
            <a:ext cx="9403081" cy="3447349"/>
          </a:xfrm>
        </p:spPr>
        <p:txBody>
          <a:bodyPr>
            <a:normAutofit fontScale="92500"/>
          </a:bodyPr>
          <a:lstStyle/>
          <a:p>
            <a:pPr marL="742950" indent="-742950" algn="r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ar-SA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من تخبرني ما الدرس السابق الذي يحتوي على سورة قصيرة ومن ثم قمنا بتفسير آياتها؟ </a:t>
            </a:r>
          </a:p>
          <a:p>
            <a:pPr marL="742950" indent="-742950" algn="r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ar-SA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ما هو الحديث الشريف الذي من خلاله عرفنا فضائل الأعمال؟</a:t>
            </a:r>
          </a:p>
          <a:p>
            <a:pPr algn="r">
              <a:lnSpc>
                <a:spcPct val="170000"/>
              </a:lnSpc>
              <a:spcBef>
                <a:spcPts val="0"/>
              </a:spcBef>
            </a:pPr>
            <a:endParaRPr lang="ar-SA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70000"/>
              </a:lnSpc>
              <a:spcBef>
                <a:spcPts val="0"/>
              </a:spcBef>
            </a:pPr>
            <a:endParaRPr lang="en-US" sz="14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ar-QA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F22B387-51A6-CD44-B1EB-713CFD0F6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8248" y="337223"/>
            <a:ext cx="5815503" cy="1077990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QA" dirty="0"/>
              <a:t>التهيئة</a:t>
            </a:r>
          </a:p>
        </p:txBody>
      </p:sp>
    </p:spTree>
    <p:extLst>
      <p:ext uri="{BB962C8B-B14F-4D97-AF65-F5344CB8AC3E}">
        <p14:creationId xmlns:p14="http://schemas.microsoft.com/office/powerpoint/2010/main" val="142290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3002F6B-81E1-5C46-8DA7-AAF53F1A1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BDA82D7-EC52-D046-B095-2A1975BFC84C}"/>
              </a:ext>
            </a:extLst>
          </p:cNvPr>
          <p:cNvSpPr txBox="1"/>
          <p:nvPr/>
        </p:nvSpPr>
        <p:spPr>
          <a:xfrm>
            <a:off x="-40850" y="1207370"/>
            <a:ext cx="4836580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7200" dirty="0">
                <a:solidFill>
                  <a:schemeClr val="bg2">
                    <a:lumMod val="25000"/>
                  </a:schemeClr>
                </a:solidFill>
              </a:rPr>
              <a:t>ما اسم السورة؟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FD4B808-0F33-A04A-89B5-68363461CF7A}"/>
              </a:ext>
            </a:extLst>
          </p:cNvPr>
          <p:cNvSpPr txBox="1"/>
          <p:nvPr/>
        </p:nvSpPr>
        <p:spPr>
          <a:xfrm>
            <a:off x="1000214" y="2921168"/>
            <a:ext cx="2475358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QA" sz="6000" dirty="0"/>
              <a:t>الإخلاص</a:t>
            </a:r>
            <a:endParaRPr lang="ar-QA" sz="3600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C4BB2C8-5B52-AF45-9C18-9F4E7584C1AA}"/>
              </a:ext>
            </a:extLst>
          </p:cNvPr>
          <p:cNvSpPr/>
          <p:nvPr/>
        </p:nvSpPr>
        <p:spPr>
          <a:xfrm>
            <a:off x="7953153" y="5650630"/>
            <a:ext cx="1488559" cy="473723"/>
          </a:xfrm>
          <a:prstGeom prst="rect">
            <a:avLst/>
          </a:prstGeom>
          <a:solidFill>
            <a:srgbClr val="FEFEFE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QA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B99BA86-75C6-5847-B1AD-FA2AEE7AE2BB}"/>
              </a:ext>
            </a:extLst>
          </p:cNvPr>
          <p:cNvSpPr txBox="1"/>
          <p:nvPr/>
        </p:nvSpPr>
        <p:spPr>
          <a:xfrm>
            <a:off x="94437" y="5650630"/>
            <a:ext cx="53117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QA" dirty="0"/>
              <a:t>هيا يا طالباتي العزيزات لنقوم بقراءة الدرس قراءة صامتة لمدة دقيقتان لنتذكر ما قمنا بدراسته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9826504-A71E-CB42-8E40-1E339392BAA5}"/>
              </a:ext>
            </a:extLst>
          </p:cNvPr>
          <p:cNvSpPr txBox="1"/>
          <p:nvPr/>
        </p:nvSpPr>
        <p:spPr>
          <a:xfrm>
            <a:off x="394118" y="248748"/>
            <a:ext cx="12121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ar-QA" sz="2400" dirty="0"/>
              <a:t>صفحة ٢٤</a:t>
            </a:r>
          </a:p>
        </p:txBody>
      </p:sp>
    </p:spTree>
    <p:extLst>
      <p:ext uri="{BB962C8B-B14F-4D97-AF65-F5344CB8AC3E}">
        <p14:creationId xmlns:p14="http://schemas.microsoft.com/office/powerpoint/2010/main" val="27694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حائط&#10;&#10;تم إنشاء الوصف تلقائياً">
            <a:extLst>
              <a:ext uri="{FF2B5EF4-FFF2-40B4-BE49-F238E27FC236}">
                <a16:creationId xmlns:a16="http://schemas.microsoft.com/office/drawing/2014/main" id="{B03FB568-3924-D344-9523-811EBCC13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F58EBB-F881-4DB3-8F77-BA945992B1AC}"/>
              </a:ext>
            </a:extLst>
          </p:cNvPr>
          <p:cNvSpPr/>
          <p:nvPr/>
        </p:nvSpPr>
        <p:spPr>
          <a:xfrm>
            <a:off x="3269293" y="876301"/>
            <a:ext cx="8254652" cy="4409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5" name="Picture 4" descr="A close - up of a stained glass window&#10;&#10;Description automatically generated with medium confidence">
            <a:extLst>
              <a:ext uri="{FF2B5EF4-FFF2-40B4-BE49-F238E27FC236}">
                <a16:creationId xmlns:a16="http://schemas.microsoft.com/office/drawing/2014/main" id="{2B605620-C2FA-47BC-86FC-00E3D6F6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88"/>
            <a:ext cx="468868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D73121-C143-4FBD-9F91-FAF3111526AD}"/>
              </a:ext>
            </a:extLst>
          </p:cNvPr>
          <p:cNvSpPr/>
          <p:nvPr/>
        </p:nvSpPr>
        <p:spPr>
          <a:xfrm>
            <a:off x="3584844" y="1514705"/>
            <a:ext cx="6832320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استراتيجية </a:t>
            </a:r>
            <a:r>
              <a:rPr lang="ar-SA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bold" pitchFamily="2" charset="-78"/>
              </a:rPr>
              <a:t>القفل والمفتاح</a:t>
            </a:r>
          </a:p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DFBF47E-B7A4-4AD4-8FCD-342B4A5CA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04" y="5229594"/>
            <a:ext cx="3323573" cy="162840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BC3720C-E5C1-4DF2-82FB-E7A3ED0CA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959">
            <a:off x="9934149" y="3173209"/>
            <a:ext cx="1783274" cy="2509413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014715F-A41C-4D52-ABA2-664B2FB93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799">
            <a:off x="1984554" y="3456068"/>
            <a:ext cx="983853" cy="309639"/>
          </a:xfrm>
          <a:prstGeom prst="rect">
            <a:avLst/>
          </a:prstGeom>
        </p:spPr>
      </p:pic>
      <p:pic>
        <p:nvPicPr>
          <p:cNvPr id="17" name="Picture 1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516AC0D-8716-4202-98D1-B21244F86E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19" y="85500"/>
            <a:ext cx="2224633" cy="29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0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حائط&#10;&#10;تم إنشاء الوصف تلقائياً">
            <a:extLst>
              <a:ext uri="{FF2B5EF4-FFF2-40B4-BE49-F238E27FC236}">
                <a16:creationId xmlns:a16="http://schemas.microsoft.com/office/drawing/2014/main" id="{F8700BFB-B1DB-8948-A2A5-01F128852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000" y="-191386"/>
            <a:ext cx="12610214" cy="72726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5D9882-4FC4-4B17-BAC3-8B87DEE90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80" y="2904234"/>
            <a:ext cx="1830355" cy="25756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6664E4-6E34-4804-870B-929BFF00BC8E}"/>
              </a:ext>
            </a:extLst>
          </p:cNvPr>
          <p:cNvSpPr/>
          <p:nvPr/>
        </p:nvSpPr>
        <p:spPr>
          <a:xfrm>
            <a:off x="4855354" y="5434023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أَحَـدٌ </a:t>
            </a:r>
            <a:endParaRPr lang="ar-AE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F3B48B1-794D-4AA6-9D75-CC652BF38D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5360180" y="2904234"/>
            <a:ext cx="1893955" cy="2396386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63F7039-A1A6-4B29-8F2D-D7CE37D885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9117384" y="2907781"/>
            <a:ext cx="1893955" cy="23963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67FA8D-2B1D-4896-BBF6-B38583A920E9}"/>
              </a:ext>
            </a:extLst>
          </p:cNvPr>
          <p:cNvSpPr/>
          <p:nvPr/>
        </p:nvSpPr>
        <p:spPr>
          <a:xfrm>
            <a:off x="8775454" y="543756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>
                <a:solidFill>
                  <a:schemeClr val="tx1"/>
                </a:solidFill>
              </a:rPr>
              <a:t>اللهُ الصَّـمَدُ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6C8F38-84E0-49EC-AB90-9FBBA0B777BC}"/>
              </a:ext>
            </a:extLst>
          </p:cNvPr>
          <p:cNvSpPr/>
          <p:nvPr/>
        </p:nvSpPr>
        <p:spPr>
          <a:xfrm>
            <a:off x="3078191" y="379465"/>
            <a:ext cx="6035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واحد ليس له شريك.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FD97BBA-18AB-43B2-8E6B-5C3883692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467">
            <a:off x="1139807" y="327701"/>
            <a:ext cx="2166855" cy="116320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62DB6B7-98EB-4703-AED9-06CE8A0A90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1068360" y="2904234"/>
            <a:ext cx="1893955" cy="23963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B006046-D079-4582-B634-2197C040A641}"/>
              </a:ext>
            </a:extLst>
          </p:cNvPr>
          <p:cNvSpPr/>
          <p:nvPr/>
        </p:nvSpPr>
        <p:spPr>
          <a:xfrm>
            <a:off x="726430" y="5434022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كُـفُوًا</a:t>
            </a:r>
            <a:endParaRPr lang="ar-A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556 L 0.2711 0.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2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حائط&#10;&#10;تم إنشاء الوصف تلقائياً">
            <a:extLst>
              <a:ext uri="{FF2B5EF4-FFF2-40B4-BE49-F238E27FC236}">
                <a16:creationId xmlns:a16="http://schemas.microsoft.com/office/drawing/2014/main" id="{43C26C31-37ED-CF4C-8D34-395712CF13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6"/>
          <a:stretch/>
        </p:blipFill>
        <p:spPr>
          <a:xfrm>
            <a:off x="0" y="-212651"/>
            <a:ext cx="12192000" cy="723013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5D9882-4FC4-4B17-BAC3-8B87DEE90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28" y="2907781"/>
            <a:ext cx="1830355" cy="25756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6664E4-6E34-4804-870B-929BFF00BC8E}"/>
              </a:ext>
            </a:extLst>
          </p:cNvPr>
          <p:cNvSpPr/>
          <p:nvPr/>
        </p:nvSpPr>
        <p:spPr>
          <a:xfrm>
            <a:off x="8573602" y="543757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>
                <a:solidFill>
                  <a:schemeClr val="tx1"/>
                </a:solidFill>
              </a:rPr>
              <a:t>اللهُ الصَّـمَدُ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F3B48B1-794D-4AA6-9D75-CC652BF38D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9078428" y="2907781"/>
            <a:ext cx="1893955" cy="23963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70020E-C499-430D-9D3D-4645DF839FB0}"/>
              </a:ext>
            </a:extLst>
          </p:cNvPr>
          <p:cNvSpPr/>
          <p:nvPr/>
        </p:nvSpPr>
        <p:spPr>
          <a:xfrm>
            <a:off x="4655819" y="543757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كُـفُوًا</a:t>
            </a:r>
            <a:endParaRPr lang="ar-AE" sz="2400" dirty="0">
              <a:solidFill>
                <a:schemeClr val="tx1"/>
              </a:solidFill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AF6CDFF-8641-4423-ACC0-A68C657FFB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5116246" y="2907781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6C8F38-84E0-49EC-AB90-9FBBA0B777BC}"/>
              </a:ext>
            </a:extLst>
          </p:cNvPr>
          <p:cNvSpPr/>
          <p:nvPr/>
        </p:nvSpPr>
        <p:spPr>
          <a:xfrm>
            <a:off x="2500501" y="442557"/>
            <a:ext cx="95301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هو وحده الذي تقصده المخلوقات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FD97BBA-18AB-43B2-8E6B-5C3883692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467">
            <a:off x="869901" y="293995"/>
            <a:ext cx="2166855" cy="11632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E1990AE-03D4-42AF-9736-2B22D6D85F6F}"/>
              </a:ext>
            </a:extLst>
          </p:cNvPr>
          <p:cNvSpPr/>
          <p:nvPr/>
        </p:nvSpPr>
        <p:spPr>
          <a:xfrm>
            <a:off x="738036" y="543757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أَحَـدٌ </a:t>
            </a:r>
            <a:endParaRPr lang="ar-AE" sz="2400" dirty="0">
              <a:solidFill>
                <a:schemeClr val="tx1"/>
              </a:solidFill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119AC78-04E3-4CEC-A866-87B56A8287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1198463" y="2907781"/>
            <a:ext cx="1893955" cy="23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556 L 0.57526 0.57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2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مخصص 2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D5C1C0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3026</TotalTime>
  <Words>664</Words>
  <Application>Microsoft Macintosh PowerPoint</Application>
  <PresentationFormat>شاشة عريضة</PresentationFormat>
  <Paragraphs>126</Paragraphs>
  <Slides>27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Helvetica Neue</vt:lpstr>
      <vt:lpstr>Microsoft Uighur</vt:lpstr>
      <vt:lpstr>Times New Roman</vt:lpstr>
      <vt:lpstr>نسق Office</vt:lpstr>
      <vt:lpstr>مراجعة ١- التفسير (سورة الإخلاص)  ٢- الحديث (فضائل الأعمال)</vt:lpstr>
      <vt:lpstr>القوانين الصفية</vt:lpstr>
      <vt:lpstr>الدعاء اليومي</vt:lpstr>
      <vt:lpstr>الأهداف </vt:lpstr>
      <vt:lpstr>التهيئة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الحديث الشريف</vt:lpstr>
      <vt:lpstr>عرض تقديمي في PowerPoint</vt:lpstr>
      <vt:lpstr>عرض تقديمي في PowerPoint</vt:lpstr>
      <vt:lpstr>عرض تقديمي في PowerPoint</vt:lpstr>
      <vt:lpstr>ضع الأعمال الواردة في الحديث الشريف في موضعها حسب الترتيب الوارد في الحديث الشريف:</vt:lpstr>
      <vt:lpstr>أرتب الصلوات المفروضة ومن ثم أكتب عدد ركعاتها</vt:lpstr>
      <vt:lpstr>أكملي الفراغ بكلمة مناسبة:</vt:lpstr>
      <vt:lpstr>من أنا ؟</vt:lpstr>
      <vt:lpstr>الدقيقة الواحدة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القوانين الصفية  الدعاء اليومي التهيئة  الأهداف  الهدف الأول</dc:title>
  <dc:creator>Arwa Ahmed S Alkaani</dc:creator>
  <cp:lastModifiedBy>Arwa Ahmed S Alkaani</cp:lastModifiedBy>
  <cp:revision>20</cp:revision>
  <dcterms:created xsi:type="dcterms:W3CDTF">2021-09-29T08:24:10Z</dcterms:created>
  <dcterms:modified xsi:type="dcterms:W3CDTF">2021-10-03T05:33:18Z</dcterms:modified>
</cp:coreProperties>
</file>