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88" r:id="rId5"/>
    <p:sldId id="302" r:id="rId6"/>
    <p:sldId id="307" r:id="rId7"/>
  </p:sldIdLst>
  <p:sldSz cx="6858000" cy="9906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21" autoAdjust="0"/>
    <p:restoredTop sz="94434" autoAdjust="0"/>
  </p:normalViewPr>
  <p:slideViewPr>
    <p:cSldViewPr snapToGrid="0">
      <p:cViewPr>
        <p:scale>
          <a:sx n="71" d="100"/>
          <a:sy n="71" d="100"/>
        </p:scale>
        <p:origin x="1470" y="-16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36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4B3F3-9A6C-4D85-9FD8-F0AEC346593C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30093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30093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507C8-922A-4A5C-8D77-8F414664B4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68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A13D2-8762-4245-8B98-9B4957F86008}" type="datetimeFigureOut">
              <a:rPr lang="en-US" smtClean="0"/>
              <a:t>10/3/2021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30093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3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CFBC7-AE3B-4EFA-B5B7-1D8EB0B97B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6928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536A-0AC4-4516-8E6E-BBE0FD1EBC29}" type="datetime1">
              <a:rPr lang="en-US" smtClean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D8CF-EC8E-4244-983B-5C42E09DD5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42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96ED-81CD-4A9D-908B-22B5EE26C869}" type="datetime1">
              <a:rPr lang="en-US" smtClean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D8CF-EC8E-4244-983B-5C42E09DD5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243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99E0-34A5-4FAD-BB85-6BCD4809FFCA}" type="datetime1">
              <a:rPr lang="en-US" smtClean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D8CF-EC8E-4244-983B-5C42E09DD5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15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FD94-2935-45F4-B2EE-1AA8E308A014}" type="datetime1">
              <a:rPr lang="en-US" smtClean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D8CF-EC8E-4244-983B-5C42E09DD5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95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9A66-74D5-4306-BFD4-4BE5975CDAAF}" type="datetime1">
              <a:rPr lang="en-US" smtClean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D8CF-EC8E-4244-983B-5C42E09DD5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6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611A-AE6F-43E7-9579-53C7F6228B73}" type="datetime1">
              <a:rPr lang="en-US" smtClean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D8CF-EC8E-4244-983B-5C42E09DD5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9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C9928-723A-477F-8E37-CE5CD07997D7}" type="datetime1">
              <a:rPr lang="en-US" smtClean="0"/>
              <a:t>10/3/2021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D8CF-EC8E-4244-983B-5C42E09DD5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88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C8CB-ABC6-4E11-A022-474C0888C6B3}" type="datetime1">
              <a:rPr lang="en-US" smtClean="0"/>
              <a:t>10/3/2021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D8CF-EC8E-4244-983B-5C42E09DD5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70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F537-79B2-4462-B555-F03CC734733E}" type="datetime1">
              <a:rPr lang="en-US" smtClean="0"/>
              <a:t>10/3/2021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D8CF-EC8E-4244-983B-5C42E09DD5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78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B00A-365F-4C8D-9073-9CF3F5E2147E}" type="datetime1">
              <a:rPr lang="en-US" smtClean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D8CF-EC8E-4244-983B-5C42E09DD5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77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5DAE-B63D-4518-BD3A-5D604C26C29F}" type="datetime1">
              <a:rPr lang="en-US" smtClean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D8CF-EC8E-4244-983B-5C42E09DD5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2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68286-38B6-4181-B6FA-CDD28A2BC51C}" type="datetime1">
              <a:rPr lang="en-US" smtClean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6D8CF-EC8E-4244-983B-5C42E09DD5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9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082" y="352745"/>
            <a:ext cx="5990959" cy="81891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109" b="56455"/>
          <a:stretch/>
        </p:blipFill>
        <p:spPr>
          <a:xfrm>
            <a:off x="135191" y="6415088"/>
            <a:ext cx="2129915" cy="3291372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265106" y="4274498"/>
            <a:ext cx="3174026" cy="104583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QA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قسم التعليم المبكر</a:t>
            </a:r>
          </a:p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QA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ملزمة النسخ</a:t>
            </a:r>
          </a:p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QA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علوم</a:t>
            </a:r>
          </a:p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QA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الصف الثاني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Q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Q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758558" y="8417851"/>
            <a:ext cx="2537892" cy="1017869"/>
            <a:chOff x="4705440" y="8270208"/>
            <a:chExt cx="991313" cy="665980"/>
          </a:xfrm>
        </p:grpSpPr>
        <p:sp>
          <p:nvSpPr>
            <p:cNvPr id="9" name="Rectangle 8"/>
            <p:cNvSpPr/>
            <p:nvPr/>
          </p:nvSpPr>
          <p:spPr>
            <a:xfrm>
              <a:off x="4705440" y="8270208"/>
              <a:ext cx="991313" cy="2646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QA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الاسم  :..............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72477" y="8719630"/>
              <a:ext cx="924276" cy="21655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QA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الصف : </a:t>
              </a:r>
              <a:r>
                <a:rPr lang="ar-QA" sz="2000" b="1" dirty="0">
                  <a:solidFill>
                    <a:prstClr val="black"/>
                  </a:solidFill>
                  <a:latin typeface="Calibri" panose="020F0502020204030204"/>
                  <a:cs typeface="Arial" panose="020B0604020202020204" pitchFamily="34" charset="0"/>
                </a:rPr>
                <a:t>ثاني</a:t>
              </a:r>
              <a:r>
                <a:rPr kumimoji="0" lang="ar-QA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 /......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2113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D8CF-EC8E-4244-983B-5C42E09DD5B4}" type="slidenum">
              <a:rPr lang="en-US" smtClean="0"/>
              <a:t>2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47" y="542702"/>
            <a:ext cx="887303" cy="939961"/>
          </a:xfrm>
          <a:prstGeom prst="rect">
            <a:avLst/>
          </a:prstGeom>
        </p:spPr>
      </p:pic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347257"/>
              </p:ext>
            </p:extLst>
          </p:nvPr>
        </p:nvGraphicFramePr>
        <p:xfrm>
          <a:off x="654450" y="6081600"/>
          <a:ext cx="5773538" cy="36425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8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4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2749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8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2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410">
                <a:tc>
                  <a:txBody>
                    <a:bodyPr/>
                    <a:lstStyle/>
                    <a:p>
                      <a:endParaRPr lang="ar-QA" dirty="0"/>
                    </a:p>
                    <a:p>
                      <a:endParaRPr lang="ar-QA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45" name="Straight Connector 44"/>
          <p:cNvCxnSpPr/>
          <p:nvPr/>
        </p:nvCxnSpPr>
        <p:spPr>
          <a:xfrm flipH="1">
            <a:off x="4251634" y="8638887"/>
            <a:ext cx="1576699" cy="7856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1603206" y="4762155"/>
            <a:ext cx="1607353" cy="814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1200366" y="9272302"/>
            <a:ext cx="1629257" cy="440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1155870" y="7828444"/>
            <a:ext cx="1574666" cy="1954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1200366" y="8583141"/>
            <a:ext cx="1581310" cy="593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591375" y="6398387"/>
            <a:ext cx="31391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QA" sz="4000" b="1" dirty="0">
                <a:latin typeface="Comic Sans MS" panose="030F0702030302020204" pitchFamily="66" charset="0"/>
              </a:rPr>
              <a:t>العوسج </a:t>
            </a:r>
            <a:endParaRPr lang="en-US" sz="4000" b="1" dirty="0">
              <a:latin typeface="Comic Sans MS" panose="030F0702030302020204" pitchFamily="66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353743" y="6360153"/>
            <a:ext cx="13724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QA" sz="4000" b="1" dirty="0">
                <a:latin typeface="Comic Sans MS" panose="030F0702030302020204" pitchFamily="66" charset="0"/>
              </a:rPr>
              <a:t>الاطوم </a:t>
            </a:r>
            <a:endParaRPr lang="en-US" sz="40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403" y="5423043"/>
            <a:ext cx="890093" cy="632471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9A40CDBE-7F09-4BB5-A6BB-87BAC48B146B}"/>
              </a:ext>
            </a:extLst>
          </p:cNvPr>
          <p:cNvSpPr/>
          <p:nvPr/>
        </p:nvSpPr>
        <p:spPr>
          <a:xfrm>
            <a:off x="1834050" y="1092452"/>
            <a:ext cx="4253851" cy="3419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ar-QA" sz="28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انسخ المفردات الآتية ثلاث مرات:</a:t>
            </a:r>
            <a:endParaRPr lang="en-US" sz="12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4E37713-7109-4070-A16E-A36C97466F33}"/>
              </a:ext>
            </a:extLst>
          </p:cNvPr>
          <p:cNvSpPr/>
          <p:nvPr/>
        </p:nvSpPr>
        <p:spPr>
          <a:xfrm>
            <a:off x="2172445" y="5524707"/>
            <a:ext cx="4253851" cy="3419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ar-QA" sz="28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انسخ المفردات الآتية ثلاث مرات:</a:t>
            </a:r>
            <a:endParaRPr lang="en-US" sz="12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EC2AD503-26F3-4C82-A2F5-6495CB3A2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766254"/>
              </p:ext>
            </p:extLst>
          </p:nvPr>
        </p:nvGraphicFramePr>
        <p:xfrm>
          <a:off x="662119" y="1590135"/>
          <a:ext cx="5765869" cy="35463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5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0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0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QA" dirty="0"/>
                        <a:t> 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0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60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8" name="Rectangle 37">
            <a:extLst>
              <a:ext uri="{FF2B5EF4-FFF2-40B4-BE49-F238E27FC236}">
                <a16:creationId xmlns:a16="http://schemas.microsoft.com/office/drawing/2014/main" id="{22B37829-68E3-46EF-A203-A3A2EFBB3876}"/>
              </a:ext>
            </a:extLst>
          </p:cNvPr>
          <p:cNvSpPr/>
          <p:nvPr/>
        </p:nvSpPr>
        <p:spPr>
          <a:xfrm>
            <a:off x="4101410" y="1742146"/>
            <a:ext cx="167385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QA" sz="5400" b="1" dirty="0">
                <a:latin typeface="Comic Sans MS" panose="030F0702030302020204" pitchFamily="66" charset="0"/>
              </a:rPr>
              <a:t>الضب </a:t>
            </a:r>
            <a:endParaRPr lang="en-US" sz="6600" b="1" dirty="0"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DA34F05-3029-4E2D-A304-1034D81D2300}"/>
              </a:ext>
            </a:extLst>
          </p:cNvPr>
          <p:cNvSpPr/>
          <p:nvPr/>
        </p:nvSpPr>
        <p:spPr>
          <a:xfrm>
            <a:off x="1155870" y="1686222"/>
            <a:ext cx="20101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QA" sz="4800" b="1" dirty="0">
                <a:latin typeface="Comic Sans MS" panose="030F0702030302020204" pitchFamily="66" charset="0"/>
              </a:rPr>
              <a:t>الحباري</a:t>
            </a:r>
            <a:endParaRPr lang="en-US" sz="6000" b="1" dirty="0">
              <a:latin typeface="Comic Sans MS" panose="030F0702030302020204" pitchFamily="66" charset="0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F669EEB-003A-4172-9170-A635E2D8FDA4}"/>
              </a:ext>
            </a:extLst>
          </p:cNvPr>
          <p:cNvCxnSpPr/>
          <p:nvPr/>
        </p:nvCxnSpPr>
        <p:spPr>
          <a:xfrm flipH="1" flipV="1">
            <a:off x="4158253" y="3844090"/>
            <a:ext cx="1607353" cy="814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7416427-68EC-4874-BB8E-E79C435ABBD2}"/>
              </a:ext>
            </a:extLst>
          </p:cNvPr>
          <p:cNvCxnSpPr/>
          <p:nvPr/>
        </p:nvCxnSpPr>
        <p:spPr>
          <a:xfrm flipH="1" flipV="1">
            <a:off x="4131510" y="3046570"/>
            <a:ext cx="1607353" cy="814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996B816-AE02-4B5E-A3DD-59BBAFB7AF51}"/>
              </a:ext>
            </a:extLst>
          </p:cNvPr>
          <p:cNvCxnSpPr/>
          <p:nvPr/>
        </p:nvCxnSpPr>
        <p:spPr>
          <a:xfrm flipH="1" flipV="1">
            <a:off x="4251470" y="4770303"/>
            <a:ext cx="1607353" cy="814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3F1321B-EA5C-4599-96A2-FB150B05F464}"/>
              </a:ext>
            </a:extLst>
          </p:cNvPr>
          <p:cNvCxnSpPr/>
          <p:nvPr/>
        </p:nvCxnSpPr>
        <p:spPr>
          <a:xfrm flipH="1" flipV="1">
            <a:off x="1394338" y="3897077"/>
            <a:ext cx="1607353" cy="814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9D27988-EC97-4C97-A4E7-3C01926E27A7}"/>
              </a:ext>
            </a:extLst>
          </p:cNvPr>
          <p:cNvCxnSpPr/>
          <p:nvPr/>
        </p:nvCxnSpPr>
        <p:spPr>
          <a:xfrm flipH="1" flipV="1">
            <a:off x="4220980" y="7820296"/>
            <a:ext cx="1607353" cy="814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28FD227-56DA-463A-9F04-822ACAE20894}"/>
              </a:ext>
            </a:extLst>
          </p:cNvPr>
          <p:cNvCxnSpPr/>
          <p:nvPr/>
        </p:nvCxnSpPr>
        <p:spPr>
          <a:xfrm flipH="1" flipV="1">
            <a:off x="1368768" y="3021744"/>
            <a:ext cx="1607353" cy="814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A7EE604-BC56-4C13-847C-020F0AF114AF}"/>
              </a:ext>
            </a:extLst>
          </p:cNvPr>
          <p:cNvCxnSpPr/>
          <p:nvPr/>
        </p:nvCxnSpPr>
        <p:spPr>
          <a:xfrm flipH="1" flipV="1">
            <a:off x="4329883" y="9313048"/>
            <a:ext cx="1607353" cy="814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36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D8CF-EC8E-4244-983B-5C42E09DD5B4}" type="slidenum">
              <a:rPr lang="en-US" smtClean="0"/>
              <a:t>3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47" y="542702"/>
            <a:ext cx="887303" cy="939961"/>
          </a:xfrm>
          <a:prstGeom prst="rect">
            <a:avLst/>
          </a:prstGeom>
        </p:spPr>
      </p:pic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654450" y="6081600"/>
          <a:ext cx="5773538" cy="36425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8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4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2749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8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2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410">
                <a:tc>
                  <a:txBody>
                    <a:bodyPr/>
                    <a:lstStyle/>
                    <a:p>
                      <a:endParaRPr lang="ar-QA" dirty="0"/>
                    </a:p>
                    <a:p>
                      <a:endParaRPr lang="ar-QA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45" name="Straight Connector 44"/>
          <p:cNvCxnSpPr/>
          <p:nvPr/>
        </p:nvCxnSpPr>
        <p:spPr>
          <a:xfrm flipH="1">
            <a:off x="4251634" y="8638887"/>
            <a:ext cx="1576699" cy="7856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1603206" y="4762155"/>
            <a:ext cx="1607353" cy="814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1200366" y="9272302"/>
            <a:ext cx="1629257" cy="440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1155870" y="7828444"/>
            <a:ext cx="1574666" cy="1954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1200366" y="8583141"/>
            <a:ext cx="1581310" cy="593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96312" y="6291907"/>
            <a:ext cx="24808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QA" sz="4000" b="1" dirty="0">
                <a:latin typeface="Comic Sans MS" panose="030F0702030302020204" pitchFamily="66" charset="0"/>
              </a:rPr>
              <a:t>ترشيد الاستهلاك</a:t>
            </a:r>
            <a:endParaRPr lang="en-US" sz="4000" b="1" dirty="0">
              <a:latin typeface="Comic Sans MS" panose="030F0702030302020204" pitchFamily="66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501749" y="6360153"/>
            <a:ext cx="30764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QA" sz="5400" b="1" dirty="0">
                <a:latin typeface="Comic Sans MS" panose="030F0702030302020204" pitchFamily="66" charset="0"/>
              </a:rPr>
              <a:t>إعادة التدوير</a:t>
            </a:r>
            <a:endParaRPr lang="en-US" sz="66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403" y="5423043"/>
            <a:ext cx="890093" cy="632471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9A40CDBE-7F09-4BB5-A6BB-87BAC48B146B}"/>
              </a:ext>
            </a:extLst>
          </p:cNvPr>
          <p:cNvSpPr/>
          <p:nvPr/>
        </p:nvSpPr>
        <p:spPr>
          <a:xfrm>
            <a:off x="1834050" y="1092452"/>
            <a:ext cx="4253851" cy="3419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ar-QA" sz="28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انسخ المفردات الآتية ثلاث مرات:</a:t>
            </a:r>
            <a:endParaRPr lang="en-US" sz="12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4E37713-7109-4070-A16E-A36C97466F33}"/>
              </a:ext>
            </a:extLst>
          </p:cNvPr>
          <p:cNvSpPr/>
          <p:nvPr/>
        </p:nvSpPr>
        <p:spPr>
          <a:xfrm>
            <a:off x="2172445" y="5524707"/>
            <a:ext cx="4253851" cy="3419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ar-QA" sz="28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انسخ المفردات الآتية ثلاث مرات:</a:t>
            </a:r>
            <a:endParaRPr lang="en-US" sz="12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EC2AD503-26F3-4C82-A2F5-6495CB3A2A97}"/>
              </a:ext>
            </a:extLst>
          </p:cNvPr>
          <p:cNvGraphicFramePr>
            <a:graphicFrameLocks noGrp="1"/>
          </p:cNvGraphicFramePr>
          <p:nvPr/>
        </p:nvGraphicFramePr>
        <p:xfrm>
          <a:off x="662119" y="1590135"/>
          <a:ext cx="5765869" cy="35463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5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0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0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QA" dirty="0"/>
                        <a:t> 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0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60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8" name="Rectangle 37">
            <a:extLst>
              <a:ext uri="{FF2B5EF4-FFF2-40B4-BE49-F238E27FC236}">
                <a16:creationId xmlns:a16="http://schemas.microsoft.com/office/drawing/2014/main" id="{22B37829-68E3-46EF-A203-A3A2EFBB3876}"/>
              </a:ext>
            </a:extLst>
          </p:cNvPr>
          <p:cNvSpPr/>
          <p:nvPr/>
        </p:nvSpPr>
        <p:spPr>
          <a:xfrm>
            <a:off x="4114236" y="1636469"/>
            <a:ext cx="16482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QA" sz="5400" b="1" dirty="0">
                <a:latin typeface="Comic Sans MS" panose="030F0702030302020204" pitchFamily="66" charset="0"/>
              </a:rPr>
              <a:t>الصيد </a:t>
            </a:r>
            <a:endParaRPr lang="en-US" sz="6600" b="1" dirty="0"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DA34F05-3029-4E2D-A304-1034D81D2300}"/>
              </a:ext>
            </a:extLst>
          </p:cNvPr>
          <p:cNvSpPr/>
          <p:nvPr/>
        </p:nvSpPr>
        <p:spPr>
          <a:xfrm>
            <a:off x="696312" y="1664474"/>
            <a:ext cx="28280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QA" sz="4800" b="1" dirty="0">
                <a:latin typeface="Comic Sans MS" panose="030F0702030302020204" pitchFamily="66" charset="0"/>
              </a:rPr>
              <a:t>التلوث</a:t>
            </a:r>
            <a:endParaRPr lang="en-US" sz="6000" b="1" dirty="0">
              <a:latin typeface="Comic Sans MS" panose="030F0702030302020204" pitchFamily="66" charset="0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F669EEB-003A-4172-9170-A635E2D8FDA4}"/>
              </a:ext>
            </a:extLst>
          </p:cNvPr>
          <p:cNvCxnSpPr/>
          <p:nvPr/>
        </p:nvCxnSpPr>
        <p:spPr>
          <a:xfrm flipH="1" flipV="1">
            <a:off x="4158253" y="3844090"/>
            <a:ext cx="1607353" cy="814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7416427-68EC-4874-BB8E-E79C435ABBD2}"/>
              </a:ext>
            </a:extLst>
          </p:cNvPr>
          <p:cNvCxnSpPr/>
          <p:nvPr/>
        </p:nvCxnSpPr>
        <p:spPr>
          <a:xfrm flipH="1" flipV="1">
            <a:off x="4131510" y="3046570"/>
            <a:ext cx="1607353" cy="814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996B816-AE02-4B5E-A3DD-59BBAFB7AF51}"/>
              </a:ext>
            </a:extLst>
          </p:cNvPr>
          <p:cNvCxnSpPr/>
          <p:nvPr/>
        </p:nvCxnSpPr>
        <p:spPr>
          <a:xfrm flipH="1" flipV="1">
            <a:off x="4251470" y="4770303"/>
            <a:ext cx="1607353" cy="814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3F1321B-EA5C-4599-96A2-FB150B05F464}"/>
              </a:ext>
            </a:extLst>
          </p:cNvPr>
          <p:cNvCxnSpPr/>
          <p:nvPr/>
        </p:nvCxnSpPr>
        <p:spPr>
          <a:xfrm flipH="1" flipV="1">
            <a:off x="1394338" y="3897077"/>
            <a:ext cx="1607353" cy="814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9D27988-EC97-4C97-A4E7-3C01926E27A7}"/>
              </a:ext>
            </a:extLst>
          </p:cNvPr>
          <p:cNvCxnSpPr/>
          <p:nvPr/>
        </p:nvCxnSpPr>
        <p:spPr>
          <a:xfrm flipH="1" flipV="1">
            <a:off x="4220980" y="7820296"/>
            <a:ext cx="1607353" cy="814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28FD227-56DA-463A-9F04-822ACAE20894}"/>
              </a:ext>
            </a:extLst>
          </p:cNvPr>
          <p:cNvCxnSpPr/>
          <p:nvPr/>
        </p:nvCxnSpPr>
        <p:spPr>
          <a:xfrm flipH="1" flipV="1">
            <a:off x="1368768" y="3021744"/>
            <a:ext cx="1607353" cy="814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A7EE604-BC56-4C13-847C-020F0AF114AF}"/>
              </a:ext>
            </a:extLst>
          </p:cNvPr>
          <p:cNvCxnSpPr/>
          <p:nvPr/>
        </p:nvCxnSpPr>
        <p:spPr>
          <a:xfrm flipH="1" flipV="1">
            <a:off x="4329883" y="9313048"/>
            <a:ext cx="1607353" cy="814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571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916D41E9F66A4894B1E74397E2D0FD" ma:contentTypeVersion="6" ma:contentTypeDescription="Create a new document." ma:contentTypeScope="" ma:versionID="01419f837f9105babbd5035abe9be52f">
  <xsd:schema xmlns:xsd="http://www.w3.org/2001/XMLSchema" xmlns:xs="http://www.w3.org/2001/XMLSchema" xmlns:p="http://schemas.microsoft.com/office/2006/metadata/properties" xmlns:ns2="c271ddec-a986-4d85-a181-4261558ebe8e" targetNamespace="http://schemas.microsoft.com/office/2006/metadata/properties" ma:root="true" ma:fieldsID="96825d75ad5aa038210b988314155e3d" ns2:_="">
    <xsd:import namespace="c271ddec-a986-4d85-a181-4261558ebe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1ddec-a986-4d85-a181-4261558ebe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DF6224-BF93-4BFE-80CC-C2EAA88AF3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71ddec-a986-4d85-a181-4261558ebe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3E2D37-31EB-4BAA-BF58-9F551CC4AC77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c271ddec-a986-4d85-a181-4261558ebe8e"/>
  </ds:schemaRefs>
</ds:datastoreItem>
</file>

<file path=customXml/itemProps3.xml><?xml version="1.0" encoding="utf-8"?>
<ds:datastoreItem xmlns:ds="http://schemas.openxmlformats.org/officeDocument/2006/customXml" ds:itemID="{17FAB1B0-16FB-4F5C-A1BF-A2E0634786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6360</TotalTime>
  <Words>52</Words>
  <Application>Microsoft Office PowerPoint</Application>
  <PresentationFormat>A4 Paper (210x297 mm)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Supreme Education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ايناس ممدوح عبدالله منصور</dc:creator>
  <cp:lastModifiedBy>سوزانا هاني عقلة طاهات</cp:lastModifiedBy>
  <cp:revision>175</cp:revision>
  <cp:lastPrinted>2021-10-03T08:05:27Z</cp:lastPrinted>
  <dcterms:created xsi:type="dcterms:W3CDTF">2016-01-18T05:26:32Z</dcterms:created>
  <dcterms:modified xsi:type="dcterms:W3CDTF">2021-10-03T10:22:45Z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b46f0c7-1e5b-43db-99eb-3257df1e5bf6_Enabled">
    <vt:lpwstr>true</vt:lpwstr>
  </property>
  <property fmtid="{D5CDD505-2E9C-101B-9397-08002B2CF9AE}" pid="3" name="MSIP_Label_0b46f0c7-1e5b-43db-99eb-3257df1e5bf6_SetDate">
    <vt:lpwstr>2021-09-19T09:22:12Z</vt:lpwstr>
  </property>
  <property fmtid="{D5CDD505-2E9C-101B-9397-08002B2CF9AE}" pid="4" name="MSIP_Label_0b46f0c7-1e5b-43db-99eb-3257df1e5bf6_Method">
    <vt:lpwstr>Standard</vt:lpwstr>
  </property>
  <property fmtid="{D5CDD505-2E9C-101B-9397-08002B2CF9AE}" pid="5" name="MSIP_Label_0b46f0c7-1e5b-43db-99eb-3257df1e5bf6_Name">
    <vt:lpwstr>0b46f0c7-1e5b-43db-99eb-3257df1e5bf6</vt:lpwstr>
  </property>
  <property fmtid="{D5CDD505-2E9C-101B-9397-08002B2CF9AE}" pid="6" name="MSIP_Label_0b46f0c7-1e5b-43db-99eb-3257df1e5bf6_SiteId">
    <vt:lpwstr>2dcae639-d4a4-4454-82c7-592ab66fc7bd</vt:lpwstr>
  </property>
  <property fmtid="{D5CDD505-2E9C-101B-9397-08002B2CF9AE}" pid="7" name="MSIP_Label_0b46f0c7-1e5b-43db-99eb-3257df1e5bf6_ActionId">
    <vt:lpwstr>a3cb9ccf-9a4e-48bc-bfdf-5b02b0113281</vt:lpwstr>
  </property>
  <property fmtid="{D5CDD505-2E9C-101B-9397-08002B2CF9AE}" pid="8" name="MSIP_Label_0b46f0c7-1e5b-43db-99eb-3257df1e5bf6_ContentBits">
    <vt:lpwstr>0</vt:lpwstr>
  </property>
  <property fmtid="{D5CDD505-2E9C-101B-9397-08002B2CF9AE}" pid="9" name="ContentTypeId">
    <vt:lpwstr>0x010100BC916D41E9F66A4894B1E74397E2D0FD</vt:lpwstr>
  </property>
</Properties>
</file>