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4" r:id="rId2"/>
    <p:sldId id="612" r:id="rId3"/>
    <p:sldId id="611" r:id="rId4"/>
    <p:sldId id="416" r:id="rId5"/>
    <p:sldId id="417" r:id="rId6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3E60C4C-7BC2-4EDB-B727-1C399F831096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8A3337E-CFE8-4E17-883E-C0BDE048C0E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7453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5DDCC815-455E-4CF7-A297-443E83876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8882167-5013-4F38-93AC-02538C9F7BBC}" type="slidenum">
              <a:rPr lang="ar-SA" altLang="ar-AE" smtClean="0">
                <a:latin typeface="Arial" panose="020B0604020202020204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en-GB" altLang="ar-AE" dirty="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1F93576C-78CF-4CDB-9511-6FE721DBB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1A529EA7-AFFD-4C0F-8F61-4E3F6E687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 dirty="0"/>
          </a:p>
        </p:txBody>
      </p:sp>
    </p:spTree>
    <p:extLst>
      <p:ext uri="{BB962C8B-B14F-4D97-AF65-F5344CB8AC3E}">
        <p14:creationId xmlns:p14="http://schemas.microsoft.com/office/powerpoint/2010/main" val="235877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37E-CFE8-4E17-883E-C0BDE048C0E3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138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37E-CFE8-4E17-883E-C0BDE048C0E3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5884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37E-CFE8-4E17-883E-C0BDE048C0E3}" type="slidenum">
              <a:rPr lang="ar-AE" smtClean="0"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461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337B2-796D-4BC9-925E-EAF75A111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3BD828-BB76-4AFB-B38E-C1BC4A64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561286-E9DB-49CB-AF6F-9DC73824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DD26C-F9C5-47CB-8814-A93355C7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3012D-BDB2-4239-9EFE-7DE11E66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46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82491-C931-478B-A76E-F513BE8B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0AF517-6FFA-4A5E-BCE4-6F1CB71C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A4121-67A4-471B-8215-CEE0CB6F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38053-A66E-4963-B1E9-6FE6DE8B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98C1D-0287-4667-BD2D-B7187AE9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5686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A42B56-F7EE-443E-BC18-FE91128CE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9536EF-19E6-402C-9871-D363261F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590DA-C90B-4808-93E5-FF6180E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5338E-7CD5-453E-98C4-F6B33DED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8DFB2B-3D16-4697-B547-2EDF7B4C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75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0CBA11-493E-4D48-B6D6-BC5AAD1D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809F6A-059B-4370-8EC5-099DC5A3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00FF3E-CB27-4F9E-B36F-6C630D86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172E76-D520-4AD2-AF75-81C70E7A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CAE06C-16EA-4993-974D-05CB3031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3590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8758A-E93E-4265-8CB8-D5DA9055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B6179B-FD6E-4B0C-A64D-37DA6E354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0F262-683F-4A4E-A7D6-25A7B94E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E3662-4530-4393-B0BE-4F5037D0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44430-6828-4ECC-9612-9E6DA518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247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89F84-20A2-41F9-A824-F76214A6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E642CF-FC63-4403-88D6-CB51F6B3D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5F0A2A-FA8A-489F-BF3D-B29708194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435C9A-67E9-4C34-8FB4-2539A819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D2AA18-4780-4EB5-9E4E-D93E8285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D1D0F-CCA3-4A24-BB12-1CC11477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4088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8AB38-63D6-47E4-9A8F-7F0C4A89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415CD-827A-4F62-B9D4-2CB5C0B4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9B7C72-F067-47D5-8EED-B57B2C09A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AE3F8B-104D-4C11-92D5-14EA57912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BAE3A0-79BD-4667-A395-FA0FCCB96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8654B0-0428-4B7E-BE35-B6FEF2B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48561BD-47B8-4417-BB18-C6E30712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2C0B5A-0E3C-418A-9FFE-2A780C20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62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01BC0-A25A-426D-9B11-38E74B8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75B987-1BA7-4D19-A7B6-1781B778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038208-C7FD-4C6F-A81B-C33C4D3A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80DC37-908E-43C5-AFEA-3D5C21EC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461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4C0715-F5BE-4A1A-99AE-7CCA4728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F9A75-3EB6-44DF-B4DF-A20A62A1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D09751-2729-4BA9-BD57-8638FD24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1280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80D4E-E69C-453D-BBAE-53D0F8F2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3C4B8-220F-4673-9106-1989935F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6BDAF-A015-40D2-8BE8-E689D26AF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965529-3800-4D5A-9B65-5B24ADD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04C530-F632-4019-9E76-B8434B72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6952ED-9EA2-402C-ACDF-78C577DA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280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7CE4D-4FBB-4135-88EF-A2480DE5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9985BE-E384-468C-80C2-4BE9606D8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671ECB-8A7E-409C-8309-4080BB6FE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FABBD0-888D-4BC8-AB20-48D39847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78F2AC-BE46-427D-834C-055CF9C6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F716C9-8ABB-45D8-BBAC-09FB6E8B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883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14E659-BEB6-4468-9010-BF43E21D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CD9721-9E50-49DC-A6C9-F83186C08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6AEE03-65BD-4241-8547-3686D48C7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C295-5A59-4A8B-98AC-DB57325EB374}" type="datetimeFigureOut">
              <a:rPr lang="ar-AE" smtClean="0"/>
              <a:t>02/04/1442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7FAC6-CE69-4113-83A0-6C76DE5C9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3633B6-35DE-4944-B9C8-7D5D28960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706C-26B6-42E6-9D5D-5CFF5E30024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704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image" Target="../media/image10.jpeg"/><Relationship Id="rId15" Type="http://schemas.openxmlformats.org/officeDocument/2006/relationships/image" Target="../media/image12.png"/><Relationship Id="rId23" Type="http://schemas.openxmlformats.org/officeDocument/2006/relationships/image" Target="../media/image56.png"/><Relationship Id="rId28" Type="http://schemas.openxmlformats.org/officeDocument/2006/relationships/image" Target="../media/image14.png"/><Relationship Id="rId36" Type="http://schemas.openxmlformats.org/officeDocument/2006/relationships/image" Target="../media/image69.png"/><Relationship Id="rId10" Type="http://schemas.openxmlformats.org/officeDocument/2006/relationships/image" Target="../media/image15.sv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330.png"/><Relationship Id="rId22" Type="http://schemas.openxmlformats.org/officeDocument/2006/relationships/image" Target="../media/image55.png"/><Relationship Id="rId27" Type="http://schemas.openxmlformats.org/officeDocument/2006/relationships/image" Target="../media/image13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17" Type="http://schemas.openxmlformats.org/officeDocument/2006/relationships/image" Target="../media/image36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142.png"/><Relationship Id="rId3" Type="http://schemas.openxmlformats.org/officeDocument/2006/relationships/image" Target="../media/image9.png"/><Relationship Id="rId21" Type="http://schemas.openxmlformats.org/officeDocument/2006/relationships/image" Target="../media/image125.png"/><Relationship Id="rId34" Type="http://schemas.openxmlformats.org/officeDocument/2006/relationships/image" Target="../media/image137.png"/><Relationship Id="rId7" Type="http://schemas.openxmlformats.org/officeDocument/2006/relationships/image" Target="../media/image120.png"/><Relationship Id="rId17" Type="http://schemas.openxmlformats.org/officeDocument/2006/relationships/image" Target="../media/image360.png"/><Relationship Id="rId25" Type="http://schemas.openxmlformats.org/officeDocument/2006/relationships/image" Target="../media/image129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svg"/><Relationship Id="rId20" Type="http://schemas.openxmlformats.org/officeDocument/2006/relationships/image" Target="../media/image124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24" Type="http://schemas.openxmlformats.org/officeDocument/2006/relationships/image" Target="../media/image128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15" Type="http://schemas.openxmlformats.org/officeDocument/2006/relationships/image" Target="../media/image12.png"/><Relationship Id="rId23" Type="http://schemas.openxmlformats.org/officeDocument/2006/relationships/image" Target="../media/image127.png"/><Relationship Id="rId28" Type="http://schemas.openxmlformats.org/officeDocument/2006/relationships/image" Target="../media/image17.png"/><Relationship Id="rId36" Type="http://schemas.openxmlformats.org/officeDocument/2006/relationships/image" Target="../media/image139.png"/><Relationship Id="rId10" Type="http://schemas.openxmlformats.org/officeDocument/2006/relationships/image" Target="../media/image15.svg"/><Relationship Id="rId19" Type="http://schemas.openxmlformats.org/officeDocument/2006/relationships/image" Target="../media/image123.png"/><Relationship Id="rId31" Type="http://schemas.openxmlformats.org/officeDocument/2006/relationships/image" Target="../media/image134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openxmlformats.org/officeDocument/2006/relationships/image" Target="../media/image330.png"/><Relationship Id="rId22" Type="http://schemas.openxmlformats.org/officeDocument/2006/relationships/image" Target="../media/image126.png"/><Relationship Id="rId27" Type="http://schemas.openxmlformats.org/officeDocument/2006/relationships/image" Target="../media/image13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8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Oval 3">
            <a:extLst>
              <a:ext uri="{FF2B5EF4-FFF2-40B4-BE49-F238E27FC236}">
                <a16:creationId xmlns:a16="http://schemas.microsoft.com/office/drawing/2014/main" xmlns="" id="{D0F4583D-C884-4DBE-ADF8-D62B2612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38250"/>
            <a:ext cx="3048000" cy="1504950"/>
          </a:xfrm>
          <a:prstGeom prst="ellipse">
            <a:avLst/>
          </a:prstGeom>
          <a:gradFill rotWithShape="0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200"/>
            </a:extrusionClr>
            <a:contourClr>
              <a:srgbClr val="4D0808"/>
            </a:contourClr>
          </a:sp3d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AE" sz="4400" b="1" dirty="0">
                <a:latin typeface="Times New Roman" panose="02020603050405020304" pitchFamily="18" charset="0"/>
                <a:cs typeface="Andalus" panose="02020603050405020304" pitchFamily="18" charset="-78"/>
              </a:rPr>
              <a:t>أهلاً وسهلاً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xmlns="" id="{874A60CD-48C5-4A56-9196-9106D650D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1"/>
            <a:ext cx="310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ar-SA" altLang="ar-AE" sz="2800" b="1" dirty="0">
                <a:latin typeface="Times New Roman" panose="02020603050405020304" pitchFamily="18" charset="0"/>
              </a:rPr>
              <a:t> </a:t>
            </a:r>
            <a:endParaRPr lang="ar-SA" altLang="ar-AE" sz="2400" dirty="0">
              <a:latin typeface="Times New Roman" panose="02020603050405020304" pitchFamily="18" charset="0"/>
              <a:cs typeface="Andalus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01B34D-7073-4FCC-848F-4B0A1514107B}"/>
              </a:ext>
            </a:extLst>
          </p:cNvPr>
          <p:cNvSpPr/>
          <p:nvPr/>
        </p:nvSpPr>
        <p:spPr>
          <a:xfrm>
            <a:off x="3797664" y="3866181"/>
            <a:ext cx="4423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ar-A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(AH) Manal Black" pitchFamily="2" charset="-78"/>
              </a:rPr>
              <a:t>ضرب الكسور وقسمتها</a:t>
            </a:r>
            <a:endParaRPr lang="ar-AE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Multiplication Frenzy">
            <a:extLst>
              <a:ext uri="{FF2B5EF4-FFF2-40B4-BE49-F238E27FC236}">
                <a16:creationId xmlns:a16="http://schemas.microsoft.com/office/drawing/2014/main" xmlns="" id="{4733D8B8-3567-4B24-B3FF-D057C685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2532"/>
            <a:ext cx="3048000" cy="2159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ding Fractions - Online Math Curriculum - Dividing Fractions -  Flocabulary">
            <a:extLst>
              <a:ext uri="{FF2B5EF4-FFF2-40B4-BE49-F238E27FC236}">
                <a16:creationId xmlns:a16="http://schemas.microsoft.com/office/drawing/2014/main" xmlns="" id="{87B71227-D330-4475-87A6-7CB5BB57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35" y="2502532"/>
            <a:ext cx="3352800" cy="2204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9CD71F-92EF-41C7-8235-57DCC99EC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6" t="28148" r="40501" b="64004"/>
          <a:stretch/>
        </p:blipFill>
        <p:spPr>
          <a:xfrm>
            <a:off x="4399280" y="91440"/>
            <a:ext cx="7599680" cy="92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WARAKAT TOUNSIA ورقات تونسية : متابعات: تنبيه إلى المدير العام لمؤسسة  الإذاعة التونسية عبدالرزاق الطبيب.. والغرور الوظيفي السبب..">
            <a:extLst>
              <a:ext uri="{FF2B5EF4-FFF2-40B4-BE49-F238E27FC236}">
                <a16:creationId xmlns:a16="http://schemas.microsoft.com/office/drawing/2014/main" xmlns="" id="{06737102-F8CB-4384-A38F-9EB649B6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84" y="102726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croll Background PNG Transparent Background, Free Download ...">
            <a:extLst>
              <a:ext uri="{FF2B5EF4-FFF2-40B4-BE49-F238E27FC236}">
                <a16:creationId xmlns:a16="http://schemas.microsoft.com/office/drawing/2014/main" xmlns="" id="{5164FC1B-9A66-41A7-953D-80DFF16F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6" y="972980"/>
            <a:ext cx="8432564" cy="25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D2DD919-4AAF-490E-BE79-8AD18B5848B1}"/>
              </a:ext>
            </a:extLst>
          </p:cNvPr>
          <p:cNvSpPr/>
          <p:nvPr/>
        </p:nvSpPr>
        <p:spPr>
          <a:xfrm>
            <a:off x="1284335" y="1595744"/>
            <a:ext cx="5371838" cy="100047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rgbClr val="0070C0"/>
                </a:solidFill>
                <a:cs typeface="(AH) Manal Black" pitchFamily="2" charset="-78"/>
              </a:rPr>
              <a:t>لابد من كتابة الأعداد الكسرية في هيئة كسور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294D65-5199-4CB9-9A94-97620F9549DD}"/>
              </a:ext>
            </a:extLst>
          </p:cNvPr>
          <p:cNvSpPr/>
          <p:nvPr/>
        </p:nvSpPr>
        <p:spPr>
          <a:xfrm>
            <a:off x="8864579" y="3046728"/>
            <a:ext cx="3195105" cy="923330"/>
          </a:xfrm>
          <a:prstGeom prst="rect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خطوات القسمة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68BF6B9-06EC-47BE-BA98-DDBBBD3BB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227" y="2962755"/>
            <a:ext cx="6563546" cy="135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SA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❶</a:t>
            </a:r>
            <a:r>
              <a:rPr kumimoji="1" lang="ar-SA" sz="36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نحول العدد الكسري الى كسر معتل ولا يتغير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05779606-C18B-40AE-A678-518401468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0" y="3994816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❷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ar-AE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نقلب ÷ إلى ×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EEDE5F4-588F-448C-99A7-DFEF1BD3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639" y="4699771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❸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نقلب الكسر الثاني(المعكوس الضربي)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FD1818D3-F9E7-4DFC-94D3-BF5D0D7D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59" y="5420168"/>
            <a:ext cx="24384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❹</a:t>
            </a:r>
            <a:r>
              <a:rPr kumimoji="1" lang="ar-AE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نضرب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679F4B-5323-48B2-9785-67316D3771E1}"/>
              </a:ext>
            </a:extLst>
          </p:cNvPr>
          <p:cNvGrpSpPr/>
          <p:nvPr/>
        </p:nvGrpSpPr>
        <p:grpSpPr>
          <a:xfrm>
            <a:off x="5471159" y="5441595"/>
            <a:ext cx="2296160" cy="891721"/>
            <a:chOff x="9753600" y="5518150"/>
            <a:chExt cx="2296160" cy="8917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DD1BCE38-997E-472F-8FDC-3B01FD0B2761}"/>
                </a:ext>
              </a:extLst>
            </p:cNvPr>
            <p:cNvSpPr/>
            <p:nvPr/>
          </p:nvSpPr>
          <p:spPr>
            <a:xfrm>
              <a:off x="9995852" y="5518150"/>
              <a:ext cx="1830388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cs typeface="(AH) Manal Black" pitchFamily="2" charset="-78"/>
                </a:rPr>
                <a:t>بسط </a:t>
              </a:r>
              <a:r>
                <a:rPr lang="en-US" sz="3600" b="1" dirty="0">
                  <a:cs typeface="(AH) Manal Black" pitchFamily="2" charset="-78"/>
                </a:rPr>
                <a:t>X</a:t>
              </a:r>
              <a:r>
                <a:rPr lang="ar-SA" sz="3600" b="1" dirty="0">
                  <a:cs typeface="(AH) Manal Black" pitchFamily="2" charset="-78"/>
                </a:rPr>
                <a:t>بسط</a:t>
              </a:r>
              <a:endParaRPr lang="ar-AE" sz="3600" b="1" dirty="0">
                <a:cs typeface="(AH) Manal Black" pitchFamily="2" charset="-78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5DBF0FD6-FC79-4C6F-9682-7612A2DDC58E}"/>
                </a:ext>
              </a:extLst>
            </p:cNvPr>
            <p:cNvSpPr/>
            <p:nvPr/>
          </p:nvSpPr>
          <p:spPr>
            <a:xfrm>
              <a:off x="9995852" y="6044745"/>
              <a:ext cx="1830388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cs typeface="(AH) Manal Black" pitchFamily="2" charset="-78"/>
                </a:rPr>
                <a:t>مقام </a:t>
              </a:r>
              <a:r>
                <a:rPr lang="en-US" sz="3600" b="1" dirty="0">
                  <a:cs typeface="(AH) Manal Black" pitchFamily="2" charset="-78"/>
                </a:rPr>
                <a:t>X</a:t>
              </a:r>
              <a:r>
                <a:rPr lang="ar-SA" sz="3600" b="1" dirty="0">
                  <a:cs typeface="(AH) Manal Black" pitchFamily="2" charset="-78"/>
                </a:rPr>
                <a:t>مقام</a:t>
              </a:r>
              <a:endParaRPr lang="ar-AE" sz="3600" b="1" dirty="0">
                <a:cs typeface="(AH) Manal Black" pitchFamily="2" charset="-78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E421FF0-F159-4877-B1A3-26CB97CABC31}"/>
                </a:ext>
              </a:extLst>
            </p:cNvPr>
            <p:cNvCxnSpPr/>
            <p:nvPr/>
          </p:nvCxnSpPr>
          <p:spPr>
            <a:xfrm flipH="1">
              <a:off x="9753600" y="5963920"/>
              <a:ext cx="2296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3E527D1-A503-4926-97AE-159247BA4703}"/>
              </a:ext>
            </a:extLst>
          </p:cNvPr>
          <p:cNvGrpSpPr/>
          <p:nvPr/>
        </p:nvGrpSpPr>
        <p:grpSpPr>
          <a:xfrm>
            <a:off x="175840" y="4131086"/>
            <a:ext cx="3532356" cy="1842611"/>
            <a:chOff x="2017895" y="1640659"/>
            <a:chExt cx="3632171" cy="18426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7FEECD8-7D55-4822-943E-C654A1E85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32" t="14921" r="56064" b="41204"/>
            <a:stretch/>
          </p:blipFill>
          <p:spPr>
            <a:xfrm>
              <a:off x="2017895" y="1640659"/>
              <a:ext cx="3632171" cy="1842611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AD94E9D6-24F8-4052-A7D0-B0DABDA5A360}"/>
                </a:ext>
              </a:extLst>
            </p:cNvPr>
            <p:cNvSpPr/>
            <p:nvPr/>
          </p:nvSpPr>
          <p:spPr>
            <a:xfrm>
              <a:off x="3429000" y="2667000"/>
              <a:ext cx="2221066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  <a:cs typeface="(AH) Manal Black" pitchFamily="2" charset="-78"/>
                </a:rPr>
                <a:t>قسمة</a:t>
              </a:r>
              <a:r>
                <a:rPr lang="ar-SA" dirty="0"/>
                <a:t> </a:t>
              </a:r>
            </a:p>
            <a:p>
              <a:pPr algn="ctr"/>
              <a:r>
                <a:rPr lang="ar-SA" sz="2400" b="1" dirty="0">
                  <a:solidFill>
                    <a:srgbClr val="FFFF00"/>
                  </a:solidFill>
                  <a:cs typeface="(AH) Manal Black" pitchFamily="2" charset="-78"/>
                </a:rPr>
                <a:t>الكسور</a:t>
              </a:r>
              <a:endParaRPr lang="ar-AE" b="1" dirty="0">
                <a:solidFill>
                  <a:srgbClr val="FFFF00"/>
                </a:solidFill>
                <a:cs typeface="(AH) Manal Black" pitchFamily="2" charset="-78"/>
              </a:endParaRPr>
            </a:p>
          </p:txBody>
        </p:sp>
      </p:grp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48271225-05F6-49D7-92B9-C18876C2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337" y="6230265"/>
            <a:ext cx="4413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❺</a:t>
            </a:r>
            <a:r>
              <a:rPr kumimoji="1" lang="ar-SA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تبسيط الناتج إن أمكن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WSZYSTKO: BRAWO in 2020 | Animated emoticons, Thumbs up smiley, Funny emoji  faces">
            <a:extLst>
              <a:ext uri="{FF2B5EF4-FFF2-40B4-BE49-F238E27FC236}">
                <a16:creationId xmlns:a16="http://schemas.microsoft.com/office/drawing/2014/main" xmlns="" id="{F9C0F42F-459C-426D-87D1-5E9EA714C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83" y="4552333"/>
            <a:ext cx="1567154" cy="1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2" grpId="0" autoUpdateAnimBg="0"/>
      <p:bldP spid="13" grpId="0" autoUpdateAnimBg="0"/>
      <p:bldP spid="14" grpId="0" autoUpdateAnimBg="0"/>
      <p:bldP spid="15" grpId="0" autoUpdateAnimBg="0"/>
      <p:bldP spid="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308CAE-336B-4671-BD9E-2959F647D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83" t="54855" r="41918" b="38330"/>
          <a:stretch/>
        </p:blipFill>
        <p:spPr>
          <a:xfrm>
            <a:off x="7005320" y="1046480"/>
            <a:ext cx="4866640" cy="975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FF3399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2D99D2-10E8-4446-8312-9CE6D3625F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3" t="29185" r="41000" b="62815"/>
          <a:stretch/>
        </p:blipFill>
        <p:spPr>
          <a:xfrm>
            <a:off x="6807200" y="0"/>
            <a:ext cx="5262880" cy="78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AED6D4-C349-4AEA-A4F6-704EF94BC56C}"/>
              </a:ext>
            </a:extLst>
          </p:cNvPr>
          <p:cNvGrpSpPr/>
          <p:nvPr/>
        </p:nvGrpSpPr>
        <p:grpSpPr>
          <a:xfrm>
            <a:off x="0" y="0"/>
            <a:ext cx="1691323" cy="954107"/>
            <a:chOff x="0" y="-50334"/>
            <a:chExt cx="1691323" cy="954107"/>
          </a:xfrm>
        </p:grpSpPr>
        <p:pic>
          <p:nvPicPr>
            <p:cNvPr id="5" name="Picture 4" descr="Button Modern Logo Design Template Vector, Blue, Store, Symbol PNG ...">
              <a:extLst>
                <a:ext uri="{FF2B5EF4-FFF2-40B4-BE49-F238E27FC236}">
                  <a16:creationId xmlns:a16="http://schemas.microsoft.com/office/drawing/2014/main" xmlns="" id="{B3510B2A-3924-4849-BC0D-9BA88C6F2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5" b="25585"/>
            <a:stretch/>
          </p:blipFill>
          <p:spPr bwMode="auto">
            <a:xfrm>
              <a:off x="0" y="-50334"/>
              <a:ext cx="1691323" cy="954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32C6D6-7192-43C8-91E9-87314E4BE109}"/>
                </a:ext>
              </a:extLst>
            </p:cNvPr>
            <p:cNvSpPr txBox="1"/>
            <p:nvPr/>
          </p:nvSpPr>
          <p:spPr>
            <a:xfrm>
              <a:off x="259239" y="11220"/>
              <a:ext cx="85344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</a:rPr>
                <a:t>صفحة </a:t>
              </a:r>
              <a:r>
                <a:rPr lang="en-US" sz="2400" b="1" dirty="0">
                  <a:solidFill>
                    <a:srgbClr val="FFFF00"/>
                  </a:solidFill>
                </a:rPr>
                <a:t>322</a:t>
              </a:r>
              <a:endParaRPr lang="ar-AE" sz="2400" b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E14107-01BE-49B3-9921-E1FDCD2A6144}"/>
                  </a:ext>
                </a:extLst>
              </p:cNvPr>
              <p:cNvSpPr txBox="1"/>
              <p:nvPr/>
            </p:nvSpPr>
            <p:spPr>
              <a:xfrm>
                <a:off x="7536891" y="2148725"/>
                <a:ext cx="67274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E14107-01BE-49B3-9921-E1FDCD2A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91" y="2148725"/>
                <a:ext cx="672748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953778A-B17B-45FA-A58D-58A632193A21}"/>
                  </a:ext>
                </a:extLst>
              </p:cNvPr>
              <p:cNvSpPr txBox="1"/>
              <p:nvPr/>
            </p:nvSpPr>
            <p:spPr>
              <a:xfrm>
                <a:off x="8654686" y="2342793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ar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53778A-B17B-45FA-A58D-58A632193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86" y="2342793"/>
                <a:ext cx="52578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A3707CC-ADF1-45EF-9136-48C4F92B8B0F}"/>
                  </a:ext>
                </a:extLst>
              </p:cNvPr>
              <p:cNvSpPr txBox="1"/>
              <p:nvPr/>
            </p:nvSpPr>
            <p:spPr>
              <a:xfrm>
                <a:off x="9180471" y="2169045"/>
                <a:ext cx="77925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3707CC-ADF1-45EF-9136-48C4F92B8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471" y="2169045"/>
                <a:ext cx="779251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F68E740-7A77-4F00-962C-81E0D071C8AF}"/>
              </a:ext>
            </a:extLst>
          </p:cNvPr>
          <p:cNvGrpSpPr/>
          <p:nvPr/>
        </p:nvGrpSpPr>
        <p:grpSpPr>
          <a:xfrm>
            <a:off x="7191392" y="2726151"/>
            <a:ext cx="914400" cy="1023577"/>
            <a:chOff x="6341455" y="5676513"/>
            <a:chExt cx="914400" cy="1023577"/>
          </a:xfrm>
        </p:grpSpPr>
        <p:pic>
          <p:nvPicPr>
            <p:cNvPr id="11" name="Graphic 10" descr="Arrow Rotate left">
              <a:extLst>
                <a:ext uri="{FF2B5EF4-FFF2-40B4-BE49-F238E27FC236}">
                  <a16:creationId xmlns:a16="http://schemas.microsoft.com/office/drawing/2014/main" xmlns="" id="{16B1D348-95ED-4515-878A-23BE8C02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718537">
              <a:off x="6341455" y="578569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5467CC6C-6978-4922-ABFC-0B0C03D7F8DC}"/>
                    </a:ext>
                  </a:extLst>
                </p:cNvPr>
                <p:cNvSpPr txBox="1"/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FC35F5-170D-4353-9D09-43332AFC9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4BBE432-57C4-4952-B155-3A93026F4665}"/>
              </a:ext>
            </a:extLst>
          </p:cNvPr>
          <p:cNvGrpSpPr/>
          <p:nvPr/>
        </p:nvGrpSpPr>
        <p:grpSpPr>
          <a:xfrm>
            <a:off x="8087034" y="2040128"/>
            <a:ext cx="849950" cy="627703"/>
            <a:chOff x="7361856" y="4834855"/>
            <a:chExt cx="948666" cy="1200821"/>
          </a:xfrm>
        </p:grpSpPr>
        <p:pic>
          <p:nvPicPr>
            <p:cNvPr id="14" name="Graphic 13" descr="Line arrow Counter clockwise curve">
              <a:extLst>
                <a:ext uri="{FF2B5EF4-FFF2-40B4-BE49-F238E27FC236}">
                  <a16:creationId xmlns:a16="http://schemas.microsoft.com/office/drawing/2014/main" xmlns="" id="{361E994A-F1F2-46EE-9AB5-A677356ED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396122" y="512127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2A07A4C-4637-48A5-BB18-59E9AB3966A1}"/>
                    </a:ext>
                  </a:extLst>
                </p:cNvPr>
                <p:cNvSpPr txBox="1"/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72EBB38-F455-480D-8133-1490F5B87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E94474B1-770B-4F48-AE87-AA3088484740}"/>
                  </a:ext>
                </a:extLst>
              </p:cNvPr>
              <p:cNvSpPr txBox="1"/>
              <p:nvPr/>
            </p:nvSpPr>
            <p:spPr>
              <a:xfrm>
                <a:off x="9509027" y="3569650"/>
                <a:ext cx="525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4474B1-770B-4F48-AE87-AA308848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027" y="3569650"/>
                <a:ext cx="525785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5574958-8BCB-42D3-B8CF-BA9CDCD92BA7}"/>
                  </a:ext>
                </a:extLst>
              </p:cNvPr>
              <p:cNvSpPr txBox="1"/>
              <p:nvPr/>
            </p:nvSpPr>
            <p:spPr>
              <a:xfrm>
                <a:off x="10048025" y="3423714"/>
                <a:ext cx="35907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574958-8BCB-42D3-B8CF-BA9CDCD92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025" y="3423714"/>
                <a:ext cx="359073" cy="921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1B3B341-80EB-47B9-B921-D26D8925949D}"/>
                  </a:ext>
                </a:extLst>
              </p:cNvPr>
              <p:cNvSpPr txBox="1"/>
              <p:nvPr/>
            </p:nvSpPr>
            <p:spPr>
              <a:xfrm>
                <a:off x="10591653" y="3569651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ar-AE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B3B341-80EB-47B9-B921-D26D8925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653" y="3569651"/>
                <a:ext cx="498533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FA2592F-F207-41F3-A213-C1215F57DF58}"/>
                  </a:ext>
                </a:extLst>
              </p:cNvPr>
              <p:cNvSpPr txBox="1"/>
              <p:nvPr/>
            </p:nvSpPr>
            <p:spPr>
              <a:xfrm>
                <a:off x="11134342" y="3416436"/>
                <a:ext cx="359073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A2592F-F207-41F3-A213-C1215F57D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342" y="3416436"/>
                <a:ext cx="359073" cy="9351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BCDEB37-3503-4BFD-BB1E-9B8D8A53684D}"/>
                  </a:ext>
                </a:extLst>
              </p:cNvPr>
              <p:cNvSpPr txBox="1"/>
              <p:nvPr/>
            </p:nvSpPr>
            <p:spPr>
              <a:xfrm>
                <a:off x="9664312" y="4531315"/>
                <a:ext cx="1480913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ar-AE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CDEB37-3503-4BFD-BB1E-9B8D8A53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312" y="4531315"/>
                <a:ext cx="1480913" cy="1212704"/>
              </a:xfrm>
              <a:prstGeom prst="rect">
                <a:avLst/>
              </a:prstGeom>
              <a:blipFill>
                <a:blip r:embed="rId22"/>
                <a:stretch>
                  <a:fillRect l="-27984" b="-2010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896834-9386-4035-90F2-25162498236F}"/>
                  </a:ext>
                </a:extLst>
              </p:cNvPr>
              <p:cNvSpPr txBox="1"/>
              <p:nvPr/>
            </p:nvSpPr>
            <p:spPr>
              <a:xfrm>
                <a:off x="10034812" y="2171786"/>
                <a:ext cx="35907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896834-9386-4035-90F2-251624982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812" y="2171786"/>
                <a:ext cx="359073" cy="92198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6754A1F-166F-411A-8925-02BB645D5CA2}"/>
                  </a:ext>
                </a:extLst>
              </p:cNvPr>
              <p:cNvSpPr txBox="1"/>
              <p:nvPr/>
            </p:nvSpPr>
            <p:spPr>
              <a:xfrm>
                <a:off x="10404769" y="2361488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ar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754A1F-166F-411A-8925-02BB645D5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769" y="2361488"/>
                <a:ext cx="525785" cy="6155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A2F22B7-328C-489E-A3A4-5599D3ABD5B1}"/>
                  </a:ext>
                </a:extLst>
              </p:cNvPr>
              <p:cNvSpPr txBox="1"/>
              <p:nvPr/>
            </p:nvSpPr>
            <p:spPr>
              <a:xfrm>
                <a:off x="10930554" y="2189848"/>
                <a:ext cx="35907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2F22B7-328C-489E-A3A4-5599D3AB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554" y="2189848"/>
                <a:ext cx="359073" cy="92198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7A49EE1-0D57-43E7-83EE-15879EA2A2D7}"/>
                  </a:ext>
                </a:extLst>
              </p:cNvPr>
              <p:cNvSpPr txBox="1"/>
              <p:nvPr/>
            </p:nvSpPr>
            <p:spPr>
              <a:xfrm>
                <a:off x="10930554" y="4643023"/>
                <a:ext cx="109292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49EE1-0D57-43E7-83EE-15879EA2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554" y="4643023"/>
                <a:ext cx="1092928" cy="92198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EC52062-EEEE-479F-AACF-CD9D74ADBEDE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6500" t="60889" r="54500" b="22518"/>
          <a:stretch/>
        </p:blipFill>
        <p:spPr>
          <a:xfrm>
            <a:off x="7742272" y="3591103"/>
            <a:ext cx="1674477" cy="937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BA6231B-55D0-4ACD-A5BA-EECDB1146025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17693" t="23817" r="44832" b="30077"/>
          <a:stretch/>
        </p:blipFill>
        <p:spPr>
          <a:xfrm>
            <a:off x="318256" y="2189848"/>
            <a:ext cx="6022305" cy="4421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DE0B303-4257-4630-AF66-E5E001BB7D19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4611" t="17625" r="41737" b="74651"/>
          <a:stretch/>
        </p:blipFill>
        <p:spPr>
          <a:xfrm>
            <a:off x="815636" y="1015661"/>
            <a:ext cx="5206469" cy="934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FF3399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Lightning Bolt 31">
            <a:extLst>
              <a:ext uri="{FF2B5EF4-FFF2-40B4-BE49-F238E27FC236}">
                <a16:creationId xmlns:a16="http://schemas.microsoft.com/office/drawing/2014/main" xmlns="" id="{56AF06C5-B72F-4E87-B8AA-34B032F16750}"/>
              </a:ext>
            </a:extLst>
          </p:cNvPr>
          <p:cNvSpPr/>
          <p:nvPr/>
        </p:nvSpPr>
        <p:spPr>
          <a:xfrm>
            <a:off x="6411039" y="954105"/>
            <a:ext cx="680805" cy="5680611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xmlns="" id="{C890B163-2F3C-4AD4-BBEE-B5E26448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0648" y="5692137"/>
            <a:ext cx="2114336" cy="4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SA" sz="24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للتأكد من صحة الحل :</a:t>
            </a:r>
            <a:endParaRPr kumimoji="1" lang="en-US" sz="24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DCCF9D85-4189-4FD2-BDB8-AF61387B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564" y="5707918"/>
            <a:ext cx="878822" cy="4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SA" sz="2400" b="1" kern="0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قدر:</a:t>
            </a:r>
            <a:endParaRPr kumimoji="1" lang="en-US" sz="2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FEB96A1-93F3-437A-818B-E52661D51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95" t="56105" r="48444" b="39235"/>
          <a:stretch/>
        </p:blipFill>
        <p:spPr>
          <a:xfrm>
            <a:off x="7132045" y="5472804"/>
            <a:ext cx="1894755" cy="66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1BBD411-286F-4376-BB15-72C02B64BFDD}"/>
                  </a:ext>
                </a:extLst>
              </p:cNvPr>
              <p:cNvSpPr txBox="1"/>
              <p:nvPr/>
            </p:nvSpPr>
            <p:spPr>
              <a:xfrm>
                <a:off x="7791888" y="6330801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AE" sz="1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BBD411-286F-4376-BB15-72C02B64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888" y="6330801"/>
                <a:ext cx="314189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4DDBEE5-3B26-4D30-B53F-339ECB6ADB5D}"/>
                  </a:ext>
                </a:extLst>
              </p:cNvPr>
              <p:cNvSpPr txBox="1"/>
              <p:nvPr/>
            </p:nvSpPr>
            <p:spPr>
              <a:xfrm>
                <a:off x="8111713" y="6224974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ar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DDBEE5-3B26-4D30-B53F-339ECB6AD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13" y="6224974"/>
                <a:ext cx="525785" cy="61555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F670A56-5BDA-487B-9F24-8921171EA9C4}"/>
                  </a:ext>
                </a:extLst>
              </p:cNvPr>
              <p:cNvSpPr txBox="1"/>
              <p:nvPr/>
            </p:nvSpPr>
            <p:spPr>
              <a:xfrm>
                <a:off x="8703201" y="6146683"/>
                <a:ext cx="525785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670A56-5BDA-487B-9F24-8921171E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1" y="6146683"/>
                <a:ext cx="525785" cy="69384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1F20F2E-5E98-461E-ABE1-D41FD4F71259}"/>
                  </a:ext>
                </a:extLst>
              </p:cNvPr>
              <p:cNvSpPr txBox="1"/>
              <p:nvPr/>
            </p:nvSpPr>
            <p:spPr>
              <a:xfrm>
                <a:off x="9259654" y="6317306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F20F2E-5E98-461E-ABE1-D41FD4F71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654" y="6317306"/>
                <a:ext cx="314189" cy="43088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D3068B2-12B8-4939-BDF2-C7BEEC87A977}"/>
                  </a:ext>
                </a:extLst>
              </p:cNvPr>
              <p:cNvSpPr txBox="1"/>
              <p:nvPr/>
            </p:nvSpPr>
            <p:spPr>
              <a:xfrm>
                <a:off x="10415188" y="6137909"/>
                <a:ext cx="816442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ar-A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3068B2-12B8-4939-BDF2-C7BEEC87A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188" y="6137909"/>
                <a:ext cx="816442" cy="69403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042ED3C9-5F6E-4E84-8D8F-FC0A74F7420E}"/>
                  </a:ext>
                </a:extLst>
              </p:cNvPr>
              <p:cNvSpPr txBox="1"/>
              <p:nvPr/>
            </p:nvSpPr>
            <p:spPr>
              <a:xfrm>
                <a:off x="11231006" y="6294942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42ED3C9-5F6E-4E84-8D8F-FC0A74F7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006" y="6294942"/>
                <a:ext cx="314189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7096CC8-AA7B-45D3-B0CB-488944A5AA83}"/>
                  </a:ext>
                </a:extLst>
              </p:cNvPr>
              <p:cNvSpPr txBox="1"/>
              <p:nvPr/>
            </p:nvSpPr>
            <p:spPr>
              <a:xfrm>
                <a:off x="4180790" y="2277584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096CC8-AA7B-45D3-B0CB-488944A5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90" y="2277584"/>
                <a:ext cx="314189" cy="43088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B883855-8228-4828-8D7E-450EE7D3F14A}"/>
                  </a:ext>
                </a:extLst>
              </p:cNvPr>
              <p:cNvSpPr txBox="1"/>
              <p:nvPr/>
            </p:nvSpPr>
            <p:spPr>
              <a:xfrm>
                <a:off x="4835479" y="2260111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AE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883855-8228-4828-8D7E-450EE7D3F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479" y="2260111"/>
                <a:ext cx="314189" cy="43088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76D3162-2A5A-4929-A229-4AFFDDE54537}"/>
                  </a:ext>
                </a:extLst>
              </p:cNvPr>
              <p:cNvSpPr txBox="1"/>
              <p:nvPr/>
            </p:nvSpPr>
            <p:spPr>
              <a:xfrm>
                <a:off x="5502508" y="2293438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76D3162-2A5A-4929-A229-4AFFDDE5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08" y="2293438"/>
                <a:ext cx="314189" cy="43088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B1762CB-F26F-45ED-B61A-2A5C73F8725B}"/>
                  </a:ext>
                </a:extLst>
              </p:cNvPr>
              <p:cNvSpPr txBox="1"/>
              <p:nvPr/>
            </p:nvSpPr>
            <p:spPr>
              <a:xfrm>
                <a:off x="5238375" y="3251921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1762CB-F26F-45ED-B61A-2A5C73F87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75" y="3251921"/>
                <a:ext cx="314189" cy="43088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2E973E4-373F-43CA-B457-2C50228CCCDC}"/>
                  </a:ext>
                </a:extLst>
              </p:cNvPr>
              <p:cNvSpPr txBox="1"/>
              <p:nvPr/>
            </p:nvSpPr>
            <p:spPr>
              <a:xfrm>
                <a:off x="5102797" y="2821034"/>
                <a:ext cx="528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ar-AE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E973E4-373F-43CA-B457-2C50228C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97" y="2821034"/>
                <a:ext cx="528991" cy="43088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4A0EB10-FBF1-4D25-9487-D8C5AE74A1C7}"/>
                  </a:ext>
                </a:extLst>
              </p:cNvPr>
              <p:cNvSpPr txBox="1"/>
              <p:nvPr/>
            </p:nvSpPr>
            <p:spPr>
              <a:xfrm>
                <a:off x="4894933" y="3715899"/>
                <a:ext cx="528991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A0EB10-FBF1-4D25-9487-D8C5AE74A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33" y="3715899"/>
                <a:ext cx="528991" cy="81541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A2B59FE7-AF3F-4581-B843-10BCE3E7A048}"/>
                  </a:ext>
                </a:extLst>
              </p:cNvPr>
              <p:cNvSpPr txBox="1"/>
              <p:nvPr/>
            </p:nvSpPr>
            <p:spPr>
              <a:xfrm>
                <a:off x="5800823" y="3715899"/>
                <a:ext cx="314189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B59FE7-AF3F-4581-B843-10BCE3E7A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823" y="3715899"/>
                <a:ext cx="314189" cy="81541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C2356E2-933D-452B-BAB6-BD6FFB5312E7}"/>
                  </a:ext>
                </a:extLst>
              </p:cNvPr>
              <p:cNvSpPr txBox="1"/>
              <p:nvPr/>
            </p:nvSpPr>
            <p:spPr>
              <a:xfrm>
                <a:off x="4366101" y="4749591"/>
                <a:ext cx="528991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356E2-933D-452B-BAB6-BD6FFB531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101" y="4749591"/>
                <a:ext cx="528991" cy="81541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D875EAF-E6A6-44B8-BD25-0BD68E9185F4}"/>
                  </a:ext>
                </a:extLst>
              </p:cNvPr>
              <p:cNvSpPr txBox="1"/>
              <p:nvPr/>
            </p:nvSpPr>
            <p:spPr>
              <a:xfrm>
                <a:off x="5366669" y="4700321"/>
                <a:ext cx="96071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ar-AE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875EAF-E6A6-44B8-BD25-0BD68E918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69" y="4700321"/>
                <a:ext cx="960712" cy="80945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2C009FE-36B4-4C6E-8634-049004DAEDC7}"/>
                  </a:ext>
                </a:extLst>
              </p:cNvPr>
              <p:cNvSpPr txBox="1"/>
              <p:nvPr/>
            </p:nvSpPr>
            <p:spPr>
              <a:xfrm>
                <a:off x="2369334" y="5618252"/>
                <a:ext cx="109754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2C009FE-36B4-4C6E-8634-049004DA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334" y="5618252"/>
                <a:ext cx="1097545" cy="92198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AE8766B-1459-40F7-AD30-B56AB92CA0F2}"/>
                  </a:ext>
                </a:extLst>
              </p:cNvPr>
              <p:cNvSpPr txBox="1"/>
              <p:nvPr/>
            </p:nvSpPr>
            <p:spPr>
              <a:xfrm flipH="1">
                <a:off x="3570480" y="5842339"/>
                <a:ext cx="7122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E8766B-1459-40F7-AD30-B56AB92CA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70480" y="5842339"/>
                <a:ext cx="712217" cy="492443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33" grpId="0" autoUpdateAnimBg="0"/>
      <p:bldP spid="34" grpId="0" autoUpdateAnimBg="0"/>
      <p:bldP spid="36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BEB7CF-9B27-4AE3-985D-811F2FF91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5" t="20000" r="29582" b="71852"/>
          <a:stretch/>
        </p:blipFill>
        <p:spPr>
          <a:xfrm>
            <a:off x="6532880" y="132080"/>
            <a:ext cx="5557520" cy="83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2" descr="WARAKAT TOUNSIA ورقات تونسية : متابعات: تنبيه إلى المدير العام لمؤسسة  الإذاعة التونسية عبدالرزاق الطبيب.. والغرور الوظيفي السبب..">
            <a:extLst>
              <a:ext uri="{FF2B5EF4-FFF2-40B4-BE49-F238E27FC236}">
                <a16:creationId xmlns:a16="http://schemas.microsoft.com/office/drawing/2014/main" xmlns="" id="{2193CB93-0F4F-4518-B28C-BB3C5921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9652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Scroll Background PNG Transparent Background, Free Download ...">
            <a:extLst>
              <a:ext uri="{FF2B5EF4-FFF2-40B4-BE49-F238E27FC236}">
                <a16:creationId xmlns:a16="http://schemas.microsoft.com/office/drawing/2014/main" xmlns="" id="{22DB8312-7659-4D3A-8AD6-1EF798A9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06"/>
            <a:ext cx="8767845" cy="2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90080E9-1692-4247-8B09-8DE178BB16AB}"/>
              </a:ext>
            </a:extLst>
          </p:cNvPr>
          <p:cNvSpPr/>
          <p:nvPr/>
        </p:nvSpPr>
        <p:spPr>
          <a:xfrm>
            <a:off x="1284335" y="1595744"/>
            <a:ext cx="5947498" cy="1146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>
                <a:solidFill>
                  <a:srgbClr val="0070C0"/>
                </a:solidFill>
                <a:cs typeface="(AH) Manal Black" pitchFamily="2" charset="-78"/>
              </a:rPr>
              <a:t>لقسمة عدد كسري على عدد كسري آخر , يجب </a:t>
            </a:r>
          </a:p>
          <a:p>
            <a:pPr algn="r"/>
            <a:r>
              <a:rPr lang="ar-SA" sz="3200" b="1" dirty="0">
                <a:solidFill>
                  <a:srgbClr val="0070C0"/>
                </a:solidFill>
                <a:cs typeface="(AH) Manal Black" pitchFamily="2" charset="-78"/>
              </a:rPr>
              <a:t>تحويل كلا العددين الكسريين إلى كسرين </a:t>
            </a:r>
            <a:r>
              <a:rPr lang="ar-SA" sz="3200" b="1" dirty="0" smtClean="0">
                <a:solidFill>
                  <a:srgbClr val="0070C0"/>
                </a:solidFill>
                <a:cs typeface="(AH) Manal Black" pitchFamily="2" charset="-78"/>
              </a:rPr>
              <a:t>معتلين</a:t>
            </a:r>
            <a:endParaRPr lang="ar-SA" sz="3200" b="1" dirty="0">
              <a:solidFill>
                <a:srgbClr val="0070C0"/>
              </a:solidFill>
              <a:cs typeface="(AH) Manal Black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DDD2B4-2F59-4DA6-AD16-2F2F7BDCD672}"/>
              </a:ext>
            </a:extLst>
          </p:cNvPr>
          <p:cNvSpPr/>
          <p:nvPr/>
        </p:nvSpPr>
        <p:spPr>
          <a:xfrm>
            <a:off x="8864579" y="3046728"/>
            <a:ext cx="3195105" cy="923330"/>
          </a:xfrm>
          <a:prstGeom prst="rect">
            <a:avLst/>
          </a:prstGeom>
          <a:solidFill>
            <a:srgbClr val="92D050"/>
          </a:solidFill>
          <a:scene3d>
            <a:camera prst="perspectiveHeroicExtremeLeftFacing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خطوات القسمة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EBDC4D3C-2E78-4A82-A8B3-2312DDC6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227" y="2962755"/>
            <a:ext cx="6563546" cy="135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SA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❶</a:t>
            </a:r>
            <a:r>
              <a:rPr kumimoji="1" lang="ar-SA" sz="36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نحول العددين الكسريين الى كسرين معتلين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61542006-6C29-46BC-8017-9973A1F5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0" y="3994816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❷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ar-AE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نقلب ÷ إلى ×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F31194D-FD5B-4DCB-8031-CF5D5AA4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639" y="4699771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(AH) Manal Black" pitchFamily="2" charset="-78"/>
              </a:rPr>
              <a:t>❸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نقلب الكسر الثاني(المعكوس الضربي)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(AH) Manal Black" pitchFamily="2" charset="-78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BD73730F-42A0-4299-AECD-1050709C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759" y="5420168"/>
            <a:ext cx="24384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❹</a:t>
            </a:r>
            <a:r>
              <a:rPr kumimoji="1" lang="ar-AE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نضرب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F29DB9-95C8-4129-B95A-1407D1BA8BF2}"/>
              </a:ext>
            </a:extLst>
          </p:cNvPr>
          <p:cNvGrpSpPr/>
          <p:nvPr/>
        </p:nvGrpSpPr>
        <p:grpSpPr>
          <a:xfrm>
            <a:off x="5471159" y="5441595"/>
            <a:ext cx="2296160" cy="891721"/>
            <a:chOff x="9753600" y="5518150"/>
            <a:chExt cx="2296160" cy="89172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3A183956-84F1-4C45-9868-8BA94E367AFB}"/>
                </a:ext>
              </a:extLst>
            </p:cNvPr>
            <p:cNvSpPr/>
            <p:nvPr/>
          </p:nvSpPr>
          <p:spPr>
            <a:xfrm>
              <a:off x="9995852" y="5518150"/>
              <a:ext cx="1830388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cs typeface="(AH) Manal Black" pitchFamily="2" charset="-78"/>
                </a:rPr>
                <a:t>بسط </a:t>
              </a:r>
              <a:r>
                <a:rPr lang="en-US" sz="3600" b="1" dirty="0">
                  <a:cs typeface="(AH) Manal Black" pitchFamily="2" charset="-78"/>
                </a:rPr>
                <a:t>X</a:t>
              </a:r>
              <a:r>
                <a:rPr lang="ar-SA" sz="3600" b="1" dirty="0">
                  <a:cs typeface="(AH) Manal Black" pitchFamily="2" charset="-78"/>
                </a:rPr>
                <a:t>بسط</a:t>
              </a:r>
              <a:endParaRPr lang="ar-AE" sz="3600" b="1" dirty="0">
                <a:cs typeface="(AH) Manal Black" pitchFamily="2" charset="-78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2F2F197-E506-461C-A1E1-6ED2C7390601}"/>
                </a:ext>
              </a:extLst>
            </p:cNvPr>
            <p:cNvSpPr/>
            <p:nvPr/>
          </p:nvSpPr>
          <p:spPr>
            <a:xfrm>
              <a:off x="9995852" y="6044745"/>
              <a:ext cx="1830388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cs typeface="(AH) Manal Black" pitchFamily="2" charset="-78"/>
                </a:rPr>
                <a:t>مقام </a:t>
              </a:r>
              <a:r>
                <a:rPr lang="en-US" sz="3600" b="1" dirty="0">
                  <a:cs typeface="(AH) Manal Black" pitchFamily="2" charset="-78"/>
                </a:rPr>
                <a:t>X</a:t>
              </a:r>
              <a:r>
                <a:rPr lang="ar-SA" sz="3600" b="1" dirty="0">
                  <a:cs typeface="(AH) Manal Black" pitchFamily="2" charset="-78"/>
                </a:rPr>
                <a:t>مقام</a:t>
              </a:r>
              <a:endParaRPr lang="ar-AE" sz="3600" b="1" dirty="0">
                <a:cs typeface="(AH) Manal Black" pitchFamily="2" charset="-78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F2D72E9-B23E-4C7E-A00A-AA5BF3EB9AFD}"/>
                </a:ext>
              </a:extLst>
            </p:cNvPr>
            <p:cNvCxnSpPr/>
            <p:nvPr/>
          </p:nvCxnSpPr>
          <p:spPr>
            <a:xfrm flipH="1">
              <a:off x="9753600" y="5963920"/>
              <a:ext cx="2296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35CB68B-ECEC-4DBE-9368-179C8D6943B9}"/>
              </a:ext>
            </a:extLst>
          </p:cNvPr>
          <p:cNvGrpSpPr/>
          <p:nvPr/>
        </p:nvGrpSpPr>
        <p:grpSpPr>
          <a:xfrm>
            <a:off x="175840" y="4131086"/>
            <a:ext cx="3532356" cy="1842611"/>
            <a:chOff x="2017895" y="1640659"/>
            <a:chExt cx="3632171" cy="184261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053226D-9829-48F7-ABBC-687685789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32" t="14921" r="56064" b="41204"/>
            <a:stretch/>
          </p:blipFill>
          <p:spPr>
            <a:xfrm>
              <a:off x="2017895" y="1640659"/>
              <a:ext cx="3632171" cy="1842611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FC15D37F-EFFF-40CF-A98F-A0704803A0B1}"/>
                </a:ext>
              </a:extLst>
            </p:cNvPr>
            <p:cNvSpPr/>
            <p:nvPr/>
          </p:nvSpPr>
          <p:spPr>
            <a:xfrm>
              <a:off x="3429000" y="2667000"/>
              <a:ext cx="2221066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FFFF00"/>
                  </a:solidFill>
                  <a:cs typeface="(AH) Manal Black" pitchFamily="2" charset="-78"/>
                </a:rPr>
                <a:t>قسمة</a:t>
              </a:r>
              <a:r>
                <a:rPr lang="ar-SA" dirty="0"/>
                <a:t> </a:t>
              </a:r>
            </a:p>
            <a:p>
              <a:pPr algn="ctr"/>
              <a:r>
                <a:rPr lang="ar-SA" sz="2400" b="1" dirty="0">
                  <a:solidFill>
                    <a:srgbClr val="FFFF00"/>
                  </a:solidFill>
                  <a:cs typeface="(AH) Manal Black" pitchFamily="2" charset="-78"/>
                </a:rPr>
                <a:t>الكسور</a:t>
              </a:r>
              <a:endParaRPr lang="ar-AE" b="1" dirty="0">
                <a:solidFill>
                  <a:srgbClr val="FFFF00"/>
                </a:solidFill>
                <a:cs typeface="(AH) Manal Black" pitchFamily="2" charset="-78"/>
              </a:endParaRPr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82AC66AA-1544-42A5-AAD7-0F4A1FBC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337" y="6230265"/>
            <a:ext cx="4413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ar-AE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❺</a:t>
            </a:r>
            <a:r>
              <a:rPr kumimoji="1" lang="ar-SA" sz="4000" b="1" kern="0" dirty="0">
                <a:solidFill>
                  <a:srgbClr val="FF0000"/>
                </a:solidFill>
                <a:latin typeface="+mj-lt"/>
                <a:ea typeface="+mj-ea"/>
                <a:cs typeface="(AH) Manal Black" pitchFamily="2" charset="-78"/>
              </a:rPr>
              <a:t>تبسيط الناتج إن أمكن</a:t>
            </a:r>
            <a:r>
              <a:rPr kumimoji="1" lang="ar-AE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1" lang="en-US" sz="36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Picture 6" descr="WSZYSTKO: BRAWO in 2020 | Animated emoticons, Thumbs up smiley, Funny emoji  faces">
            <a:extLst>
              <a:ext uri="{FF2B5EF4-FFF2-40B4-BE49-F238E27FC236}">
                <a16:creationId xmlns:a16="http://schemas.microsoft.com/office/drawing/2014/main" xmlns="" id="{59537B95-7CB4-4532-96F7-009E3CB0B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83" y="4552333"/>
            <a:ext cx="1567154" cy="1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utoUpdateAnimBg="0"/>
      <p:bldP spid="19" grpId="0" autoUpdateAnimBg="0"/>
      <p:bldP spid="20" grpId="0" autoUpdateAnimBg="0"/>
      <p:bldP spid="21" grpId="0" autoUpdateAnimBg="0"/>
      <p:bldP spid="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08B5F3-F288-40C7-9A3D-A47B7B52F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3" t="29185" r="41000" b="62815"/>
          <a:stretch/>
        </p:blipFill>
        <p:spPr>
          <a:xfrm>
            <a:off x="6807200" y="0"/>
            <a:ext cx="5262880" cy="78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9E49CB-6E7B-4E08-AD19-EAFE4ACE1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34" t="37185" r="31166" b="56444"/>
          <a:stretch/>
        </p:blipFill>
        <p:spPr>
          <a:xfrm>
            <a:off x="7594211" y="1076638"/>
            <a:ext cx="3312160" cy="912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4CD3595-99C3-4F0B-A5CC-96DAC383FBC8}"/>
                  </a:ext>
                </a:extLst>
              </p:cNvPr>
              <p:cNvSpPr txBox="1"/>
              <p:nvPr/>
            </p:nvSpPr>
            <p:spPr>
              <a:xfrm>
                <a:off x="6923817" y="2298581"/>
                <a:ext cx="67274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CD3595-99C3-4F0B-A5CC-96DAC383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817" y="2298581"/>
                <a:ext cx="672748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772939E-7F7A-40E5-8939-391682429296}"/>
                  </a:ext>
                </a:extLst>
              </p:cNvPr>
              <p:cNvSpPr txBox="1"/>
              <p:nvPr/>
            </p:nvSpPr>
            <p:spPr>
              <a:xfrm>
                <a:off x="8041612" y="2492649"/>
                <a:ext cx="6379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÷ </m:t>
                      </m:r>
                    </m:oMath>
                  </m:oMathPara>
                </a14:m>
                <a:endParaRPr lang="ar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72939E-7F7A-40E5-8939-39168242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612" y="2492649"/>
                <a:ext cx="63799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C57EEC6-B8A1-488F-8F23-6A8A67C6B0EF}"/>
                  </a:ext>
                </a:extLst>
              </p:cNvPr>
              <p:cNvSpPr txBox="1"/>
              <p:nvPr/>
            </p:nvSpPr>
            <p:spPr>
              <a:xfrm>
                <a:off x="8567397" y="2318901"/>
                <a:ext cx="145200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7EEC6-B8A1-488F-8F23-6A8A67C6B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97" y="2318901"/>
                <a:ext cx="1452001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4DD518-8ACD-4CE6-BFEE-94D52DE16F7B}"/>
              </a:ext>
            </a:extLst>
          </p:cNvPr>
          <p:cNvGrpSpPr/>
          <p:nvPr/>
        </p:nvGrpSpPr>
        <p:grpSpPr>
          <a:xfrm>
            <a:off x="6578318" y="2876007"/>
            <a:ext cx="914400" cy="1023577"/>
            <a:chOff x="6341455" y="5676513"/>
            <a:chExt cx="914400" cy="1023577"/>
          </a:xfrm>
        </p:grpSpPr>
        <p:pic>
          <p:nvPicPr>
            <p:cNvPr id="11" name="Graphic 10" descr="Arrow Rotate left">
              <a:extLst>
                <a:ext uri="{FF2B5EF4-FFF2-40B4-BE49-F238E27FC236}">
                  <a16:creationId xmlns:a16="http://schemas.microsoft.com/office/drawing/2014/main" xmlns="" id="{153BBFD3-792F-48A0-A60E-0F5C856CC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718537">
              <a:off x="6341455" y="578569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1F63C443-4266-4BB7-94A8-CA4AA00520ED}"/>
                    </a:ext>
                  </a:extLst>
                </p:cNvPr>
                <p:cNvSpPr txBox="1"/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FC35F5-170D-4353-9D09-43332AFC9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9682DC-A0D0-4C1F-AE8B-2ED843E8DA69}"/>
              </a:ext>
            </a:extLst>
          </p:cNvPr>
          <p:cNvGrpSpPr/>
          <p:nvPr/>
        </p:nvGrpSpPr>
        <p:grpSpPr>
          <a:xfrm>
            <a:off x="7473960" y="2189984"/>
            <a:ext cx="849950" cy="627703"/>
            <a:chOff x="7361856" y="4834855"/>
            <a:chExt cx="948666" cy="1200821"/>
          </a:xfrm>
        </p:grpSpPr>
        <p:pic>
          <p:nvPicPr>
            <p:cNvPr id="14" name="Graphic 13" descr="Line arrow Counter clockwise curve">
              <a:extLst>
                <a:ext uri="{FF2B5EF4-FFF2-40B4-BE49-F238E27FC236}">
                  <a16:creationId xmlns:a16="http://schemas.microsoft.com/office/drawing/2014/main" xmlns="" id="{48EDD2A7-7776-4883-B644-1BD28AA9A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396122" y="512127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A8D91E09-488C-48F0-83E0-F0A8F71367FC}"/>
                    </a:ext>
                  </a:extLst>
                </p:cNvPr>
                <p:cNvSpPr txBox="1"/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72EBB38-F455-480D-8133-1490F5B87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B7BC1E6-A229-4B04-B684-E9737B68F9FA}"/>
                  </a:ext>
                </a:extLst>
              </p:cNvPr>
              <p:cNvSpPr txBox="1"/>
              <p:nvPr/>
            </p:nvSpPr>
            <p:spPr>
              <a:xfrm>
                <a:off x="10041423" y="2318691"/>
                <a:ext cx="60433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7BC1E6-A229-4B04-B684-E9737B68F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423" y="2318691"/>
                <a:ext cx="604333" cy="921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D9A0074-E4FE-4333-93D9-06C2479AC0EE}"/>
                  </a:ext>
                </a:extLst>
              </p:cNvPr>
              <p:cNvSpPr txBox="1"/>
              <p:nvPr/>
            </p:nvSpPr>
            <p:spPr>
              <a:xfrm>
                <a:off x="10715732" y="2506675"/>
                <a:ext cx="6379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÷ </m:t>
                      </m:r>
                    </m:oMath>
                  </m:oMathPara>
                </a14:m>
                <a:endParaRPr lang="ar-AE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9A0074-E4FE-4333-93D9-06C2479AC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732" y="2506675"/>
                <a:ext cx="637995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02EC376-9ED1-4654-BBE8-7E49BBD54EC7}"/>
              </a:ext>
            </a:extLst>
          </p:cNvPr>
          <p:cNvGrpSpPr/>
          <p:nvPr/>
        </p:nvGrpSpPr>
        <p:grpSpPr>
          <a:xfrm>
            <a:off x="8345935" y="2925837"/>
            <a:ext cx="914400" cy="1023577"/>
            <a:chOff x="6341455" y="5676513"/>
            <a:chExt cx="914400" cy="1023577"/>
          </a:xfrm>
        </p:grpSpPr>
        <p:pic>
          <p:nvPicPr>
            <p:cNvPr id="22" name="Graphic 21" descr="Arrow Rotate left">
              <a:extLst>
                <a:ext uri="{FF2B5EF4-FFF2-40B4-BE49-F238E27FC236}">
                  <a16:creationId xmlns:a16="http://schemas.microsoft.com/office/drawing/2014/main" xmlns="" id="{E88D6A21-FCC7-4C17-939C-456391F5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718537">
              <a:off x="6341455" y="578569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9D0A5185-0F63-436C-A78F-8F386D5FDE2B}"/>
                    </a:ext>
                  </a:extLst>
                </p:cNvPr>
                <p:cNvSpPr txBox="1"/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FC35F5-170D-4353-9D09-43332AFC9D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155" y="5676513"/>
                  <a:ext cx="397545" cy="49244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9283C7-9AF8-444C-8600-51584E4F9C68}"/>
              </a:ext>
            </a:extLst>
          </p:cNvPr>
          <p:cNvGrpSpPr/>
          <p:nvPr/>
        </p:nvGrpSpPr>
        <p:grpSpPr>
          <a:xfrm>
            <a:off x="9241577" y="2239814"/>
            <a:ext cx="849950" cy="627703"/>
            <a:chOff x="7361856" y="4834855"/>
            <a:chExt cx="948666" cy="1200821"/>
          </a:xfrm>
        </p:grpSpPr>
        <p:pic>
          <p:nvPicPr>
            <p:cNvPr id="25" name="Graphic 24" descr="Line arrow Counter clockwise curve">
              <a:extLst>
                <a:ext uri="{FF2B5EF4-FFF2-40B4-BE49-F238E27FC236}">
                  <a16:creationId xmlns:a16="http://schemas.microsoft.com/office/drawing/2014/main" xmlns="" id="{7C3DA583-9435-41D6-9888-72900E6D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7396122" y="5121276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A7FAA60A-8D23-4C31-BBB7-68804B6F8AA7}"/>
                    </a:ext>
                  </a:extLst>
                </p:cNvPr>
                <p:cNvSpPr txBox="1"/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ar-AE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72EBB38-F455-480D-8133-1490F5B87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856" y="4834855"/>
                  <a:ext cx="419987" cy="49244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9D07F5D-6AD1-48C2-9CF8-2B6D2A376629}"/>
                  </a:ext>
                </a:extLst>
              </p:cNvPr>
              <p:cNvSpPr txBox="1"/>
              <p:nvPr/>
            </p:nvSpPr>
            <p:spPr>
              <a:xfrm>
                <a:off x="11353727" y="2353459"/>
                <a:ext cx="359073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D07F5D-6AD1-48C2-9CF8-2B6D2A376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727" y="2353459"/>
                <a:ext cx="359073" cy="9319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B36B263-0625-4E7C-88B2-EAD68D31DEC3}"/>
                  </a:ext>
                </a:extLst>
              </p:cNvPr>
              <p:cNvSpPr txBox="1"/>
              <p:nvPr/>
            </p:nvSpPr>
            <p:spPr>
              <a:xfrm>
                <a:off x="9493613" y="4008276"/>
                <a:ext cx="5257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36B263-0625-4E7C-88B2-EAD68D31D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613" y="4008276"/>
                <a:ext cx="525785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ECFA9FB-40DA-4640-8092-66D2206AB341}"/>
                  </a:ext>
                </a:extLst>
              </p:cNvPr>
              <p:cNvSpPr txBox="1"/>
              <p:nvPr/>
            </p:nvSpPr>
            <p:spPr>
              <a:xfrm>
                <a:off x="10032611" y="3862340"/>
                <a:ext cx="60433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CFA9FB-40DA-4640-8092-66D2206AB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11" y="3862340"/>
                <a:ext cx="604333" cy="9219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7CD3EC3-5424-4F39-85D5-9B8539150B3C}"/>
                  </a:ext>
                </a:extLst>
              </p:cNvPr>
              <p:cNvSpPr txBox="1"/>
              <p:nvPr/>
            </p:nvSpPr>
            <p:spPr>
              <a:xfrm>
                <a:off x="10576239" y="4008277"/>
                <a:ext cx="498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ar-AE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CD3EC3-5424-4F39-85D5-9B8539150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239" y="4008277"/>
                <a:ext cx="498533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76B2F4A-1B1F-483B-981B-4F661FB95DB5}"/>
                  </a:ext>
                </a:extLst>
              </p:cNvPr>
              <p:cNvSpPr txBox="1"/>
              <p:nvPr/>
            </p:nvSpPr>
            <p:spPr>
              <a:xfrm>
                <a:off x="11118928" y="3855062"/>
                <a:ext cx="35907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6B2F4A-1B1F-483B-981B-4F661FB9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928" y="3855062"/>
                <a:ext cx="359073" cy="9219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607D3C0-96AD-4DF4-8E79-C33A3DB90AD3}"/>
                  </a:ext>
                </a:extLst>
              </p:cNvPr>
              <p:cNvSpPr txBox="1"/>
              <p:nvPr/>
            </p:nvSpPr>
            <p:spPr>
              <a:xfrm>
                <a:off x="9648898" y="4969941"/>
                <a:ext cx="1480913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ar-AE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07D3C0-96AD-4DF4-8E79-C33A3DB9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98" y="4969941"/>
                <a:ext cx="1480913" cy="1212704"/>
              </a:xfrm>
              <a:prstGeom prst="rect">
                <a:avLst/>
              </a:prstGeom>
              <a:blipFill>
                <a:blip r:embed="rId25"/>
                <a:stretch>
                  <a:fillRect l="-28395" t="-1005" b="-19095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F12D0E9-5D45-4B20-B77C-719E6627A861}"/>
                  </a:ext>
                </a:extLst>
              </p:cNvPr>
              <p:cNvSpPr txBox="1"/>
              <p:nvPr/>
            </p:nvSpPr>
            <p:spPr>
              <a:xfrm>
                <a:off x="10915140" y="5081649"/>
                <a:ext cx="109292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12D0E9-5D45-4B20-B77C-719E6627A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140" y="5081649"/>
                <a:ext cx="1092928" cy="93519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286E026-69CF-4ABB-B5E2-4C52EE4BBF8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26500" t="60889" r="54500" b="22518"/>
          <a:stretch/>
        </p:blipFill>
        <p:spPr>
          <a:xfrm>
            <a:off x="7726858" y="4029729"/>
            <a:ext cx="1674477" cy="937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" name="Lightning Bolt 34">
            <a:extLst>
              <a:ext uri="{FF2B5EF4-FFF2-40B4-BE49-F238E27FC236}">
                <a16:creationId xmlns:a16="http://schemas.microsoft.com/office/drawing/2014/main" xmlns="" id="{50683F0C-FFB4-4C5D-BB18-83D741328D87}"/>
              </a:ext>
            </a:extLst>
          </p:cNvPr>
          <p:cNvSpPr/>
          <p:nvPr/>
        </p:nvSpPr>
        <p:spPr>
          <a:xfrm>
            <a:off x="5953839" y="1767840"/>
            <a:ext cx="680805" cy="5015131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74F362D-59A9-4B35-98B5-C5A60CB06F0D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26334" t="24514" r="31856" b="23260"/>
          <a:stretch/>
        </p:blipFill>
        <p:spPr>
          <a:xfrm>
            <a:off x="222006" y="2298581"/>
            <a:ext cx="5661857" cy="448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1F39EA9-8157-4778-8CF3-BA5BC001D518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55870" t="17549" r="31856" b="75688"/>
          <a:stretch/>
        </p:blipFill>
        <p:spPr>
          <a:xfrm>
            <a:off x="1285629" y="1104650"/>
            <a:ext cx="4386313" cy="954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BAF4D876-1F9B-48B1-83D4-47ACFA992741}"/>
                  </a:ext>
                </a:extLst>
              </p:cNvPr>
              <p:cNvSpPr txBox="1"/>
              <p:nvPr/>
            </p:nvSpPr>
            <p:spPr>
              <a:xfrm>
                <a:off x="3213860" y="240388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F4D876-1F9B-48B1-83D4-47ACFA99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60" y="2403884"/>
                <a:ext cx="359073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DE249A9-FFA7-44B0-AFA6-F97F796646C3}"/>
                  </a:ext>
                </a:extLst>
              </p:cNvPr>
              <p:cNvSpPr txBox="1"/>
              <p:nvPr/>
            </p:nvSpPr>
            <p:spPr>
              <a:xfrm>
                <a:off x="3739645" y="237507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E249A9-FFA7-44B0-AFA6-F97F79664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45" y="2375074"/>
                <a:ext cx="359073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56EDE47-D1B7-4FC4-B3FF-7754F777671A}"/>
                  </a:ext>
                </a:extLst>
              </p:cNvPr>
              <p:cNvSpPr txBox="1"/>
              <p:nvPr/>
            </p:nvSpPr>
            <p:spPr>
              <a:xfrm>
                <a:off x="4456271" y="2318691"/>
                <a:ext cx="5722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6EDE47-D1B7-4FC4-B3FF-7754F7776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1" y="2318691"/>
                <a:ext cx="572272" cy="69384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86A1D80-03A6-4AF2-9ABE-7DC9EA44308A}"/>
                  </a:ext>
                </a:extLst>
              </p:cNvPr>
              <p:cNvSpPr txBox="1"/>
              <p:nvPr/>
            </p:nvSpPr>
            <p:spPr>
              <a:xfrm>
                <a:off x="4359975" y="3063771"/>
                <a:ext cx="45364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6A1D80-03A6-4AF2-9ABE-7DC9EA443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75" y="3063771"/>
                <a:ext cx="453649" cy="6938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5D17F07-3F47-495B-B9DB-0AE85725C70B}"/>
                  </a:ext>
                </a:extLst>
              </p:cNvPr>
              <p:cNvSpPr txBox="1"/>
              <p:nvPr/>
            </p:nvSpPr>
            <p:spPr>
              <a:xfrm>
                <a:off x="5138088" y="3063771"/>
                <a:ext cx="269304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D17F07-3F47-495B-B9DB-0AE85725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88" y="3063771"/>
                <a:ext cx="269304" cy="69140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0A7905EC-EC06-41EF-873E-5F340086D6B1}"/>
                  </a:ext>
                </a:extLst>
              </p:cNvPr>
              <p:cNvSpPr txBox="1"/>
              <p:nvPr/>
            </p:nvSpPr>
            <p:spPr>
              <a:xfrm>
                <a:off x="4407976" y="3997439"/>
                <a:ext cx="453649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7905EC-EC06-41EF-873E-5F340086D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976" y="3997439"/>
                <a:ext cx="453649" cy="69384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F149DA3-BB6D-400B-9CF4-917280B6734B}"/>
                  </a:ext>
                </a:extLst>
              </p:cNvPr>
              <p:cNvSpPr txBox="1"/>
              <p:nvPr/>
            </p:nvSpPr>
            <p:spPr>
              <a:xfrm>
                <a:off x="5164631" y="4029729"/>
                <a:ext cx="269304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149DA3-BB6D-400B-9CF4-917280B6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31" y="4029729"/>
                <a:ext cx="269304" cy="69249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D4C799A-144E-4FF6-A95A-7FAC801DF264}"/>
                  </a:ext>
                </a:extLst>
              </p:cNvPr>
              <p:cNvSpPr txBox="1"/>
              <p:nvPr/>
            </p:nvSpPr>
            <p:spPr>
              <a:xfrm>
                <a:off x="4094635" y="4982343"/>
                <a:ext cx="45365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D4C799A-144E-4FF6-A95A-7FAC801DF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35" y="4982343"/>
                <a:ext cx="453650" cy="70134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FC21BFC5-A958-4C35-AD5E-8D16FE3FCE46}"/>
                  </a:ext>
                </a:extLst>
              </p:cNvPr>
              <p:cNvSpPr txBox="1"/>
              <p:nvPr/>
            </p:nvSpPr>
            <p:spPr>
              <a:xfrm>
                <a:off x="4851952" y="5027811"/>
                <a:ext cx="5722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A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C21BFC5-A958-4C35-AD5E-8D16FE3FC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952" y="5027811"/>
                <a:ext cx="572272" cy="69384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69B6907-BDA1-47E1-9353-342C28C6FF88}"/>
                  </a:ext>
                </a:extLst>
              </p:cNvPr>
              <p:cNvSpPr txBox="1"/>
              <p:nvPr/>
            </p:nvSpPr>
            <p:spPr>
              <a:xfrm>
                <a:off x="2048351" y="5884851"/>
                <a:ext cx="5722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A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9B6907-BDA1-47E1-9353-342C28C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51" y="5884851"/>
                <a:ext cx="572272" cy="69384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A97CFCB4-E725-4573-919E-7C6A24267249}"/>
                  </a:ext>
                </a:extLst>
              </p:cNvPr>
              <p:cNvSpPr txBox="1"/>
              <p:nvPr/>
            </p:nvSpPr>
            <p:spPr>
              <a:xfrm>
                <a:off x="3003553" y="5884851"/>
                <a:ext cx="5722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A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A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97CFCB4-E725-4573-919E-7C6A24267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3" y="5884851"/>
                <a:ext cx="572272" cy="69384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158</Words>
  <Application>Microsoft Office PowerPoint</Application>
  <PresentationFormat>Widescreen</PresentationFormat>
  <Paragraphs>91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(AH) Manal Black</vt:lpstr>
      <vt:lpstr>Andalus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هيثم محمد المصري</dc:creator>
  <cp:lastModifiedBy>HP</cp:lastModifiedBy>
  <cp:revision>58</cp:revision>
  <dcterms:created xsi:type="dcterms:W3CDTF">2020-10-10T05:05:51Z</dcterms:created>
  <dcterms:modified xsi:type="dcterms:W3CDTF">2020-11-17T16:16:31Z</dcterms:modified>
</cp:coreProperties>
</file>