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1"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0" algn="ctr" defTabSz="825500" rtl="1"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0" algn="ctr" defTabSz="825500" rtl="1"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0" algn="ctr" defTabSz="825500" rtl="1"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0" algn="ctr" defTabSz="825500" rtl="1"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0" algn="ctr" defTabSz="825500" rtl="1"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0" algn="ctr" defTabSz="825500" rtl="1"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0" algn="ctr" defTabSz="825500" rtl="1"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0" algn="ctr" defTabSz="825500" rtl="1"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b="def" i="def"/>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b="def" i="def"/>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b="def" i="def"/>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b="def" i="def"/>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0" name="Shape 140"/>
          <p:cNvSpPr/>
          <p:nvPr>
            <p:ph type="sldImg"/>
          </p:nvPr>
        </p:nvSpPr>
        <p:spPr>
          <a:xfrm>
            <a:off x="1143000" y="685800"/>
            <a:ext cx="4572000" cy="3429000"/>
          </a:xfrm>
          <a:prstGeom prst="rect">
            <a:avLst/>
          </a:prstGeom>
        </p:spPr>
        <p:txBody>
          <a:bodyPr/>
          <a:lstStyle/>
          <a:p>
            <a:pPr/>
          </a:p>
        </p:txBody>
      </p:sp>
      <p:sp>
        <p:nvSpPr>
          <p:cNvPr id="141" name="Shape 1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algn="r" defTabSz="457200" rtl="1" latinLnBrk="0">
      <a:lnSpc>
        <a:spcPct val="117999"/>
      </a:lnSpc>
      <a:defRPr sz="2200">
        <a:latin typeface="Helvetica Neue"/>
        <a:ea typeface="Helvetica Neue"/>
        <a:cs typeface="Helvetica Neue"/>
        <a:sym typeface="Helvetica Neue"/>
      </a:defRPr>
    </a:lvl1pPr>
    <a:lvl2pPr indent="228600" algn="r" defTabSz="457200" rtl="1" latinLnBrk="0">
      <a:lnSpc>
        <a:spcPct val="117999"/>
      </a:lnSpc>
      <a:defRPr sz="2200">
        <a:latin typeface="Helvetica Neue"/>
        <a:ea typeface="Helvetica Neue"/>
        <a:cs typeface="Helvetica Neue"/>
        <a:sym typeface="Helvetica Neue"/>
      </a:defRPr>
    </a:lvl2pPr>
    <a:lvl3pPr indent="457200" algn="r" defTabSz="457200" rtl="1" latinLnBrk="0">
      <a:lnSpc>
        <a:spcPct val="117999"/>
      </a:lnSpc>
      <a:defRPr sz="2200">
        <a:latin typeface="Helvetica Neue"/>
        <a:ea typeface="Helvetica Neue"/>
        <a:cs typeface="Helvetica Neue"/>
        <a:sym typeface="Helvetica Neue"/>
      </a:defRPr>
    </a:lvl3pPr>
    <a:lvl4pPr indent="685800" algn="r" defTabSz="457200" rtl="1" latinLnBrk="0">
      <a:lnSpc>
        <a:spcPct val="117999"/>
      </a:lnSpc>
      <a:defRPr sz="2200">
        <a:latin typeface="Helvetica Neue"/>
        <a:ea typeface="Helvetica Neue"/>
        <a:cs typeface="Helvetica Neue"/>
        <a:sym typeface="Helvetica Neue"/>
      </a:defRPr>
    </a:lvl4pPr>
    <a:lvl5pPr indent="914400" algn="r" defTabSz="457200" rtl="1" latinLnBrk="0">
      <a:lnSpc>
        <a:spcPct val="117999"/>
      </a:lnSpc>
      <a:defRPr sz="2200">
        <a:latin typeface="Helvetica Neue"/>
        <a:ea typeface="Helvetica Neue"/>
        <a:cs typeface="Helvetica Neue"/>
        <a:sym typeface="Helvetica Neue"/>
      </a:defRPr>
    </a:lvl5pPr>
    <a:lvl6pPr indent="1143000" algn="r" defTabSz="457200" rtl="1" latinLnBrk="0">
      <a:lnSpc>
        <a:spcPct val="117999"/>
      </a:lnSpc>
      <a:defRPr sz="2200">
        <a:latin typeface="Helvetica Neue"/>
        <a:ea typeface="Helvetica Neue"/>
        <a:cs typeface="Helvetica Neue"/>
        <a:sym typeface="Helvetica Neue"/>
      </a:defRPr>
    </a:lvl6pPr>
    <a:lvl7pPr indent="1371600" algn="r" defTabSz="457200" rtl="1" latinLnBrk="0">
      <a:lnSpc>
        <a:spcPct val="117999"/>
      </a:lnSpc>
      <a:defRPr sz="2200">
        <a:latin typeface="Helvetica Neue"/>
        <a:ea typeface="Helvetica Neue"/>
        <a:cs typeface="Helvetica Neue"/>
        <a:sym typeface="Helvetica Neue"/>
      </a:defRPr>
    </a:lvl7pPr>
    <a:lvl8pPr indent="1600200" algn="r" defTabSz="457200" rtl="1" latinLnBrk="0">
      <a:lnSpc>
        <a:spcPct val="117999"/>
      </a:lnSpc>
      <a:defRPr sz="2200">
        <a:latin typeface="Helvetica Neue"/>
        <a:ea typeface="Helvetica Neue"/>
        <a:cs typeface="Helvetica Neue"/>
        <a:sym typeface="Helvetica Neue"/>
      </a:defRPr>
    </a:lvl8pPr>
    <a:lvl9pPr indent="1828800" algn="r" defTabSz="457200" rtl="1"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4.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العنوان والعنوان الفرعي">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نص العنوان"/>
          <p:cNvSpPr txBox="1"/>
          <p:nvPr>
            <p:ph type="title"/>
          </p:nvPr>
        </p:nvSpPr>
        <p:spPr>
          <a:xfrm>
            <a:off x="2374900" y="2730500"/>
            <a:ext cx="19621500" cy="4216400"/>
          </a:xfrm>
          <a:prstGeom prst="rect">
            <a:avLst/>
          </a:prstGeom>
        </p:spPr>
        <p:txBody>
          <a:bodyPr anchor="b"/>
          <a:lstStyle>
            <a:lvl1pPr>
              <a:defRPr spc="-180" sz="9000">
                <a:solidFill>
                  <a:srgbClr val="EEEEEE"/>
                </a:solidFill>
              </a:defRPr>
            </a:lvl1pPr>
          </a:lstStyle>
          <a:p>
            <a:pPr/>
            <a:r>
              <a:t>نص العنوان</a:t>
            </a:r>
          </a:p>
        </p:txBody>
      </p:sp>
      <p:sp>
        <p:nvSpPr>
          <p:cNvPr id="12" name="مستوى النص الأول…"/>
          <p:cNvSpPr txBox="1"/>
          <p:nvPr>
            <p:ph type="body" sz="quarter" idx="1"/>
          </p:nvPr>
        </p:nvSpPr>
        <p:spPr>
          <a:xfrm>
            <a:off x="2374900" y="7073900"/>
            <a:ext cx="19621500" cy="3073400"/>
          </a:xfrm>
          <a:prstGeom prst="rect">
            <a:avLst/>
          </a:prstGeom>
        </p:spPr>
        <p:txBody>
          <a:bodyPr anchor="t"/>
          <a:lstStyle>
            <a:lvl1pPr marL="0" indent="0" algn="ctr">
              <a:spcBef>
                <a:spcPts val="0"/>
              </a:spcBef>
              <a:buClr>
                <a:srgbClr val="A29A85"/>
              </a:buClr>
              <a:buSzTx/>
              <a:buNone/>
              <a:defRPr sz="3200">
                <a:solidFill>
                  <a:srgbClr val="EEEEEE"/>
                </a:solidFill>
              </a:defRPr>
            </a:lvl1pPr>
            <a:lvl2pPr marL="0" indent="0" algn="ctr">
              <a:spcBef>
                <a:spcPts val="0"/>
              </a:spcBef>
              <a:buClr>
                <a:srgbClr val="A29A85"/>
              </a:buClr>
              <a:buSzTx/>
              <a:buNone/>
              <a:defRPr sz="3200">
                <a:solidFill>
                  <a:srgbClr val="EEEEEE"/>
                </a:solidFill>
              </a:defRPr>
            </a:lvl2pPr>
            <a:lvl3pPr marL="0" indent="0" algn="ctr">
              <a:spcBef>
                <a:spcPts val="0"/>
              </a:spcBef>
              <a:buClr>
                <a:srgbClr val="A29A85"/>
              </a:buClr>
              <a:buSzTx/>
              <a:buNone/>
              <a:defRPr sz="3200">
                <a:solidFill>
                  <a:srgbClr val="EEEEEE"/>
                </a:solidFill>
              </a:defRPr>
            </a:lvl3pPr>
            <a:lvl4pPr marL="0" indent="0" algn="ctr">
              <a:spcBef>
                <a:spcPts val="0"/>
              </a:spcBef>
              <a:buClr>
                <a:srgbClr val="A29A85"/>
              </a:buClr>
              <a:buSzTx/>
              <a:buNone/>
              <a:defRPr sz="3200">
                <a:solidFill>
                  <a:srgbClr val="EEEEEE"/>
                </a:solidFill>
              </a:defRPr>
            </a:lvl4pPr>
            <a:lvl5pPr marL="0" indent="0" algn="ctr">
              <a:spcBef>
                <a:spcPts val="0"/>
              </a:spcBef>
              <a:buClr>
                <a:srgbClr val="A29A85"/>
              </a:buClr>
              <a:buSzTx/>
              <a:buNone/>
              <a:defRPr sz="3200">
                <a:solidFill>
                  <a:srgbClr val="EEEEEE"/>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13" name="رقم الشريحة"/>
          <p:cNvSpPr txBox="1"/>
          <p:nvPr>
            <p:ph type="sldNum" sz="quarter" idx="2"/>
          </p:nvPr>
        </p:nvSpPr>
        <p:spPr>
          <a:xfrm>
            <a:off x="12005370" y="12735024"/>
            <a:ext cx="397074" cy="412552"/>
          </a:xfrm>
          <a:prstGeom prst="rect">
            <a:avLst/>
          </a:prstGeom>
        </p:spPr>
        <p:txBody>
          <a:bodyPr anchor="ct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قتباس">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3" name="– باسل أسعد"/>
          <p:cNvSpPr txBox="1"/>
          <p:nvPr>
            <p:ph type="body" sz="quarter" idx="21"/>
          </p:nvPr>
        </p:nvSpPr>
        <p:spPr>
          <a:xfrm>
            <a:off x="2387600" y="8953500"/>
            <a:ext cx="19621500" cy="915621"/>
          </a:xfrm>
          <a:prstGeom prst="rect">
            <a:avLst/>
          </a:prstGeom>
        </p:spPr>
        <p:txBody>
          <a:bodyPr anchor="t">
            <a:spAutoFit/>
          </a:bodyPr>
          <a:lstStyle>
            <a:lvl1pPr marL="0" indent="0" algn="ctr">
              <a:spcBef>
                <a:spcPts val="1700"/>
              </a:spcBef>
              <a:buClr>
                <a:srgbClr val="A29A85"/>
              </a:buClr>
              <a:buSzTx/>
              <a:buNone/>
              <a:defRPr sz="5000">
                <a:solidFill>
                  <a:srgbClr val="222222"/>
                </a:solidFill>
              </a:defRPr>
            </a:lvl1pPr>
          </a:lstStyle>
          <a:p>
            <a:pPr rtl="0">
              <a:defRPr/>
            </a:pPr>
            <a:r>
              <a:t>– باسل أسعد</a:t>
            </a:r>
          </a:p>
        </p:txBody>
      </p:sp>
      <p:sp>
        <p:nvSpPr>
          <p:cNvPr id="104" name="&quot;قم بكتابة الرقم هنا.&quot;"/>
          <p:cNvSpPr txBox="1"/>
          <p:nvPr>
            <p:ph type="body" sz="quarter" idx="22"/>
          </p:nvPr>
        </p:nvSpPr>
        <p:spPr>
          <a:xfrm>
            <a:off x="2387600" y="5924444"/>
            <a:ext cx="19621500" cy="1130512"/>
          </a:xfrm>
          <a:prstGeom prst="rect">
            <a:avLst/>
          </a:prstGeom>
        </p:spPr>
        <p:txBody>
          <a:bodyPr>
            <a:spAutoFit/>
          </a:bodyPr>
          <a:lstStyle>
            <a:lvl1pPr marL="0" indent="0" algn="ctr">
              <a:lnSpc>
                <a:spcPct val="120000"/>
              </a:lnSpc>
              <a:buSzTx/>
              <a:buNone/>
              <a:defRPr spc="-174" sz="5800">
                <a:solidFill>
                  <a:srgbClr val="EEEEEE"/>
                </a:solidFill>
                <a:latin typeface="+mn-lt"/>
                <a:ea typeface="+mn-ea"/>
                <a:cs typeface="+mn-cs"/>
                <a:sym typeface="Damascus Bold"/>
              </a:defRPr>
            </a:lvl1pPr>
          </a:lstStyle>
          <a:p>
            <a:pPr rtl="0">
              <a:defRPr/>
            </a:pPr>
            <a:r>
              <a:t>"قم بكتابة الرقم هنا."</a:t>
            </a:r>
          </a:p>
        </p:txBody>
      </p:sp>
      <p:sp>
        <p:nvSpPr>
          <p:cNvPr id="105"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 name="157588660_2880x1920.jpeg"/>
          <p:cNvSpPr/>
          <p:nvPr>
            <p:ph type="pic" idx="21"/>
          </p:nvPr>
        </p:nvSpPr>
        <p:spPr>
          <a:xfrm>
            <a:off x="0" y="0"/>
            <a:ext cx="24384000" cy="16256000"/>
          </a:xfrm>
          <a:prstGeom prst="rect">
            <a:avLst/>
          </a:prstGeom>
        </p:spPr>
        <p:txBody>
          <a:bodyPr lIns="91439" tIns="45719" rIns="91439" bIns="45719" anchor="t">
            <a:noAutofit/>
          </a:bodyPr>
          <a:lstStyle/>
          <a:p>
            <a:pPr/>
          </a:p>
        </p:txBody>
      </p:sp>
      <p:sp>
        <p:nvSpPr>
          <p:cNvPr id="113"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فارغ">
    <p:spTree>
      <p:nvGrpSpPr>
        <p:cNvPr id="1" name=""/>
        <p:cNvGrpSpPr/>
        <p:nvPr/>
      </p:nvGrpSpPr>
      <p:grpSpPr>
        <a:xfrm>
          <a:off x="0" y="0"/>
          <a:ext cx="0" cy="0"/>
          <a:chOff x="0" y="0"/>
          <a:chExt cx="0" cy="0"/>
        </a:xfrm>
      </p:grpSpPr>
      <p:sp>
        <p:nvSpPr>
          <p:cNvPr id="120"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فارغ - بديل">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فارغ - بديل ٢">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4"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أفقية">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 name="خط خط" descr="خط خط"/>
          <p:cNvPicPr>
            <a:picLocks noChangeAspect="0"/>
          </p:cNvPicPr>
          <p:nvPr/>
        </p:nvPicPr>
        <p:blipFill>
          <a:blip r:embed="rId3">
            <a:extLst/>
          </a:blip>
          <a:stretch>
            <a:fillRect/>
          </a:stretch>
        </p:blipFill>
        <p:spPr>
          <a:xfrm>
            <a:off x="8899589" y="11524798"/>
            <a:ext cx="6438417" cy="89804"/>
          </a:xfrm>
          <a:prstGeom prst="rect">
            <a:avLst/>
          </a:prstGeom>
        </p:spPr>
      </p:pic>
      <p:sp>
        <p:nvSpPr>
          <p:cNvPr id="22" name="157588660_2880x1920.jpeg"/>
          <p:cNvSpPr/>
          <p:nvPr>
            <p:ph type="pic" idx="21"/>
          </p:nvPr>
        </p:nvSpPr>
        <p:spPr>
          <a:xfrm>
            <a:off x="609600" y="-749300"/>
            <a:ext cx="23177500" cy="15451667"/>
          </a:xfrm>
          <a:prstGeom prst="rect">
            <a:avLst/>
          </a:prstGeom>
          <a:ln w="9525">
            <a:round/>
          </a:ln>
        </p:spPr>
        <p:txBody>
          <a:bodyPr lIns="91439" tIns="45719" rIns="91439" bIns="45719" anchor="t">
            <a:noAutofit/>
          </a:bodyPr>
          <a:lstStyle/>
          <a:p>
            <a:pPr/>
          </a:p>
        </p:txBody>
      </p:sp>
      <p:sp>
        <p:nvSpPr>
          <p:cNvPr id="23" name="نص العنوان"/>
          <p:cNvSpPr txBox="1"/>
          <p:nvPr>
            <p:ph type="title"/>
          </p:nvPr>
        </p:nvSpPr>
        <p:spPr>
          <a:xfrm>
            <a:off x="1181100" y="9626600"/>
            <a:ext cx="22009100" cy="1714500"/>
          </a:xfrm>
          <a:prstGeom prst="rect">
            <a:avLst/>
          </a:prstGeom>
        </p:spPr>
        <p:txBody>
          <a:bodyPr anchor="b"/>
          <a:lstStyle>
            <a:lvl1pPr>
              <a:defRPr spc="-180" sz="9000">
                <a:solidFill>
                  <a:srgbClr val="EEEEEE"/>
                </a:solidFill>
              </a:defRPr>
            </a:lvl1pPr>
          </a:lstStyle>
          <a:p>
            <a:pPr/>
            <a:r>
              <a:t>نص العنوان</a:t>
            </a:r>
          </a:p>
        </p:txBody>
      </p:sp>
      <p:sp>
        <p:nvSpPr>
          <p:cNvPr id="24" name="مستوى النص الأول…"/>
          <p:cNvSpPr txBox="1"/>
          <p:nvPr>
            <p:ph type="body" sz="quarter" idx="1"/>
          </p:nvPr>
        </p:nvSpPr>
        <p:spPr>
          <a:xfrm>
            <a:off x="1181100" y="11696700"/>
            <a:ext cx="22009100" cy="1231900"/>
          </a:xfrm>
          <a:prstGeom prst="rect">
            <a:avLst/>
          </a:prstGeom>
        </p:spPr>
        <p:txBody>
          <a:bodyPr anchor="t"/>
          <a:lstStyle>
            <a:lvl1pPr marL="0" indent="0" algn="ctr">
              <a:spcBef>
                <a:spcPts val="0"/>
              </a:spcBef>
              <a:buClr>
                <a:srgbClr val="A29A85"/>
              </a:buClr>
              <a:buSzTx/>
              <a:buNone/>
              <a:defRPr sz="3200">
                <a:solidFill>
                  <a:srgbClr val="EEEEEE"/>
                </a:solidFill>
              </a:defRPr>
            </a:lvl1pPr>
            <a:lvl2pPr marL="0" indent="0" algn="ctr">
              <a:spcBef>
                <a:spcPts val="0"/>
              </a:spcBef>
              <a:buClr>
                <a:srgbClr val="A29A85"/>
              </a:buClr>
              <a:buSzTx/>
              <a:buNone/>
              <a:defRPr sz="3200">
                <a:solidFill>
                  <a:srgbClr val="EEEEEE"/>
                </a:solidFill>
              </a:defRPr>
            </a:lvl2pPr>
            <a:lvl3pPr marL="0" indent="0" algn="ctr">
              <a:spcBef>
                <a:spcPts val="0"/>
              </a:spcBef>
              <a:buClr>
                <a:srgbClr val="A29A85"/>
              </a:buClr>
              <a:buSzTx/>
              <a:buNone/>
              <a:defRPr sz="3200">
                <a:solidFill>
                  <a:srgbClr val="EEEEEE"/>
                </a:solidFill>
              </a:defRPr>
            </a:lvl3pPr>
            <a:lvl4pPr marL="0" indent="0" algn="ctr">
              <a:spcBef>
                <a:spcPts val="0"/>
              </a:spcBef>
              <a:buClr>
                <a:srgbClr val="A29A85"/>
              </a:buClr>
              <a:buSzTx/>
              <a:buNone/>
              <a:defRPr sz="3200">
                <a:solidFill>
                  <a:srgbClr val="EEEEEE"/>
                </a:solidFill>
              </a:defRPr>
            </a:lvl4pPr>
            <a:lvl5pPr marL="0" indent="0" algn="ctr">
              <a:spcBef>
                <a:spcPts val="0"/>
              </a:spcBef>
              <a:buClr>
                <a:srgbClr val="A29A85"/>
              </a:buClr>
              <a:buSzTx/>
              <a:buNone/>
              <a:defRPr sz="3200">
                <a:solidFill>
                  <a:srgbClr val="EEEEEE"/>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25"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 الوسط">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نص العنوان"/>
          <p:cNvSpPr txBox="1"/>
          <p:nvPr>
            <p:ph type="title"/>
          </p:nvPr>
        </p:nvSpPr>
        <p:spPr>
          <a:xfrm>
            <a:off x="2374900" y="4940300"/>
            <a:ext cx="19621500" cy="3835400"/>
          </a:xfrm>
          <a:prstGeom prst="rect">
            <a:avLst/>
          </a:prstGeom>
        </p:spPr>
        <p:txBody>
          <a:bodyPr/>
          <a:lstStyle>
            <a:lvl1pPr>
              <a:defRPr spc="-180" sz="9000">
                <a:solidFill>
                  <a:srgbClr val="EEEEEE"/>
                </a:solidFill>
              </a:defRPr>
            </a:lvl1pPr>
          </a:lstStyle>
          <a:p>
            <a:pPr/>
            <a:r>
              <a:t>نص العنوان</a:t>
            </a:r>
          </a:p>
        </p:txBody>
      </p:sp>
      <p:sp>
        <p:nvSpPr>
          <p:cNvPr id="33"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رأسية">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0" name="خط خط" descr="خط خط"/>
          <p:cNvPicPr>
            <a:picLocks noChangeAspect="0"/>
          </p:cNvPicPr>
          <p:nvPr/>
        </p:nvPicPr>
        <p:blipFill>
          <a:blip r:embed="rId3">
            <a:extLst/>
          </a:blip>
          <a:stretch>
            <a:fillRect/>
          </a:stretch>
        </p:blipFill>
        <p:spPr>
          <a:xfrm>
            <a:off x="2433788" y="7155998"/>
            <a:ext cx="8416268" cy="89804"/>
          </a:xfrm>
          <a:prstGeom prst="rect">
            <a:avLst/>
          </a:prstGeom>
        </p:spPr>
      </p:pic>
      <p:sp>
        <p:nvSpPr>
          <p:cNvPr id="42" name="صورة"/>
          <p:cNvSpPr/>
          <p:nvPr>
            <p:ph type="pic" idx="21"/>
          </p:nvPr>
        </p:nvSpPr>
        <p:spPr>
          <a:xfrm>
            <a:off x="12230100" y="-990600"/>
            <a:ext cx="11303000" cy="16594026"/>
          </a:xfrm>
          <a:prstGeom prst="rect">
            <a:avLst/>
          </a:prstGeom>
          <a:ln w="9525">
            <a:round/>
          </a:ln>
        </p:spPr>
        <p:txBody>
          <a:bodyPr lIns="91439" tIns="45719" rIns="91439" bIns="45719" anchor="t">
            <a:noAutofit/>
          </a:bodyPr>
          <a:lstStyle/>
          <a:p>
            <a:pPr/>
          </a:p>
        </p:txBody>
      </p:sp>
      <p:sp>
        <p:nvSpPr>
          <p:cNvPr id="43" name="نص العنوان"/>
          <p:cNvSpPr txBox="1"/>
          <p:nvPr>
            <p:ph type="title"/>
          </p:nvPr>
        </p:nvSpPr>
        <p:spPr>
          <a:xfrm>
            <a:off x="1435100" y="1092200"/>
            <a:ext cx="10464800" cy="5765800"/>
          </a:xfrm>
          <a:prstGeom prst="rect">
            <a:avLst/>
          </a:prstGeom>
        </p:spPr>
        <p:txBody>
          <a:bodyPr anchor="b"/>
          <a:lstStyle/>
          <a:p>
            <a:pPr/>
            <a:r>
              <a:t>نص العنوان</a:t>
            </a:r>
          </a:p>
        </p:txBody>
      </p:sp>
      <p:sp>
        <p:nvSpPr>
          <p:cNvPr id="44" name="مستوى النص الأول…"/>
          <p:cNvSpPr txBox="1"/>
          <p:nvPr>
            <p:ph type="body" sz="quarter" idx="1"/>
          </p:nvPr>
        </p:nvSpPr>
        <p:spPr>
          <a:xfrm>
            <a:off x="1435100" y="7556500"/>
            <a:ext cx="10464800" cy="5092700"/>
          </a:xfrm>
          <a:prstGeom prst="rect">
            <a:avLst/>
          </a:prstGeom>
        </p:spPr>
        <p:txBody>
          <a:bodyPr anchor="t"/>
          <a:lstStyle>
            <a:lvl1pPr marL="0" indent="0" algn="ctr">
              <a:spcBef>
                <a:spcPts val="0"/>
              </a:spcBef>
              <a:buClr>
                <a:srgbClr val="A29A85"/>
              </a:buClr>
              <a:buSzTx/>
              <a:buNone/>
              <a:defRPr sz="3200">
                <a:solidFill>
                  <a:srgbClr val="EEEEEE"/>
                </a:solidFill>
              </a:defRPr>
            </a:lvl1pPr>
            <a:lvl2pPr marL="0" indent="0" algn="ctr">
              <a:spcBef>
                <a:spcPts val="0"/>
              </a:spcBef>
              <a:buClr>
                <a:srgbClr val="A29A85"/>
              </a:buClr>
              <a:buSzTx/>
              <a:buNone/>
              <a:defRPr sz="3200">
                <a:solidFill>
                  <a:srgbClr val="EEEEEE"/>
                </a:solidFill>
              </a:defRPr>
            </a:lvl2pPr>
            <a:lvl3pPr marL="0" indent="0" algn="ctr">
              <a:spcBef>
                <a:spcPts val="0"/>
              </a:spcBef>
              <a:buClr>
                <a:srgbClr val="A29A85"/>
              </a:buClr>
              <a:buSzTx/>
              <a:buNone/>
              <a:defRPr sz="3200">
                <a:solidFill>
                  <a:srgbClr val="EEEEEE"/>
                </a:solidFill>
              </a:defRPr>
            </a:lvl3pPr>
            <a:lvl4pPr marL="0" indent="0" algn="ctr">
              <a:spcBef>
                <a:spcPts val="0"/>
              </a:spcBef>
              <a:buClr>
                <a:srgbClr val="A29A85"/>
              </a:buClr>
              <a:buSzTx/>
              <a:buNone/>
              <a:defRPr sz="3200">
                <a:solidFill>
                  <a:srgbClr val="EEEEEE"/>
                </a:solidFill>
              </a:defRPr>
            </a:lvl4pPr>
            <a:lvl5pPr marL="0" indent="0" algn="ctr">
              <a:spcBef>
                <a:spcPts val="0"/>
              </a:spcBef>
              <a:buClr>
                <a:srgbClr val="A29A85"/>
              </a:buClr>
              <a:buSzTx/>
              <a:buNone/>
              <a:defRPr sz="3200">
                <a:solidFill>
                  <a:srgbClr val="EEEEEE"/>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45"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 أعلى">
    <p:spTree>
      <p:nvGrpSpPr>
        <p:cNvPr id="1" name=""/>
        <p:cNvGrpSpPr/>
        <p:nvPr/>
      </p:nvGrpSpPr>
      <p:grpSpPr>
        <a:xfrm>
          <a:off x="0" y="0"/>
          <a:ext cx="0" cy="0"/>
          <a:chOff x="0" y="0"/>
          <a:chExt cx="0" cy="0"/>
        </a:xfrm>
      </p:grpSpPr>
      <p:pic>
        <p:nvPicPr>
          <p:cNvPr id="52" name="خط خط" descr="خط خط"/>
          <p:cNvPicPr>
            <a:picLocks noChangeAspect="0"/>
          </p:cNvPicPr>
          <p:nvPr/>
        </p:nvPicPr>
        <p:blipFill>
          <a:blip r:embed="rId2">
            <a:extLst/>
          </a:blip>
          <a:stretch>
            <a:fillRect/>
          </a:stretch>
        </p:blipFill>
        <p:spPr>
          <a:xfrm>
            <a:off x="2010107" y="3853998"/>
            <a:ext cx="20407882" cy="89804"/>
          </a:xfrm>
          <a:prstGeom prst="rect">
            <a:avLst/>
          </a:prstGeom>
        </p:spPr>
      </p:pic>
      <p:sp>
        <p:nvSpPr>
          <p:cNvPr id="54" name="نص العنوان"/>
          <p:cNvSpPr txBox="1"/>
          <p:nvPr>
            <p:ph type="title"/>
          </p:nvPr>
        </p:nvSpPr>
        <p:spPr>
          <a:xfrm>
            <a:off x="2374900" y="977900"/>
            <a:ext cx="19621500" cy="2679700"/>
          </a:xfrm>
          <a:prstGeom prst="rect">
            <a:avLst/>
          </a:prstGeom>
        </p:spPr>
        <p:txBody>
          <a:bodyPr/>
          <a:lstStyle/>
          <a:p>
            <a:pPr/>
            <a:r>
              <a:t>نص العنوان</a:t>
            </a:r>
          </a:p>
        </p:txBody>
      </p:sp>
      <p:sp>
        <p:nvSpPr>
          <p:cNvPr id="55"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والتعداد النقطي">
    <p:spTree>
      <p:nvGrpSpPr>
        <p:cNvPr id="1" name=""/>
        <p:cNvGrpSpPr/>
        <p:nvPr/>
      </p:nvGrpSpPr>
      <p:grpSpPr>
        <a:xfrm>
          <a:off x="0" y="0"/>
          <a:ext cx="0" cy="0"/>
          <a:chOff x="0" y="0"/>
          <a:chExt cx="0" cy="0"/>
        </a:xfrm>
      </p:grpSpPr>
      <p:pic>
        <p:nvPicPr>
          <p:cNvPr id="62" name="خط خط" descr="خط خط"/>
          <p:cNvPicPr>
            <a:picLocks noChangeAspect="0"/>
          </p:cNvPicPr>
          <p:nvPr/>
        </p:nvPicPr>
        <p:blipFill>
          <a:blip r:embed="rId2">
            <a:extLst/>
          </a:blip>
          <a:stretch>
            <a:fillRect/>
          </a:stretch>
        </p:blipFill>
        <p:spPr>
          <a:xfrm>
            <a:off x="2010107" y="3853998"/>
            <a:ext cx="20407882" cy="89804"/>
          </a:xfrm>
          <a:prstGeom prst="rect">
            <a:avLst/>
          </a:prstGeom>
        </p:spPr>
      </p:pic>
      <p:sp>
        <p:nvSpPr>
          <p:cNvPr id="64" name="نص العنوان"/>
          <p:cNvSpPr txBox="1"/>
          <p:nvPr>
            <p:ph type="title"/>
          </p:nvPr>
        </p:nvSpPr>
        <p:spPr>
          <a:xfrm>
            <a:off x="2374900" y="977900"/>
            <a:ext cx="19621500" cy="2679700"/>
          </a:xfrm>
          <a:prstGeom prst="rect">
            <a:avLst/>
          </a:prstGeom>
        </p:spPr>
        <p:txBody>
          <a:bodyPr/>
          <a:lstStyle/>
          <a:p>
            <a:pPr/>
            <a:r>
              <a:t>نص العنوان</a:t>
            </a:r>
          </a:p>
        </p:txBody>
      </p:sp>
      <p:sp>
        <p:nvSpPr>
          <p:cNvPr id="65" name="مستوى النص الأول…"/>
          <p:cNvSpPr txBox="1"/>
          <p:nvPr>
            <p:ph type="body" idx="1"/>
          </p:nvPr>
        </p:nvSpPr>
        <p:spPr>
          <a:xfrm>
            <a:off x="2374900" y="4584700"/>
            <a:ext cx="19621500" cy="80391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66"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العنوان، التعداد النقطي والصورة">
    <p:spTree>
      <p:nvGrpSpPr>
        <p:cNvPr id="1" name=""/>
        <p:cNvGrpSpPr/>
        <p:nvPr/>
      </p:nvGrpSpPr>
      <p:grpSpPr>
        <a:xfrm>
          <a:off x="0" y="0"/>
          <a:ext cx="0" cy="0"/>
          <a:chOff x="0" y="0"/>
          <a:chExt cx="0" cy="0"/>
        </a:xfrm>
      </p:grpSpPr>
      <p:pic>
        <p:nvPicPr>
          <p:cNvPr id="73" name="خط خط" descr="خط خط"/>
          <p:cNvPicPr>
            <a:picLocks noChangeAspect="0"/>
          </p:cNvPicPr>
          <p:nvPr/>
        </p:nvPicPr>
        <p:blipFill>
          <a:blip r:embed="rId2">
            <a:extLst/>
          </a:blip>
          <a:stretch>
            <a:fillRect/>
          </a:stretch>
        </p:blipFill>
        <p:spPr>
          <a:xfrm>
            <a:off x="2010107" y="3853998"/>
            <a:ext cx="20407882" cy="89804"/>
          </a:xfrm>
          <a:prstGeom prst="rect">
            <a:avLst/>
          </a:prstGeom>
        </p:spPr>
      </p:pic>
      <p:sp>
        <p:nvSpPr>
          <p:cNvPr id="75" name="صورة"/>
          <p:cNvSpPr/>
          <p:nvPr>
            <p:ph type="pic" idx="21"/>
          </p:nvPr>
        </p:nvSpPr>
        <p:spPr>
          <a:xfrm>
            <a:off x="2388450" y="965200"/>
            <a:ext cx="9968392" cy="14634676"/>
          </a:xfrm>
          <a:prstGeom prst="rect">
            <a:avLst/>
          </a:prstGeom>
          <a:ln w="9525">
            <a:round/>
          </a:ln>
        </p:spPr>
        <p:txBody>
          <a:bodyPr lIns="91439" tIns="45719" rIns="91439" bIns="45719" anchor="t">
            <a:noAutofit/>
          </a:bodyPr>
          <a:lstStyle/>
          <a:p>
            <a:pPr/>
          </a:p>
        </p:txBody>
      </p:sp>
      <p:sp>
        <p:nvSpPr>
          <p:cNvPr id="76" name="نص العنوان"/>
          <p:cNvSpPr txBox="1"/>
          <p:nvPr>
            <p:ph type="title"/>
          </p:nvPr>
        </p:nvSpPr>
        <p:spPr>
          <a:xfrm>
            <a:off x="2374900" y="977900"/>
            <a:ext cx="19621500" cy="2679700"/>
          </a:xfrm>
          <a:prstGeom prst="rect">
            <a:avLst/>
          </a:prstGeom>
        </p:spPr>
        <p:txBody>
          <a:bodyPr/>
          <a:lstStyle/>
          <a:p>
            <a:pPr/>
            <a:r>
              <a:t>نص العنوان</a:t>
            </a:r>
          </a:p>
        </p:txBody>
      </p:sp>
      <p:sp>
        <p:nvSpPr>
          <p:cNvPr id="77" name="مستوى النص الأول…"/>
          <p:cNvSpPr txBox="1"/>
          <p:nvPr>
            <p:ph type="body" sz="half" idx="1"/>
          </p:nvPr>
        </p:nvSpPr>
        <p:spPr>
          <a:xfrm>
            <a:off x="13500100" y="4699000"/>
            <a:ext cx="9055100" cy="7569200"/>
          </a:xfrm>
          <a:prstGeom prst="rect">
            <a:avLst/>
          </a:prstGeom>
        </p:spPr>
        <p:txBody>
          <a:bodyPr/>
          <a:lstStyle>
            <a:lvl1pPr marL="635000" indent="-635000">
              <a:spcBef>
                <a:spcPts val="4200"/>
              </a:spcBef>
              <a:buBlip>
                <a:blip r:embed="rId3"/>
              </a:buBlip>
              <a:defRPr sz="3600">
                <a:solidFill>
                  <a:srgbClr val="EEEEEE"/>
                </a:solidFill>
              </a:defRPr>
            </a:lvl1pPr>
            <a:lvl2pPr marL="1270000" indent="-635000">
              <a:spcBef>
                <a:spcPts val="4200"/>
              </a:spcBef>
              <a:buBlip>
                <a:blip r:embed="rId3"/>
              </a:buBlip>
              <a:defRPr sz="3600">
                <a:solidFill>
                  <a:srgbClr val="EEEEEE"/>
                </a:solidFill>
              </a:defRPr>
            </a:lvl2pPr>
            <a:lvl3pPr marL="1905000" indent="-635000">
              <a:spcBef>
                <a:spcPts val="4200"/>
              </a:spcBef>
              <a:buBlip>
                <a:blip r:embed="rId3"/>
              </a:buBlip>
              <a:defRPr sz="3600">
                <a:solidFill>
                  <a:srgbClr val="EEEEEE"/>
                </a:solidFill>
              </a:defRPr>
            </a:lvl3pPr>
            <a:lvl4pPr marL="2540000" indent="-635000">
              <a:spcBef>
                <a:spcPts val="4200"/>
              </a:spcBef>
              <a:buBlip>
                <a:blip r:embed="rId3"/>
              </a:buBlip>
              <a:defRPr sz="3600">
                <a:solidFill>
                  <a:srgbClr val="EEEEEE"/>
                </a:solidFill>
              </a:defRPr>
            </a:lvl4pPr>
            <a:lvl5pPr marL="3175000" indent="-635000">
              <a:spcBef>
                <a:spcPts val="4200"/>
              </a:spcBef>
              <a:buBlip>
                <a:blip r:embed="rId3"/>
              </a:buBlip>
              <a:defRPr sz="3600">
                <a:solidFill>
                  <a:srgbClr val="EEEEEE"/>
                </a:solidFill>
              </a:defRPr>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78"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تعداد نقطي">
    <p:spTree>
      <p:nvGrpSpPr>
        <p:cNvPr id="1" name=""/>
        <p:cNvGrpSpPr/>
        <p:nvPr/>
      </p:nvGrpSpPr>
      <p:grpSpPr>
        <a:xfrm>
          <a:off x="0" y="0"/>
          <a:ext cx="0" cy="0"/>
          <a:chOff x="0" y="0"/>
          <a:chExt cx="0" cy="0"/>
        </a:xfrm>
      </p:grpSpPr>
      <p:sp>
        <p:nvSpPr>
          <p:cNvPr id="85" name="مستوى النص الأول…"/>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86"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صورة - ٣ أعلى">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صورة"/>
          <p:cNvSpPr/>
          <p:nvPr>
            <p:ph type="pic" sz="half" idx="21"/>
          </p:nvPr>
        </p:nvSpPr>
        <p:spPr>
          <a:xfrm>
            <a:off x="11442700" y="6108700"/>
            <a:ext cx="11978045" cy="8089398"/>
          </a:xfrm>
          <a:prstGeom prst="rect">
            <a:avLst/>
          </a:prstGeom>
          <a:ln w="9525">
            <a:round/>
          </a:ln>
        </p:spPr>
        <p:txBody>
          <a:bodyPr lIns="91439" tIns="45719" rIns="91439" bIns="45719" anchor="t">
            <a:noAutofit/>
          </a:bodyPr>
          <a:lstStyle/>
          <a:p>
            <a:pPr/>
          </a:p>
        </p:txBody>
      </p:sp>
      <p:sp>
        <p:nvSpPr>
          <p:cNvPr id="94" name="صورة"/>
          <p:cNvSpPr/>
          <p:nvPr>
            <p:ph type="pic" sz="half" idx="22"/>
          </p:nvPr>
        </p:nvSpPr>
        <p:spPr>
          <a:xfrm>
            <a:off x="12509500" y="215900"/>
            <a:ext cx="10744200" cy="7162800"/>
          </a:xfrm>
          <a:prstGeom prst="rect">
            <a:avLst/>
          </a:prstGeom>
          <a:ln w="9525">
            <a:round/>
          </a:ln>
        </p:spPr>
        <p:txBody>
          <a:bodyPr lIns="91439" tIns="45719" rIns="91439" bIns="45719" anchor="t">
            <a:noAutofit/>
          </a:bodyPr>
          <a:lstStyle/>
          <a:p>
            <a:pPr/>
          </a:p>
        </p:txBody>
      </p:sp>
      <p:sp>
        <p:nvSpPr>
          <p:cNvPr id="95" name="صورة"/>
          <p:cNvSpPr/>
          <p:nvPr>
            <p:ph type="pic" idx="23"/>
          </p:nvPr>
        </p:nvSpPr>
        <p:spPr>
          <a:xfrm>
            <a:off x="1066800" y="-1079500"/>
            <a:ext cx="10858500" cy="15941454"/>
          </a:xfrm>
          <a:prstGeom prst="rect">
            <a:avLst/>
          </a:prstGeom>
          <a:ln w="9525">
            <a:round/>
          </a:ln>
        </p:spPr>
        <p:txBody>
          <a:bodyPr lIns="91439" tIns="45719" rIns="91439" bIns="45719" anchor="t">
            <a:noAutofit/>
          </a:bodyPr>
          <a:lstStyle/>
          <a:p>
            <a:pPr/>
          </a:p>
        </p:txBody>
      </p:sp>
      <p:sp>
        <p:nvSpPr>
          <p:cNvPr id="96" name="رقم الشريحة"/>
          <p:cNvSpPr txBox="1"/>
          <p:nvPr>
            <p:ph type="sldNum" sz="quarter" idx="2"/>
          </p:nvPr>
        </p:nvSpPr>
        <p:spPr>
          <a:prstGeom prst="rect">
            <a:avLst/>
          </a:prstGeom>
        </p:spPr>
        <p:txBody>
          <a:bodyPr/>
          <a:lstStyle/>
          <a:p>
            <a:pPr rtl="0">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مستوى النص الأول…"/>
          <p:cNvSpPr txBox="1"/>
          <p:nvPr>
            <p:ph type="body" idx="1"/>
          </p:nvPr>
        </p:nvSpPr>
        <p:spPr>
          <a:xfrm>
            <a:off x="2374900" y="1778000"/>
            <a:ext cx="19621500" cy="10147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مستوى النص الأول</a:t>
            </a:r>
          </a:p>
          <a:p>
            <a:pPr lvl="1"/>
            <a:r>
              <a:t>مستوى النص الثاني</a:t>
            </a:r>
          </a:p>
          <a:p>
            <a:pPr lvl="2"/>
            <a:r>
              <a:t>مستوى النص الثالث</a:t>
            </a:r>
          </a:p>
          <a:p>
            <a:pPr lvl="3"/>
            <a:r>
              <a:t>مستوى النص الرابع</a:t>
            </a:r>
          </a:p>
          <a:p>
            <a:pPr lvl="4"/>
            <a:r>
              <a:t>مستوى النص الخامس</a:t>
            </a:r>
          </a:p>
        </p:txBody>
      </p:sp>
      <p:sp>
        <p:nvSpPr>
          <p:cNvPr id="3" name="نص العنوان"/>
          <p:cNvSpPr txBox="1"/>
          <p:nvPr>
            <p:ph type="title"/>
          </p:nvPr>
        </p:nvSpPr>
        <p:spPr>
          <a:xfrm>
            <a:off x="2387600" y="977900"/>
            <a:ext cx="19621500" cy="2679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نص العنوان</a:t>
            </a:r>
          </a:p>
        </p:txBody>
      </p:sp>
      <p:sp>
        <p:nvSpPr>
          <p:cNvPr id="4" name="رقم الشريحة"/>
          <p:cNvSpPr txBox="1"/>
          <p:nvPr>
            <p:ph type="sldNum" sz="quarter" idx="2"/>
          </p:nvPr>
        </p:nvSpPr>
        <p:spPr>
          <a:xfrm>
            <a:off x="11981557" y="12674600"/>
            <a:ext cx="397075" cy="412552"/>
          </a:xfrm>
          <a:prstGeom prst="rect">
            <a:avLst/>
          </a:prstGeom>
          <a:ln w="12700">
            <a:miter lim="400000"/>
          </a:ln>
        </p:spPr>
        <p:txBody>
          <a:bodyPr wrap="none" lIns="50800" tIns="50800" rIns="50800" bIns="50800">
            <a:spAutoFit/>
          </a:bodyPr>
          <a:lstStyle>
            <a:lvl1pPr>
              <a:defRPr sz="2400">
                <a:solidFill>
                  <a:srgbClr val="F1F1F1"/>
                </a:solidFill>
                <a:latin typeface="+mn-lt"/>
                <a:ea typeface="+mn-ea"/>
                <a:cs typeface="+mn-cs"/>
                <a:sym typeface="Damascus Bold"/>
              </a:defRPr>
            </a:lvl1pPr>
          </a:lstStyle>
          <a:p>
            <a:pPr rtl="0">
              <a:defRPr/>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ctr" defTabSz="825500" rtl="1" latinLnBrk="0">
        <a:lnSpc>
          <a:spcPct val="100000"/>
        </a:lnSpc>
        <a:spcBef>
          <a:spcPts val="0"/>
        </a:spcBef>
        <a:spcAft>
          <a:spcPts val="0"/>
        </a:spcAft>
        <a:buClrTx/>
        <a:buSzTx/>
        <a:buFontTx/>
        <a:buNone/>
        <a:tabLst/>
        <a:defRPr b="0" baseline="0" cap="none" i="0" spc="-197" strike="noStrike" sz="6600" u="none">
          <a:solidFill>
            <a:srgbClr val="FFA57D"/>
          </a:solidFill>
          <a:uFillTx/>
          <a:latin typeface="+mn-lt"/>
          <a:ea typeface="+mn-ea"/>
          <a:cs typeface="+mn-cs"/>
          <a:sym typeface="Damascus Bold"/>
        </a:defRPr>
      </a:lvl1pPr>
      <a:lvl2pPr marL="0" marR="0" indent="0" algn="ctr" defTabSz="825500" rtl="1" latinLnBrk="0">
        <a:lnSpc>
          <a:spcPct val="100000"/>
        </a:lnSpc>
        <a:spcBef>
          <a:spcPts val="0"/>
        </a:spcBef>
        <a:spcAft>
          <a:spcPts val="0"/>
        </a:spcAft>
        <a:buClrTx/>
        <a:buSzTx/>
        <a:buFontTx/>
        <a:buNone/>
        <a:tabLst/>
        <a:defRPr b="0" baseline="0" cap="none" i="0" spc="-197" strike="noStrike" sz="6600" u="none">
          <a:solidFill>
            <a:srgbClr val="FFA57D"/>
          </a:solidFill>
          <a:uFillTx/>
          <a:latin typeface="+mn-lt"/>
          <a:ea typeface="+mn-ea"/>
          <a:cs typeface="+mn-cs"/>
          <a:sym typeface="Damascus Bold"/>
        </a:defRPr>
      </a:lvl2pPr>
      <a:lvl3pPr marL="0" marR="0" indent="0" algn="ctr" defTabSz="825500" rtl="1" latinLnBrk="0">
        <a:lnSpc>
          <a:spcPct val="100000"/>
        </a:lnSpc>
        <a:spcBef>
          <a:spcPts val="0"/>
        </a:spcBef>
        <a:spcAft>
          <a:spcPts val="0"/>
        </a:spcAft>
        <a:buClrTx/>
        <a:buSzTx/>
        <a:buFontTx/>
        <a:buNone/>
        <a:tabLst/>
        <a:defRPr b="0" baseline="0" cap="none" i="0" spc="-197" strike="noStrike" sz="6600" u="none">
          <a:solidFill>
            <a:srgbClr val="FFA57D"/>
          </a:solidFill>
          <a:uFillTx/>
          <a:latin typeface="+mn-lt"/>
          <a:ea typeface="+mn-ea"/>
          <a:cs typeface="+mn-cs"/>
          <a:sym typeface="Damascus Bold"/>
        </a:defRPr>
      </a:lvl3pPr>
      <a:lvl4pPr marL="0" marR="0" indent="0" algn="ctr" defTabSz="825500" rtl="1" latinLnBrk="0">
        <a:lnSpc>
          <a:spcPct val="100000"/>
        </a:lnSpc>
        <a:spcBef>
          <a:spcPts val="0"/>
        </a:spcBef>
        <a:spcAft>
          <a:spcPts val="0"/>
        </a:spcAft>
        <a:buClrTx/>
        <a:buSzTx/>
        <a:buFontTx/>
        <a:buNone/>
        <a:tabLst/>
        <a:defRPr b="0" baseline="0" cap="none" i="0" spc="-197" strike="noStrike" sz="6600" u="none">
          <a:solidFill>
            <a:srgbClr val="FFA57D"/>
          </a:solidFill>
          <a:uFillTx/>
          <a:latin typeface="+mn-lt"/>
          <a:ea typeface="+mn-ea"/>
          <a:cs typeface="+mn-cs"/>
          <a:sym typeface="Damascus Bold"/>
        </a:defRPr>
      </a:lvl4pPr>
      <a:lvl5pPr marL="0" marR="0" indent="0" algn="ctr" defTabSz="825500" rtl="1" latinLnBrk="0">
        <a:lnSpc>
          <a:spcPct val="100000"/>
        </a:lnSpc>
        <a:spcBef>
          <a:spcPts val="0"/>
        </a:spcBef>
        <a:spcAft>
          <a:spcPts val="0"/>
        </a:spcAft>
        <a:buClrTx/>
        <a:buSzTx/>
        <a:buFontTx/>
        <a:buNone/>
        <a:tabLst/>
        <a:defRPr b="0" baseline="0" cap="none" i="0" spc="-197" strike="noStrike" sz="6600" u="none">
          <a:solidFill>
            <a:srgbClr val="FFA57D"/>
          </a:solidFill>
          <a:uFillTx/>
          <a:latin typeface="+mn-lt"/>
          <a:ea typeface="+mn-ea"/>
          <a:cs typeface="+mn-cs"/>
          <a:sym typeface="Damascus Bold"/>
        </a:defRPr>
      </a:lvl5pPr>
      <a:lvl6pPr marL="0" marR="0" indent="0" algn="ctr" defTabSz="825500" rtl="1" latinLnBrk="0">
        <a:lnSpc>
          <a:spcPct val="100000"/>
        </a:lnSpc>
        <a:spcBef>
          <a:spcPts val="0"/>
        </a:spcBef>
        <a:spcAft>
          <a:spcPts val="0"/>
        </a:spcAft>
        <a:buClrTx/>
        <a:buSzTx/>
        <a:buFontTx/>
        <a:buNone/>
        <a:tabLst/>
        <a:defRPr b="0" baseline="0" cap="none" i="0" spc="-197" strike="noStrike" sz="6600" u="none">
          <a:solidFill>
            <a:srgbClr val="FFA57D"/>
          </a:solidFill>
          <a:uFillTx/>
          <a:latin typeface="+mn-lt"/>
          <a:ea typeface="+mn-ea"/>
          <a:cs typeface="+mn-cs"/>
          <a:sym typeface="Damascus Bold"/>
        </a:defRPr>
      </a:lvl6pPr>
      <a:lvl7pPr marL="0" marR="0" indent="0" algn="ctr" defTabSz="825500" rtl="1" latinLnBrk="0">
        <a:lnSpc>
          <a:spcPct val="100000"/>
        </a:lnSpc>
        <a:spcBef>
          <a:spcPts val="0"/>
        </a:spcBef>
        <a:spcAft>
          <a:spcPts val="0"/>
        </a:spcAft>
        <a:buClrTx/>
        <a:buSzTx/>
        <a:buFontTx/>
        <a:buNone/>
        <a:tabLst/>
        <a:defRPr b="0" baseline="0" cap="none" i="0" spc="-197" strike="noStrike" sz="6600" u="none">
          <a:solidFill>
            <a:srgbClr val="FFA57D"/>
          </a:solidFill>
          <a:uFillTx/>
          <a:latin typeface="+mn-lt"/>
          <a:ea typeface="+mn-ea"/>
          <a:cs typeface="+mn-cs"/>
          <a:sym typeface="Damascus Bold"/>
        </a:defRPr>
      </a:lvl7pPr>
      <a:lvl8pPr marL="0" marR="0" indent="0" algn="ctr" defTabSz="825500" rtl="1" latinLnBrk="0">
        <a:lnSpc>
          <a:spcPct val="100000"/>
        </a:lnSpc>
        <a:spcBef>
          <a:spcPts val="0"/>
        </a:spcBef>
        <a:spcAft>
          <a:spcPts val="0"/>
        </a:spcAft>
        <a:buClrTx/>
        <a:buSzTx/>
        <a:buFontTx/>
        <a:buNone/>
        <a:tabLst/>
        <a:defRPr b="0" baseline="0" cap="none" i="0" spc="-197" strike="noStrike" sz="6600" u="none">
          <a:solidFill>
            <a:srgbClr val="FFA57D"/>
          </a:solidFill>
          <a:uFillTx/>
          <a:latin typeface="+mn-lt"/>
          <a:ea typeface="+mn-ea"/>
          <a:cs typeface="+mn-cs"/>
          <a:sym typeface="Damascus Bold"/>
        </a:defRPr>
      </a:lvl8pPr>
      <a:lvl9pPr marL="0" marR="0" indent="0" algn="ctr" defTabSz="825500" rtl="1" latinLnBrk="0">
        <a:lnSpc>
          <a:spcPct val="100000"/>
        </a:lnSpc>
        <a:spcBef>
          <a:spcPts val="0"/>
        </a:spcBef>
        <a:spcAft>
          <a:spcPts val="0"/>
        </a:spcAft>
        <a:buClrTx/>
        <a:buSzTx/>
        <a:buFontTx/>
        <a:buNone/>
        <a:tabLst/>
        <a:defRPr b="0" baseline="0" cap="none" i="0" spc="-197" strike="noStrike" sz="6600" u="none">
          <a:solidFill>
            <a:srgbClr val="FFA57D"/>
          </a:solidFill>
          <a:uFillTx/>
          <a:latin typeface="+mn-lt"/>
          <a:ea typeface="+mn-ea"/>
          <a:cs typeface="+mn-cs"/>
          <a:sym typeface="Damascus Bold"/>
        </a:defRPr>
      </a:lvl9pPr>
    </p:titleStyle>
    <p:bodyStyle>
      <a:lvl1pPr marL="812800" marR="0" indent="-812800" algn="r" defTabSz="825500" rtl="1" latinLnBrk="0">
        <a:lnSpc>
          <a:spcPct val="100000"/>
        </a:lnSpc>
        <a:spcBef>
          <a:spcPts val="5900"/>
        </a:spcBef>
        <a:spcAft>
          <a:spcPts val="0"/>
        </a:spcAft>
        <a:buClrTx/>
        <a:buSzPct val="65000"/>
        <a:buFontTx/>
        <a:buBlip>
          <a:blip r:embed="rId3"/>
        </a:buBlip>
        <a:tabLst/>
        <a:defRPr b="0" baseline="0" cap="none" i="0" spc="0" strike="noStrike" sz="4600" u="none">
          <a:solidFill>
            <a:srgbClr val="7B3C00"/>
          </a:solidFill>
          <a:uFillTx/>
          <a:latin typeface="Helvetica Neue Bold Condensed"/>
          <a:ea typeface="Helvetica Neue Bold Condensed"/>
          <a:cs typeface="Helvetica Neue Bold Condensed"/>
          <a:sym typeface="Helvetica Neue Bold Condensed"/>
        </a:defRPr>
      </a:lvl1pPr>
      <a:lvl2pPr marL="1625600" marR="0" indent="-812800" algn="r" defTabSz="825500" rtl="1" latinLnBrk="0">
        <a:lnSpc>
          <a:spcPct val="100000"/>
        </a:lnSpc>
        <a:spcBef>
          <a:spcPts val="5900"/>
        </a:spcBef>
        <a:spcAft>
          <a:spcPts val="0"/>
        </a:spcAft>
        <a:buClrTx/>
        <a:buSzPct val="65000"/>
        <a:buFontTx/>
        <a:buBlip>
          <a:blip r:embed="rId3"/>
        </a:buBlip>
        <a:tabLst/>
        <a:defRPr b="0" baseline="0" cap="none" i="0" spc="0" strike="noStrike" sz="4600" u="none">
          <a:solidFill>
            <a:srgbClr val="7B3C00"/>
          </a:solidFill>
          <a:uFillTx/>
          <a:latin typeface="Helvetica Neue Bold Condensed"/>
          <a:ea typeface="Helvetica Neue Bold Condensed"/>
          <a:cs typeface="Helvetica Neue Bold Condensed"/>
          <a:sym typeface="Helvetica Neue Bold Condensed"/>
        </a:defRPr>
      </a:lvl2pPr>
      <a:lvl3pPr marL="2438400" marR="0" indent="-812800" algn="r" defTabSz="825500" rtl="1" latinLnBrk="0">
        <a:lnSpc>
          <a:spcPct val="100000"/>
        </a:lnSpc>
        <a:spcBef>
          <a:spcPts val="5900"/>
        </a:spcBef>
        <a:spcAft>
          <a:spcPts val="0"/>
        </a:spcAft>
        <a:buClrTx/>
        <a:buSzPct val="65000"/>
        <a:buFontTx/>
        <a:buBlip>
          <a:blip r:embed="rId3"/>
        </a:buBlip>
        <a:tabLst/>
        <a:defRPr b="0" baseline="0" cap="none" i="0" spc="0" strike="noStrike" sz="4600" u="none">
          <a:solidFill>
            <a:srgbClr val="7B3C00"/>
          </a:solidFill>
          <a:uFillTx/>
          <a:latin typeface="Helvetica Neue Bold Condensed"/>
          <a:ea typeface="Helvetica Neue Bold Condensed"/>
          <a:cs typeface="Helvetica Neue Bold Condensed"/>
          <a:sym typeface="Helvetica Neue Bold Condensed"/>
        </a:defRPr>
      </a:lvl3pPr>
      <a:lvl4pPr marL="3251200" marR="0" indent="-812800" algn="r" defTabSz="825500" rtl="1" latinLnBrk="0">
        <a:lnSpc>
          <a:spcPct val="100000"/>
        </a:lnSpc>
        <a:spcBef>
          <a:spcPts val="5900"/>
        </a:spcBef>
        <a:spcAft>
          <a:spcPts val="0"/>
        </a:spcAft>
        <a:buClrTx/>
        <a:buSzPct val="65000"/>
        <a:buFontTx/>
        <a:buBlip>
          <a:blip r:embed="rId3"/>
        </a:buBlip>
        <a:tabLst/>
        <a:defRPr b="0" baseline="0" cap="none" i="0" spc="0" strike="noStrike" sz="4600" u="none">
          <a:solidFill>
            <a:srgbClr val="7B3C00"/>
          </a:solidFill>
          <a:uFillTx/>
          <a:latin typeface="Helvetica Neue Bold Condensed"/>
          <a:ea typeface="Helvetica Neue Bold Condensed"/>
          <a:cs typeface="Helvetica Neue Bold Condensed"/>
          <a:sym typeface="Helvetica Neue Bold Condensed"/>
        </a:defRPr>
      </a:lvl4pPr>
      <a:lvl5pPr marL="4064000" marR="0" indent="-812800" algn="r" defTabSz="825500" rtl="1" latinLnBrk="0">
        <a:lnSpc>
          <a:spcPct val="100000"/>
        </a:lnSpc>
        <a:spcBef>
          <a:spcPts val="5900"/>
        </a:spcBef>
        <a:spcAft>
          <a:spcPts val="0"/>
        </a:spcAft>
        <a:buClrTx/>
        <a:buSzPct val="65000"/>
        <a:buFontTx/>
        <a:buBlip>
          <a:blip r:embed="rId3"/>
        </a:buBlip>
        <a:tabLst/>
        <a:defRPr b="0" baseline="0" cap="none" i="0" spc="0" strike="noStrike" sz="4600" u="none">
          <a:solidFill>
            <a:srgbClr val="7B3C00"/>
          </a:solidFill>
          <a:uFillTx/>
          <a:latin typeface="Helvetica Neue Bold Condensed"/>
          <a:ea typeface="Helvetica Neue Bold Condensed"/>
          <a:cs typeface="Helvetica Neue Bold Condensed"/>
          <a:sym typeface="Helvetica Neue Bold Condensed"/>
        </a:defRPr>
      </a:lvl5pPr>
      <a:lvl6pPr marL="4876800" marR="0" indent="-812800" algn="r" defTabSz="825500" rtl="1" latinLnBrk="0">
        <a:lnSpc>
          <a:spcPct val="100000"/>
        </a:lnSpc>
        <a:spcBef>
          <a:spcPts val="5900"/>
        </a:spcBef>
        <a:spcAft>
          <a:spcPts val="0"/>
        </a:spcAft>
        <a:buClrTx/>
        <a:buSzPct val="65000"/>
        <a:buFontTx/>
        <a:buBlip>
          <a:blip r:embed="rId3"/>
        </a:buBlip>
        <a:tabLst/>
        <a:defRPr b="0" baseline="0" cap="none" i="0" spc="0" strike="noStrike" sz="4600" u="none">
          <a:solidFill>
            <a:srgbClr val="7B3C00"/>
          </a:solidFill>
          <a:uFillTx/>
          <a:latin typeface="Helvetica Neue Bold Condensed"/>
          <a:ea typeface="Helvetica Neue Bold Condensed"/>
          <a:cs typeface="Helvetica Neue Bold Condensed"/>
          <a:sym typeface="Helvetica Neue Bold Condensed"/>
        </a:defRPr>
      </a:lvl6pPr>
      <a:lvl7pPr marL="5689600" marR="0" indent="-812800" algn="r" defTabSz="825500" rtl="1" latinLnBrk="0">
        <a:lnSpc>
          <a:spcPct val="100000"/>
        </a:lnSpc>
        <a:spcBef>
          <a:spcPts val="5900"/>
        </a:spcBef>
        <a:spcAft>
          <a:spcPts val="0"/>
        </a:spcAft>
        <a:buClrTx/>
        <a:buSzPct val="65000"/>
        <a:buFontTx/>
        <a:buBlip>
          <a:blip r:embed="rId3"/>
        </a:buBlip>
        <a:tabLst/>
        <a:defRPr b="0" baseline="0" cap="none" i="0" spc="0" strike="noStrike" sz="4600" u="none">
          <a:solidFill>
            <a:srgbClr val="7B3C00"/>
          </a:solidFill>
          <a:uFillTx/>
          <a:latin typeface="Helvetica Neue Bold Condensed"/>
          <a:ea typeface="Helvetica Neue Bold Condensed"/>
          <a:cs typeface="Helvetica Neue Bold Condensed"/>
          <a:sym typeface="Helvetica Neue Bold Condensed"/>
        </a:defRPr>
      </a:lvl7pPr>
      <a:lvl8pPr marL="6502400" marR="0" indent="-812800" algn="r" defTabSz="825500" rtl="1" latinLnBrk="0">
        <a:lnSpc>
          <a:spcPct val="100000"/>
        </a:lnSpc>
        <a:spcBef>
          <a:spcPts val="5900"/>
        </a:spcBef>
        <a:spcAft>
          <a:spcPts val="0"/>
        </a:spcAft>
        <a:buClrTx/>
        <a:buSzPct val="65000"/>
        <a:buFontTx/>
        <a:buBlip>
          <a:blip r:embed="rId3"/>
        </a:buBlip>
        <a:tabLst/>
        <a:defRPr b="0" baseline="0" cap="none" i="0" spc="0" strike="noStrike" sz="4600" u="none">
          <a:solidFill>
            <a:srgbClr val="7B3C00"/>
          </a:solidFill>
          <a:uFillTx/>
          <a:latin typeface="Helvetica Neue Bold Condensed"/>
          <a:ea typeface="Helvetica Neue Bold Condensed"/>
          <a:cs typeface="Helvetica Neue Bold Condensed"/>
          <a:sym typeface="Helvetica Neue Bold Condensed"/>
        </a:defRPr>
      </a:lvl8pPr>
      <a:lvl9pPr marL="7315200" marR="0" indent="-812800" algn="r" defTabSz="825500" rtl="1" latinLnBrk="0">
        <a:lnSpc>
          <a:spcPct val="100000"/>
        </a:lnSpc>
        <a:spcBef>
          <a:spcPts val="5900"/>
        </a:spcBef>
        <a:spcAft>
          <a:spcPts val="0"/>
        </a:spcAft>
        <a:buClrTx/>
        <a:buSzPct val="65000"/>
        <a:buFontTx/>
        <a:buBlip>
          <a:blip r:embed="rId3"/>
        </a:buBlip>
        <a:tabLst/>
        <a:defRPr b="0" baseline="0" cap="none" i="0" spc="0" strike="noStrike" sz="4600" u="none">
          <a:solidFill>
            <a:srgbClr val="7B3C00"/>
          </a:solidFill>
          <a:uFillTx/>
          <a:latin typeface="Helvetica Neue Bold Condensed"/>
          <a:ea typeface="Helvetica Neue Bold Condensed"/>
          <a:cs typeface="Helvetica Neue Bold Condensed"/>
          <a:sym typeface="Helvetica Neue Bold Condensed"/>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amascus Bold"/>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amascus Bold"/>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amascus Bold"/>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amascus Bold"/>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amascus Bold"/>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amascus Bold"/>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amascus Bold"/>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amascus Bold"/>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Damascus Bol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53AFD950-BF39-4073-AF3A-B549AB0F979C-L0-001.jpeg" descr="53AFD950-BF39-4073-AF3A-B549AB0F979C-L0-001.jpeg"/>
          <p:cNvPicPr>
            <a:picLocks noChangeAspect="0"/>
          </p:cNvPicPr>
          <p:nvPr>
            <p:ph type="pic" idx="21"/>
          </p:nvPr>
        </p:nvPicPr>
        <p:blipFill>
          <a:blip r:embed="rId2">
            <a:extLst/>
          </a:blip>
          <a:stretch>
            <a:fillRect/>
          </a:stretch>
        </p:blipFill>
        <p:spPr>
          <a:xfrm>
            <a:off x="18123943" y="1121965"/>
            <a:ext cx="5246688" cy="11472070"/>
          </a:xfrm>
          <a:prstGeom prst="rect">
            <a:avLst/>
          </a:prstGeom>
        </p:spPr>
      </p:pic>
      <p:sp>
        <p:nvSpPr>
          <p:cNvPr id="144" name="الجهاز العصبي"/>
          <p:cNvSpPr txBox="1"/>
          <p:nvPr>
            <p:ph type="title"/>
          </p:nvPr>
        </p:nvSpPr>
        <p:spPr>
          <a:xfrm>
            <a:off x="7193711" y="6124184"/>
            <a:ext cx="10464801" cy="3954510"/>
          </a:xfrm>
          <a:prstGeom prst="rect">
            <a:avLst/>
          </a:prstGeom>
          <a:blipFill>
            <a:blip r:embed="rId3"/>
          </a:blipFill>
        </p:spPr>
        <p:txBody>
          <a:bodyPr anchor="ctr"/>
          <a:lstStyle>
            <a:lvl1pPr>
              <a:defRPr spc="-180" sz="9000">
                <a:solidFill>
                  <a:srgbClr val="EEEEEE"/>
                </a:solidFill>
              </a:defRPr>
            </a:lvl1pPr>
          </a:lstStyle>
          <a:p>
            <a:pPr/>
            <a:r>
              <a:t>الجهاز العصبي </a:t>
            </a:r>
          </a:p>
        </p:txBody>
      </p:sp>
      <p:pic>
        <p:nvPicPr>
          <p:cNvPr id="145" name="2E6C5C57-4E5A-4724-8687-512D0E1B3B65-L0-001.jpeg" descr="2E6C5C57-4E5A-4724-8687-512D0E1B3B65-L0-001.jpeg"/>
          <p:cNvPicPr>
            <a:picLocks noChangeAspect="1"/>
          </p:cNvPicPr>
          <p:nvPr/>
        </p:nvPicPr>
        <p:blipFill>
          <a:blip r:embed="rId4">
            <a:extLst/>
          </a:blip>
          <a:stretch>
            <a:fillRect/>
          </a:stretch>
        </p:blipFill>
        <p:spPr>
          <a:xfrm>
            <a:off x="784368" y="4711288"/>
            <a:ext cx="6355450" cy="848485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53AFD950-BF39-4073-AF3A-B549AB0F979C-L0-001.jpeg" descr="53AFD950-BF39-4073-AF3A-B549AB0F979C-L0-001.jpeg"/>
          <p:cNvPicPr>
            <a:picLocks noChangeAspect="0"/>
          </p:cNvPicPr>
          <p:nvPr>
            <p:ph type="pic" idx="21"/>
          </p:nvPr>
        </p:nvPicPr>
        <p:blipFill>
          <a:blip r:embed="rId2">
            <a:extLst/>
          </a:blip>
          <a:stretch>
            <a:fillRect/>
          </a:stretch>
        </p:blipFill>
        <p:spPr>
          <a:xfrm>
            <a:off x="719028" y="688858"/>
            <a:ext cx="5608242" cy="12258279"/>
          </a:xfrm>
          <a:prstGeom prst="rect">
            <a:avLst/>
          </a:prstGeom>
        </p:spPr>
      </p:pic>
      <p:sp>
        <p:nvSpPr>
          <p:cNvPr id="148" name="مكونات الجهاز العصبي."/>
          <p:cNvSpPr txBox="1"/>
          <p:nvPr>
            <p:ph type="title"/>
          </p:nvPr>
        </p:nvSpPr>
        <p:spPr>
          <a:xfrm>
            <a:off x="2374900" y="977900"/>
            <a:ext cx="21114916" cy="2679700"/>
          </a:xfrm>
          <a:prstGeom prst="rect">
            <a:avLst/>
          </a:prstGeom>
        </p:spPr>
        <p:txBody>
          <a:bodyPr/>
          <a:lstStyle/>
          <a:p>
            <a:pPr>
              <a:defRPr spc="-180" sz="9000">
                <a:solidFill>
                  <a:srgbClr val="EEEEEE"/>
                </a:solidFill>
              </a:defRPr>
            </a:pPr>
            <a:r>
              <a:rPr spc="-208" sz="10400">
                <a:solidFill>
                  <a:srgbClr val="FF6A00"/>
                </a:solidFill>
              </a:rPr>
              <a:t>مكونات الجهاز العصبي. </a:t>
            </a:r>
            <a:r>
              <a:t> </a:t>
            </a:r>
          </a:p>
        </p:txBody>
      </p:sp>
      <p:sp>
        <p:nvSpPr>
          <p:cNvPr id="149" name="أولاً: الجاهز العصبي المركزي  : يشمل الجهاز العصبي كل من الدماغ والحبل الشوكي."/>
          <p:cNvSpPr txBox="1"/>
          <p:nvPr>
            <p:ph type="body" sz="quarter" idx="1"/>
          </p:nvPr>
        </p:nvSpPr>
        <p:spPr>
          <a:xfrm>
            <a:off x="7751472" y="4238426"/>
            <a:ext cx="15817777" cy="1874687"/>
          </a:xfrm>
          <a:prstGeom prst="rect">
            <a:avLst/>
          </a:prstGeom>
        </p:spPr>
        <p:txBody>
          <a:bodyPr/>
          <a:lstStyle/>
          <a:p>
            <a:pPr marL="0" indent="0" defTabSz="751205" rtl="0">
              <a:spcBef>
                <a:spcPts val="3800"/>
              </a:spcBef>
              <a:buSzTx/>
              <a:buNone/>
              <a:defRPr sz="5187">
                <a:solidFill>
                  <a:srgbClr val="FFFFFF"/>
                </a:solidFill>
              </a:defRPr>
            </a:pPr>
            <a:r>
              <a:t>أولاً: الجاهز العصبي المركزي</a:t>
            </a:r>
            <a:r>
              <a:rPr>
                <a:solidFill>
                  <a:srgbClr val="000000"/>
                </a:solidFill>
              </a:rPr>
              <a:t> </a:t>
            </a:r>
            <a:r>
              <a:t> : </a:t>
            </a:r>
            <a:r>
              <a:rPr>
                <a:solidFill>
                  <a:srgbClr val="FFA57D"/>
                </a:solidFill>
              </a:rPr>
              <a:t>يشمل الجهاز العصبي كل من الدماغ والحبل الشوكي</a:t>
            </a:r>
            <a:r>
              <a:t>.</a:t>
            </a:r>
          </a:p>
        </p:txBody>
      </p:sp>
      <p:sp>
        <p:nvSpPr>
          <p:cNvPr id="150" name="•ثانياً: الجهاز العصبي المحيطي : يضم الجهاز العصبي المحيطي سلسلة الأعصاب التي تصل الجهاز العصبي المركزي باأعضاء المختلفة، وتقسم الأعصاب إلى نوعين :         ( الأعصاب المخية - الأعصاب الشوكية )"/>
          <p:cNvSpPr txBox="1"/>
          <p:nvPr/>
        </p:nvSpPr>
        <p:spPr>
          <a:xfrm>
            <a:off x="6782685" y="6407737"/>
            <a:ext cx="16794920" cy="33907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spcBef>
                <a:spcPts val="4200"/>
              </a:spcBef>
              <a:defRPr sz="4000">
                <a:solidFill>
                  <a:srgbClr val="FFFFFF"/>
                </a:solidFill>
              </a:defRPr>
            </a:pPr>
            <a:r>
              <a:t>•</a:t>
            </a:r>
            <a:r>
              <a:t>ثانياً: الجهاز العصبي المحيطي</a:t>
            </a:r>
            <a:r>
              <a:rPr>
                <a:solidFill>
                  <a:srgbClr val="000000"/>
                </a:solidFill>
              </a:rPr>
              <a:t> </a:t>
            </a:r>
            <a:r>
              <a:t>: </a:t>
            </a:r>
            <a:r>
              <a:rPr>
                <a:solidFill>
                  <a:srgbClr val="D38301"/>
                </a:solidFill>
              </a:rPr>
              <a:t>يضم الجهاز العصبي المحيطي سلسلة الأعصاب التي تصل الجهاز العصبي المركزي باأعضاء المختلفة، وتقسم الأعصاب إلى نوعين :         ( </a:t>
            </a:r>
            <a:r>
              <a:rPr>
                <a:solidFill>
                  <a:srgbClr val="FFA57D"/>
                </a:solidFill>
              </a:rPr>
              <a:t>الأعصاب المخية </a:t>
            </a:r>
            <a:r>
              <a:t>- </a:t>
            </a:r>
            <a:r>
              <a:rPr>
                <a:solidFill>
                  <a:srgbClr val="FFA57D"/>
                </a:solidFill>
              </a:rPr>
              <a:t>الأعصاب الشوكية ) </a:t>
            </a:r>
          </a:p>
        </p:txBody>
      </p:sp>
      <p:sp>
        <p:nvSpPr>
          <p:cNvPr id="151" name="•ثالثاً: الجهاز العصبي المستقل :هو الجهاز العصبي اللاإرادي الذي يسيطر وينظم الأحشاء الداخلية للإنسان والحركات المستقلة عن إرادة الإنسان كعمليات الهضم وتقلصات المعدة والأمعاء وتنظيم ضربات القلب وإفراز الغدد والإحساسات الحشوية، ويتألف من الجهاز العصبي الود"/>
          <p:cNvSpPr txBox="1"/>
          <p:nvPr/>
        </p:nvSpPr>
        <p:spPr>
          <a:xfrm>
            <a:off x="6442076" y="8851931"/>
            <a:ext cx="17279316" cy="41503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spcBef>
                <a:spcPts val="4200"/>
              </a:spcBef>
              <a:defRPr sz="4600"/>
            </a:pPr>
            <a:r>
              <a:t>•</a:t>
            </a:r>
            <a:r>
              <a:rPr>
                <a:solidFill>
                  <a:srgbClr val="FFFFFF"/>
                </a:solidFill>
              </a:rPr>
              <a:t>ثالثاً: الجهاز العصبي المستقل :</a:t>
            </a:r>
            <a:r>
              <a:rPr>
                <a:solidFill>
                  <a:srgbClr val="FFA57D"/>
                </a:solidFill>
              </a:rPr>
              <a:t>هو الجهاز العصبي اللاإرادي الذي يسيطر وينظم الأحشاء الداخلية للإنسان والحركات المستقلة عن إرادة الإنسان كعمليات الهضم وتقلصات المعدة والأمعاء وتنظيم ضربات القلب وإفراز الغدد والإحساسات الحشوية، ويتألف من الجهاز العصبي الودي ( السمثاوي) ، والجهاز العصبي اللاودي ( الباراسمبثاوي)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48"/>
                                        </p:tgtEl>
                                        <p:attrNameLst>
                                          <p:attrName>style.visibility</p:attrName>
                                        </p:attrNameLst>
                                      </p:cBhvr>
                                      <p:to>
                                        <p:strVal val="visible"/>
                                      </p:to>
                                    </p:set>
                                    <p:anim calcmode="lin" valueType="num">
                                      <p:cBhvr>
                                        <p:cTn id="7" dur="1000" fill="hold"/>
                                        <p:tgtEl>
                                          <p:spTgt spid="148"/>
                                        </p:tgtEl>
                                        <p:attrNameLst>
                                          <p:attrName>ppt_x</p:attrName>
                                        </p:attrNameLst>
                                      </p:cBhvr>
                                      <p:tavLst>
                                        <p:tav tm="0">
                                          <p:val>
                                            <p:strVal val="1+#ppt_w/2"/>
                                          </p:val>
                                        </p:tav>
                                        <p:tav tm="100000">
                                          <p:val>
                                            <p:strVal val="#ppt_x"/>
                                          </p:val>
                                        </p:tav>
                                      </p:tavLst>
                                    </p:anim>
                                    <p:anim calcmode="lin" valueType="num">
                                      <p:cBhvr>
                                        <p:cTn id="8" dur="1000" fill="hold"/>
                                        <p:tgtEl>
                                          <p:spTgt spid="1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49"/>
                                        </p:tgtEl>
                                        <p:attrNameLst>
                                          <p:attrName>style.visibility</p:attrName>
                                        </p:attrNameLst>
                                      </p:cBhvr>
                                      <p:to>
                                        <p:strVal val="visible"/>
                                      </p:to>
                                    </p:set>
                                    <p:anim calcmode="lin" valueType="num">
                                      <p:cBhvr>
                                        <p:cTn id="13" dur="1000" fill="hold"/>
                                        <p:tgtEl>
                                          <p:spTgt spid="149"/>
                                        </p:tgtEl>
                                        <p:attrNameLst>
                                          <p:attrName>ppt_x</p:attrName>
                                        </p:attrNameLst>
                                      </p:cBhvr>
                                      <p:tavLst>
                                        <p:tav tm="0">
                                          <p:val>
                                            <p:strVal val="1+#ppt_w/2"/>
                                          </p:val>
                                        </p:tav>
                                        <p:tav tm="100000">
                                          <p:val>
                                            <p:strVal val="#ppt_x"/>
                                          </p:val>
                                        </p:tav>
                                      </p:tavLst>
                                    </p:anim>
                                    <p:anim calcmode="lin" valueType="num">
                                      <p:cBhvr>
                                        <p:cTn id="14" dur="1000" fill="hold"/>
                                        <p:tgtEl>
                                          <p:spTgt spid="1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150"/>
                                        </p:tgtEl>
                                        <p:attrNameLst>
                                          <p:attrName>style.visibility</p:attrName>
                                        </p:attrNameLst>
                                      </p:cBhvr>
                                      <p:to>
                                        <p:strVal val="visible"/>
                                      </p:to>
                                    </p:set>
                                    <p:anim calcmode="lin" valueType="num">
                                      <p:cBhvr>
                                        <p:cTn id="19" dur="1000" fill="hold"/>
                                        <p:tgtEl>
                                          <p:spTgt spid="150"/>
                                        </p:tgtEl>
                                        <p:attrNameLst>
                                          <p:attrName>ppt_x</p:attrName>
                                        </p:attrNameLst>
                                      </p:cBhvr>
                                      <p:tavLst>
                                        <p:tav tm="0">
                                          <p:val>
                                            <p:strVal val="1+#ppt_w/2"/>
                                          </p:val>
                                        </p:tav>
                                        <p:tav tm="100000">
                                          <p:val>
                                            <p:strVal val="#ppt_x"/>
                                          </p:val>
                                        </p:tav>
                                      </p:tavLst>
                                    </p:anim>
                                    <p:anim calcmode="lin" valueType="num">
                                      <p:cBhvr>
                                        <p:cTn id="20" dur="1000" fill="hold"/>
                                        <p:tgtEl>
                                          <p:spTgt spid="15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 grpId="4" fill="hold">
                                  <p:stCondLst>
                                    <p:cond delay="0"/>
                                  </p:stCondLst>
                                  <p:iterate type="el" backwards="0">
                                    <p:tmAbs val="0"/>
                                  </p:iterate>
                                  <p:childTnLst>
                                    <p:set>
                                      <p:cBhvr>
                                        <p:cTn id="24" fill="hold"/>
                                        <p:tgtEl>
                                          <p:spTgt spid="151"/>
                                        </p:tgtEl>
                                        <p:attrNameLst>
                                          <p:attrName>style.visibility</p:attrName>
                                        </p:attrNameLst>
                                      </p:cBhvr>
                                      <p:to>
                                        <p:strVal val="visible"/>
                                      </p:to>
                                    </p:set>
                                    <p:anim calcmode="lin" valueType="num">
                                      <p:cBhvr>
                                        <p:cTn id="25" dur="1000" fill="hold"/>
                                        <p:tgtEl>
                                          <p:spTgt spid="151"/>
                                        </p:tgtEl>
                                        <p:attrNameLst>
                                          <p:attrName>ppt_x</p:attrName>
                                        </p:attrNameLst>
                                      </p:cBhvr>
                                      <p:tavLst>
                                        <p:tav tm="0">
                                          <p:val>
                                            <p:strVal val="1+#ppt_w/2"/>
                                          </p:val>
                                        </p:tav>
                                        <p:tav tm="100000">
                                          <p:val>
                                            <p:strVal val="#ppt_x"/>
                                          </p:val>
                                        </p:tav>
                                      </p:tavLst>
                                    </p:anim>
                                    <p:anim calcmode="lin" valueType="num">
                                      <p:cBhvr>
                                        <p:cTn id="26" dur="10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1"/>
      <p:bldP build="whole" bldLvl="1" animBg="1" rev="0" advAuto="0" spid="149" grpId="2"/>
      <p:bldP build="whole" bldLvl="1" animBg="1" rev="0" advAuto="0" spid="151" grpId="4"/>
      <p:bldP build="whole" bldLvl="1" animBg="1" rev="0" advAuto="0" spid="150" grpId="3"/>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أولاً: الجهاز العصبي المركزي"/>
          <p:cNvSpPr txBox="1"/>
          <p:nvPr>
            <p:ph type="title"/>
          </p:nvPr>
        </p:nvSpPr>
        <p:spPr>
          <a:prstGeom prst="rect">
            <a:avLst/>
          </a:prstGeom>
        </p:spPr>
        <p:txBody>
          <a:bodyPr/>
          <a:lstStyle>
            <a:lvl1pPr rtl="0">
              <a:defRPr spc="-180" sz="9000">
                <a:solidFill>
                  <a:srgbClr val="DA5100"/>
                </a:solidFill>
              </a:defRPr>
            </a:lvl1pPr>
          </a:lstStyle>
          <a:p>
            <a:pPr/>
            <a:r>
              <a:t>أولاً: الجهاز العصبي المركزي</a:t>
            </a:r>
          </a:p>
        </p:txBody>
      </p:sp>
      <p:sp>
        <p:nvSpPr>
          <p:cNvPr id="154" name="أ. الدماغ:…"/>
          <p:cNvSpPr txBox="1"/>
          <p:nvPr/>
        </p:nvSpPr>
        <p:spPr>
          <a:xfrm>
            <a:off x="801608" y="4356763"/>
            <a:ext cx="22537433" cy="752334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defTabSz="457200" rtl="0">
              <a:defRPr b="1" sz="8500">
                <a:solidFill>
                  <a:srgbClr val="DA5100"/>
                </a:solidFill>
                <a:uFill>
                  <a:solidFill>
                    <a:srgbClr val="DF5327"/>
                  </a:solidFill>
                </a:uFill>
                <a:latin typeface="Times New Roman"/>
                <a:ea typeface="Times New Roman"/>
                <a:cs typeface="Times New Roman"/>
                <a:sym typeface="Times New Roman"/>
              </a:defRPr>
            </a:pPr>
            <a:r>
              <a:t>أ. الدماغ:</a:t>
            </a:r>
            <a:endParaRPr b="0"/>
          </a:p>
          <a:p>
            <a:pPr marL="228600" indent="-228600" algn="r" defTabSz="457200" rtl="0">
              <a:defRPr b="1" sz="8500">
                <a:solidFill>
                  <a:srgbClr val="FFA57D"/>
                </a:solidFill>
                <a:uFill>
                  <a:solidFill>
                    <a:srgbClr val="DF5327"/>
                  </a:solidFill>
                </a:uFill>
                <a:latin typeface="Times New Roman"/>
                <a:ea typeface="Times New Roman"/>
                <a:cs typeface="Times New Roman"/>
                <a:sym typeface="Times New Roman"/>
              </a:defRPr>
            </a:pPr>
            <a:r>
              <a:rPr b="0"/>
              <a:t>•</a:t>
            </a:r>
            <a:r>
              <a:t>يعد الدماغ هو أكبر أجزاء الجهاز العصبي المركزي. إذ يشغل حيزا كبيرا ً من الجمجمة يعرف بصندوق الدماغ. ويختلف وزن الدماغ من مرحلة عمرية إلى أخرى ويختلف أيضاً باختلاف النوع ( ذكور – إناث). والدماغ تحيط به ثلاثة أغشية، يطلق عليها الأغشية السحائية.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53"/>
                                        </p:tgtEl>
                                        <p:attrNameLst>
                                          <p:attrName>style.visibility</p:attrName>
                                        </p:attrNameLst>
                                      </p:cBhvr>
                                      <p:to>
                                        <p:strVal val="visible"/>
                                      </p:to>
                                    </p:set>
                                    <p:anim calcmode="lin" valueType="num">
                                      <p:cBhvr>
                                        <p:cTn id="7" dur="1000" fill="hold"/>
                                        <p:tgtEl>
                                          <p:spTgt spid="153"/>
                                        </p:tgtEl>
                                        <p:attrNameLst>
                                          <p:attrName>ppt_x</p:attrName>
                                        </p:attrNameLst>
                                      </p:cBhvr>
                                      <p:tavLst>
                                        <p:tav tm="0">
                                          <p:val>
                                            <p:strVal val="0-#ppt_w/2"/>
                                          </p:val>
                                        </p:tav>
                                        <p:tav tm="100000">
                                          <p:val>
                                            <p:strVal val="#ppt_x"/>
                                          </p:val>
                                        </p:tav>
                                      </p:tavLst>
                                    </p:anim>
                                    <p:anim calcmode="lin" valueType="num">
                                      <p:cBhvr>
                                        <p:cTn id="8" dur="1000" fill="hold"/>
                                        <p:tgtEl>
                                          <p:spTgt spid="1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54"/>
                                        </p:tgtEl>
                                        <p:attrNameLst>
                                          <p:attrName>style.visibility</p:attrName>
                                        </p:attrNameLst>
                                      </p:cBhvr>
                                      <p:to>
                                        <p:strVal val="visible"/>
                                      </p:to>
                                    </p:set>
                                    <p:anim calcmode="lin" valueType="num">
                                      <p:cBhvr>
                                        <p:cTn id="13" dur="1000" fill="hold"/>
                                        <p:tgtEl>
                                          <p:spTgt spid="154"/>
                                        </p:tgtEl>
                                        <p:attrNameLst>
                                          <p:attrName>ppt_x</p:attrName>
                                        </p:attrNameLst>
                                      </p:cBhvr>
                                      <p:tavLst>
                                        <p:tav tm="0">
                                          <p:val>
                                            <p:strVal val="1+#ppt_w/2"/>
                                          </p:val>
                                        </p:tav>
                                        <p:tav tm="100000">
                                          <p:val>
                                            <p:strVal val="#ppt_x"/>
                                          </p:val>
                                        </p:tav>
                                      </p:tavLst>
                                    </p:anim>
                                    <p:anim calcmode="lin" valueType="num">
                                      <p:cBhvr>
                                        <p:cTn id="14" dur="1000" fill="hold"/>
                                        <p:tgtEl>
                                          <p:spTgt spid="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2"/>
      <p:bldP build="whole" bldLvl="1" animBg="1" rev="0" advAuto="0" spid="153"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١- المخ"/>
          <p:cNvSpPr txBox="1"/>
          <p:nvPr>
            <p:ph type="title"/>
          </p:nvPr>
        </p:nvSpPr>
        <p:spPr>
          <a:prstGeom prst="rect">
            <a:avLst/>
          </a:prstGeom>
        </p:spPr>
        <p:txBody>
          <a:bodyPr/>
          <a:lstStyle>
            <a:lvl1pPr>
              <a:defRPr spc="-204" sz="10200">
                <a:solidFill>
                  <a:srgbClr val="FF6A00"/>
                </a:solidFill>
              </a:defRPr>
            </a:lvl1pPr>
          </a:lstStyle>
          <a:p>
            <a:pPr rtl="0">
              <a:defRPr/>
            </a:pPr>
            <a:r>
              <a:t>١- المخ</a:t>
            </a:r>
          </a:p>
        </p:txBody>
      </p:sp>
      <p:sp>
        <p:nvSpPr>
          <p:cNvPr id="157" name="يمثل المخ الجزء الاكبر من الدماغ، ويبلغ متوسط وزن المخ ثلاثة أرطال أي بين 1250 ،1350 جم ، ويقل وزنه عند النساء بنسبة 6 % عن الرجال"/>
          <p:cNvSpPr txBox="1"/>
          <p:nvPr/>
        </p:nvSpPr>
        <p:spPr>
          <a:xfrm>
            <a:off x="2325351" y="5076951"/>
            <a:ext cx="19777394" cy="31001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rtl="0">
              <a:defRPr spc="-207" sz="6900">
                <a:solidFill>
                  <a:srgbClr val="FFA57D"/>
                </a:solidFill>
                <a:latin typeface="+mn-lt"/>
                <a:ea typeface="+mn-ea"/>
                <a:cs typeface="+mn-cs"/>
                <a:sym typeface="Damascus Bold"/>
              </a:defRPr>
            </a:pPr>
            <a:r>
              <a:t>يمثل المخ الجزء الاكبر من الدماغ، ويبلغ متوسط وزن المخ ثلاثة أرطال أي بين </a:t>
            </a:r>
            <a:r>
              <a:rPr u="sng">
                <a:uFill>
                  <a:solidFill>
                    <a:srgbClr val="0000EE"/>
                  </a:solidFill>
                </a:uFill>
              </a:rPr>
              <a:t>1250 ،1350</a:t>
            </a:r>
            <a:r>
              <a:t> جم ، ويقل وزنه عند النساء بنسبة 6 % عن الرجال</a:t>
            </a:r>
          </a:p>
        </p:txBody>
      </p:sp>
      <p:pic>
        <p:nvPicPr>
          <p:cNvPr id="158" name="074E7AF8-4A81-4970-A4AD-5A24BB71CBD9-L0-001.png" descr="074E7AF8-4A81-4970-A4AD-5A24BB71CBD9-L0-001.png"/>
          <p:cNvPicPr>
            <a:picLocks noChangeAspect="1"/>
          </p:cNvPicPr>
          <p:nvPr/>
        </p:nvPicPr>
        <p:blipFill>
          <a:blip r:embed="rId2">
            <a:extLst/>
          </a:blip>
          <a:stretch>
            <a:fillRect/>
          </a:stretch>
        </p:blipFill>
        <p:spPr>
          <a:xfrm>
            <a:off x="9335501" y="8347954"/>
            <a:ext cx="5757093" cy="4610263"/>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56"/>
                                        </p:tgtEl>
                                        <p:attrNameLst>
                                          <p:attrName>style.visibility</p:attrName>
                                        </p:attrNameLst>
                                      </p:cBhvr>
                                      <p:to>
                                        <p:strVal val="visible"/>
                                      </p:to>
                                    </p:set>
                                    <p:anim calcmode="lin" valueType="num">
                                      <p:cBhvr>
                                        <p:cTn id="7" dur="1000" fill="hold"/>
                                        <p:tgtEl>
                                          <p:spTgt spid="156"/>
                                        </p:tgtEl>
                                        <p:attrNameLst>
                                          <p:attrName>ppt_x</p:attrName>
                                        </p:attrNameLst>
                                      </p:cBhvr>
                                      <p:tavLst>
                                        <p:tav tm="0">
                                          <p:val>
                                            <p:strVal val="1+#ppt_w/2"/>
                                          </p:val>
                                        </p:tav>
                                        <p:tav tm="100000">
                                          <p:val>
                                            <p:strVal val="#ppt_x"/>
                                          </p:val>
                                        </p:tav>
                                      </p:tavLst>
                                    </p:anim>
                                    <p:anim calcmode="lin" valueType="num">
                                      <p:cBhvr>
                                        <p:cTn id="8" dur="1000" fill="hold"/>
                                        <p:tgtEl>
                                          <p:spTgt spid="15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57"/>
                                        </p:tgtEl>
                                        <p:attrNameLst>
                                          <p:attrName>style.visibility</p:attrName>
                                        </p:attrNameLst>
                                      </p:cBhvr>
                                      <p:to>
                                        <p:strVal val="visible"/>
                                      </p:to>
                                    </p:set>
                                    <p:anim calcmode="lin" valueType="num">
                                      <p:cBhvr>
                                        <p:cTn id="13" dur="1000" fill="hold"/>
                                        <p:tgtEl>
                                          <p:spTgt spid="157"/>
                                        </p:tgtEl>
                                        <p:attrNameLst>
                                          <p:attrName>ppt_x</p:attrName>
                                        </p:attrNameLst>
                                      </p:cBhvr>
                                      <p:tavLst>
                                        <p:tav tm="0">
                                          <p:val>
                                            <p:strVal val="1+#ppt_w/2"/>
                                          </p:val>
                                        </p:tav>
                                        <p:tav tm="100000">
                                          <p:val>
                                            <p:strVal val="#ppt_x"/>
                                          </p:val>
                                        </p:tav>
                                      </p:tavLst>
                                    </p:anim>
                                    <p:anim calcmode="lin" valueType="num">
                                      <p:cBhvr>
                                        <p:cTn id="14" dur="1000" fill="hold"/>
                                        <p:tgtEl>
                                          <p:spTgt spid="15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158"/>
                                        </p:tgtEl>
                                        <p:attrNameLst>
                                          <p:attrName>style.visibility</p:attrName>
                                        </p:attrNameLst>
                                      </p:cBhvr>
                                      <p:to>
                                        <p:strVal val="visible"/>
                                      </p:to>
                                    </p:set>
                                    <p:anim calcmode="lin" valueType="num">
                                      <p:cBhvr>
                                        <p:cTn id="19" dur="1000" fill="hold"/>
                                        <p:tgtEl>
                                          <p:spTgt spid="158"/>
                                        </p:tgtEl>
                                        <p:attrNameLst>
                                          <p:attrName>ppt_x</p:attrName>
                                        </p:attrNameLst>
                                      </p:cBhvr>
                                      <p:tavLst>
                                        <p:tav tm="0">
                                          <p:val>
                                            <p:strVal val="1+#ppt_w/2"/>
                                          </p:val>
                                        </p:tav>
                                        <p:tav tm="100000">
                                          <p:val>
                                            <p:strVal val="#ppt_x"/>
                                          </p:val>
                                        </p:tav>
                                      </p:tavLst>
                                    </p:anim>
                                    <p:anim calcmode="lin" valueType="num">
                                      <p:cBhvr>
                                        <p:cTn id="20" dur="1000" fill="hold"/>
                                        <p:tgtEl>
                                          <p:spTgt spid="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8" grpId="3"/>
      <p:bldP build="whole" bldLvl="1" animBg="1" rev="0" advAuto="0" spid="156" grpId="1"/>
      <p:bldP build="whole" bldLvl="1" animBg="1" rev="0" advAuto="0" spid="157" grpId="2"/>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النصفان الكرويان للمخ :"/>
          <p:cNvSpPr txBox="1"/>
          <p:nvPr>
            <p:ph type="title"/>
          </p:nvPr>
        </p:nvSpPr>
        <p:spPr>
          <a:prstGeom prst="rect">
            <a:avLst/>
          </a:prstGeom>
        </p:spPr>
        <p:txBody>
          <a:bodyPr/>
          <a:lstStyle>
            <a:lvl1pPr rtl="0">
              <a:defRPr spc="-190" sz="9500">
                <a:solidFill>
                  <a:srgbClr val="DA5100"/>
                </a:solidFill>
              </a:defRPr>
            </a:lvl1pPr>
          </a:lstStyle>
          <a:p>
            <a:pPr/>
            <a:r>
              <a:t>النصفان الكرويان للمخ :</a:t>
            </a:r>
          </a:p>
        </p:txBody>
      </p:sp>
      <p:sp>
        <p:nvSpPr>
          <p:cNvPr id="161" name="ويشغلان معظم التجويف الجمجمي، وهما نصف الكرة المخي الأيمن، ونصف الكرة المخي الأيسر، ويتوسطها شق طولي لا يفصلها تماما ً . ويتسم السطح الخارجي للمخ بوجود عدة انثناءات وتعرجات.…"/>
          <p:cNvSpPr txBox="1"/>
          <p:nvPr/>
        </p:nvSpPr>
        <p:spPr>
          <a:xfrm>
            <a:off x="829232" y="5000395"/>
            <a:ext cx="22337402" cy="72204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spc="-197" sz="6600">
                <a:solidFill>
                  <a:srgbClr val="FFA57D"/>
                </a:solidFill>
                <a:latin typeface="+mn-lt"/>
                <a:ea typeface="+mn-ea"/>
                <a:cs typeface="+mn-cs"/>
                <a:sym typeface="Damascus Bold"/>
              </a:defRPr>
            </a:pPr>
            <a:r>
              <a:t>ويشغلان معظم التجويف الجمجمي، وهما نصف الكرة المخي الأيمن، ونصف الكرة المخي الأيسر، ويتوسطها شق طولي لا يفصلها تماما ً . ويتسم السطح الخارجي للمخ بوجود عدة انثناءات وتعرجات.</a:t>
            </a:r>
            <a:endParaRPr>
              <a:latin typeface="Damascus Light"/>
              <a:ea typeface="Damascus Light"/>
              <a:cs typeface="Damascus Light"/>
              <a:sym typeface="Damascus Light"/>
            </a:endParaRPr>
          </a:p>
          <a:p>
            <a:pPr algn="r" rtl="0">
              <a:defRPr spc="-197" sz="6600">
                <a:solidFill>
                  <a:srgbClr val="FFA57D"/>
                </a:solidFill>
                <a:latin typeface="+mn-lt"/>
                <a:ea typeface="+mn-ea"/>
                <a:cs typeface="+mn-cs"/>
                <a:sym typeface="Damascus Bold"/>
              </a:defRPr>
            </a:pPr>
            <a:r>
              <a:t>وكل نصف من نصفي المخ يكمن تقسيمه إلى أربع فصوص Lobes، وجميعها سطحها أملس في الظاهر، ولكنها في الواقع عبارة عن شقوق عميقة تسمى الأخاديد، وشقوقاً أخرى تسمي التلافيف، وصورة الاخاديد والتلافيف واحدة تقريباً في مخ البشر جميعهم، ولكنها تختلف في خصائصها مابين شخص أخر. وفي الشيخوخة تميل تلك الأخاديد إلى الإتساع، بينما تجنح التلافيف إلى الإنكماش.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0"/>
                                        </p:tgtEl>
                                        <p:attrNameLst>
                                          <p:attrName>style.visibility</p:attrName>
                                        </p:attrNameLst>
                                      </p:cBhvr>
                                      <p:to>
                                        <p:strVal val="visible"/>
                                      </p:to>
                                    </p:set>
                                    <p:anim calcmode="lin" valueType="num">
                                      <p:cBhvr>
                                        <p:cTn id="7" dur="1000" fill="hold"/>
                                        <p:tgtEl>
                                          <p:spTgt spid="160"/>
                                        </p:tgtEl>
                                        <p:attrNameLst>
                                          <p:attrName>ppt_x</p:attrName>
                                        </p:attrNameLst>
                                      </p:cBhvr>
                                      <p:tavLst>
                                        <p:tav tm="0">
                                          <p:val>
                                            <p:strVal val="0-#ppt_w/2"/>
                                          </p:val>
                                        </p:tav>
                                        <p:tav tm="100000">
                                          <p:val>
                                            <p:strVal val="#ppt_x"/>
                                          </p:val>
                                        </p:tav>
                                      </p:tavLst>
                                    </p:anim>
                                    <p:anim calcmode="lin" valueType="num">
                                      <p:cBhvr>
                                        <p:cTn id="8" dur="1000" fill="hold"/>
                                        <p:tgtEl>
                                          <p:spTgt spid="1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61"/>
                                        </p:tgtEl>
                                        <p:attrNameLst>
                                          <p:attrName>style.visibility</p:attrName>
                                        </p:attrNameLst>
                                      </p:cBhvr>
                                      <p:to>
                                        <p:strVal val="visible"/>
                                      </p:to>
                                    </p:set>
                                    <p:anim calcmode="lin" valueType="num">
                                      <p:cBhvr>
                                        <p:cTn id="13" dur="1000" fill="hold"/>
                                        <p:tgtEl>
                                          <p:spTgt spid="161"/>
                                        </p:tgtEl>
                                        <p:attrNameLst>
                                          <p:attrName>ppt_x</p:attrName>
                                        </p:attrNameLst>
                                      </p:cBhvr>
                                      <p:tavLst>
                                        <p:tav tm="0">
                                          <p:val>
                                            <p:strVal val="1+#ppt_w/2"/>
                                          </p:val>
                                        </p:tav>
                                        <p:tav tm="100000">
                                          <p:val>
                                            <p:strVal val="#ppt_x"/>
                                          </p:val>
                                        </p:tav>
                                      </p:tavLst>
                                    </p:anim>
                                    <p:anim calcmode="lin" valueType="num">
                                      <p:cBhvr>
                                        <p:cTn id="14" dur="1000" fill="hold"/>
                                        <p:tgtEl>
                                          <p:spTgt spid="1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1"/>
      <p:bldP build="whole" bldLvl="1" animBg="1" rev="0" advAuto="0" spid="161" grpId="2"/>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كشفت الدراسات أن نصف المخ الأيسر يتحكم في حركة وإحساس نصف الجسم الأيمن بينما يتحكم نصف المخ الأيمن بحركة وإحساس نصف الجسم الأيسر. وأحدهما يكون نصف الكرة المخي المسيطر، فالأشخاص الذين يستعملون اليد اليمنى يكون نصف الكرة المخي الأيسر هو المسيطر عندهم والأش"/>
          <p:cNvSpPr txBox="1"/>
          <p:nvPr/>
        </p:nvSpPr>
        <p:spPr>
          <a:xfrm>
            <a:off x="1656513" y="1113510"/>
            <a:ext cx="21847243" cy="1148898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r" defTabSz="457200">
              <a:defRPr b="1" sz="7900">
                <a:solidFill>
                  <a:srgbClr val="FFA57D"/>
                </a:solidFill>
                <a:latin typeface="Times New Roman"/>
                <a:ea typeface="Times New Roman"/>
                <a:cs typeface="Times New Roman"/>
                <a:sym typeface="Times New Roman"/>
              </a:defRPr>
            </a:lvl1pPr>
          </a:lstStyle>
          <a:p>
            <a:pPr rtl="0">
              <a:defRPr/>
            </a:pPr>
            <a:r>
              <a:t>كشفت الدراسات أن نصف المخ الأيسر يتحكم في حركة وإحساس نصف الجسم الأيمن بينما يتحكم نصف المخ الأيمن بحركة وإحساس نصف الجسم الأيسر. وأحدهما يكون نصف الكرة المخي المسيطر، فالأشخاص الذين يستعملون اليد اليمنى يكون نصف الكرة المخي الأيسر هو المسيطر عندهم والأشخاص الذين يستعملون اليد اليسرى يكون نصف الكرة المخي الأيمن هو المسيطر عندهم. وبما أن اغلب الناس يستخدمون اليد اليمنى فإن الغالب ان يكون نصف الكرة المخي الأيسر هو المسيطر. ولذلك فان سكته دماغية في نصف المخ الأيمن قد تسبب شللا كاملا أو جزئيا في نصف الجسم الأيسر، ويتعمد ذلك على موضع الضرر المخي ومداه.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163"/>
                                        </p:tgtEl>
                                        <p:attrNameLst>
                                          <p:attrName>style.visibility</p:attrName>
                                        </p:attrNameLst>
                                      </p:cBhvr>
                                      <p:to>
                                        <p:strVal val="visible"/>
                                      </p:to>
                                    </p:set>
                                    <p:anim calcmode="lin" valueType="num">
                                      <p:cBhvr>
                                        <p:cTn id="7" dur="1000" fill="hold"/>
                                        <p:tgtEl>
                                          <p:spTgt spid="163"/>
                                        </p:tgtEl>
                                        <p:attrNameLst>
                                          <p:attrName>ppt_x</p:attrName>
                                        </p:attrNameLst>
                                      </p:cBhvr>
                                      <p:tavLst>
                                        <p:tav tm="0">
                                          <p:val>
                                            <p:strVal val="1+#ppt_w/2"/>
                                          </p:val>
                                        </p:tav>
                                        <p:tav tm="100000">
                                          <p:val>
                                            <p:strVal val="#ppt_x"/>
                                          </p:val>
                                        </p:tav>
                                      </p:tavLst>
                                    </p:anim>
                                    <p:anim calcmode="lin" valueType="num">
                                      <p:cBhvr>
                                        <p:cTn id="8" dur="1000" fill="hold"/>
                                        <p:tgtEl>
                                          <p:spTgt spid="1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وظيفة المخ :"/>
          <p:cNvSpPr txBox="1"/>
          <p:nvPr>
            <p:ph type="title"/>
          </p:nvPr>
        </p:nvSpPr>
        <p:spPr>
          <a:prstGeom prst="rect">
            <a:avLst/>
          </a:prstGeom>
        </p:spPr>
        <p:txBody>
          <a:bodyPr/>
          <a:lstStyle>
            <a:lvl1pPr rtl="0">
              <a:defRPr spc="-190" sz="9500">
                <a:solidFill>
                  <a:srgbClr val="FF6A00"/>
                </a:solidFill>
              </a:defRPr>
            </a:lvl1pPr>
          </a:lstStyle>
          <a:p>
            <a:pPr/>
            <a:r>
              <a:t>وظيفة المخ :</a:t>
            </a:r>
          </a:p>
        </p:txBody>
      </p:sp>
      <p:sp>
        <p:nvSpPr>
          <p:cNvPr id="166" name="•الإحساس الشعوري.…"/>
          <p:cNvSpPr txBox="1"/>
          <p:nvPr/>
        </p:nvSpPr>
        <p:spPr>
          <a:xfrm>
            <a:off x="1825765" y="7355890"/>
            <a:ext cx="21431213" cy="54817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r" rtl="0">
              <a:defRPr spc="-242" sz="8100">
                <a:solidFill>
                  <a:srgbClr val="FFA57D"/>
                </a:solidFill>
                <a:latin typeface="+mn-lt"/>
                <a:ea typeface="+mn-ea"/>
                <a:cs typeface="+mn-cs"/>
                <a:sym typeface="Damascus Bold"/>
              </a:defRPr>
            </a:pPr>
            <a:r>
              <a:rPr>
                <a:latin typeface="Damascus Light"/>
                <a:ea typeface="Damascus Light"/>
                <a:cs typeface="Damascus Light"/>
                <a:sym typeface="Damascus Light"/>
              </a:rPr>
              <a:t>•</a:t>
            </a:r>
            <a:r>
              <a:t>الإحساس الشعوري.</a:t>
            </a:r>
            <a:endParaRPr>
              <a:latin typeface="Damascus Light"/>
              <a:ea typeface="Damascus Light"/>
              <a:cs typeface="Damascus Light"/>
              <a:sym typeface="Damascus Light"/>
            </a:endParaRPr>
          </a:p>
          <a:p>
            <a:pPr algn="r" rtl="0">
              <a:defRPr spc="-242" sz="8100">
                <a:solidFill>
                  <a:srgbClr val="FFA57D"/>
                </a:solidFill>
                <a:latin typeface="+mn-lt"/>
                <a:ea typeface="+mn-ea"/>
                <a:cs typeface="+mn-cs"/>
                <a:sym typeface="Damascus Bold"/>
              </a:defRPr>
            </a:pPr>
            <a:r>
              <a:rPr>
                <a:latin typeface="Damascus Light"/>
                <a:ea typeface="Damascus Light"/>
                <a:cs typeface="Damascus Light"/>
                <a:sym typeface="Damascus Light"/>
              </a:rPr>
              <a:t>•</a:t>
            </a:r>
            <a:r>
              <a:t>الحركات الإرادية.</a:t>
            </a:r>
            <a:endParaRPr>
              <a:latin typeface="Damascus Light"/>
              <a:ea typeface="Damascus Light"/>
              <a:cs typeface="Damascus Light"/>
              <a:sym typeface="Damascus Light"/>
            </a:endParaRPr>
          </a:p>
          <a:p>
            <a:pPr algn="r" rtl="0">
              <a:defRPr spc="-242" sz="8100">
                <a:solidFill>
                  <a:srgbClr val="FFA57D"/>
                </a:solidFill>
                <a:latin typeface="+mn-lt"/>
                <a:ea typeface="+mn-ea"/>
                <a:cs typeface="+mn-cs"/>
                <a:sym typeface="Damascus Bold"/>
              </a:defRPr>
            </a:pPr>
            <a:r>
              <a:rPr>
                <a:latin typeface="Damascus Light"/>
                <a:ea typeface="Damascus Light"/>
                <a:cs typeface="Damascus Light"/>
                <a:sym typeface="Damascus Light"/>
              </a:rPr>
              <a:t>•</a:t>
            </a:r>
            <a:r>
              <a:t>التعلم والذاكرة والتفكير.</a:t>
            </a:r>
            <a:endParaRPr>
              <a:latin typeface="Damascus Light"/>
              <a:ea typeface="Damascus Light"/>
              <a:cs typeface="Damascus Light"/>
              <a:sym typeface="Damascus Light"/>
            </a:endParaRPr>
          </a:p>
        </p:txBody>
      </p:sp>
      <p:sp>
        <p:nvSpPr>
          <p:cNvPr id="167" name="يمكن القول أن المخ بشكل عام يقوم بوظائف مهمة ترتبط بالأمور التالية:"/>
          <p:cNvSpPr txBox="1"/>
          <p:nvPr/>
        </p:nvSpPr>
        <p:spPr>
          <a:xfrm>
            <a:off x="1549586" y="4140200"/>
            <a:ext cx="21328925" cy="363709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defRPr spc="-242" sz="8100">
                <a:solidFill>
                  <a:srgbClr val="FFA57D"/>
                </a:solidFill>
                <a:latin typeface="+mn-lt"/>
                <a:ea typeface="+mn-ea"/>
                <a:cs typeface="+mn-cs"/>
                <a:sym typeface="Damascus Bold"/>
              </a:defRPr>
            </a:lvl1pPr>
          </a:lstStyle>
          <a:p>
            <a:pPr rtl="0">
              <a:defRPr/>
            </a:pPr>
            <a:r>
              <a:t>يمكن القول أن المخ بشكل عام يقوم بوظائف مهمة ترتبط بالأمور التالية:</a:t>
            </a:r>
            <a:endParaRPr>
              <a:latin typeface="Damascus Light"/>
              <a:ea typeface="Damascus Light"/>
              <a:cs typeface="Damascus Light"/>
              <a:sym typeface="Damascus Light"/>
            </a:endParaR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165"/>
                                        </p:tgtEl>
                                        <p:attrNameLst>
                                          <p:attrName>style.visibility</p:attrName>
                                        </p:attrNameLst>
                                      </p:cBhvr>
                                      <p:to>
                                        <p:strVal val="visible"/>
                                      </p:to>
                                    </p:set>
                                    <p:anim calcmode="lin" valueType="num">
                                      <p:cBhvr>
                                        <p:cTn id="7" dur="1000" fill="hold"/>
                                        <p:tgtEl>
                                          <p:spTgt spid="165"/>
                                        </p:tgtEl>
                                        <p:attrNameLst>
                                          <p:attrName>ppt_x</p:attrName>
                                        </p:attrNameLst>
                                      </p:cBhvr>
                                      <p:tavLst>
                                        <p:tav tm="0">
                                          <p:val>
                                            <p:strVal val="0-#ppt_w/2"/>
                                          </p:val>
                                        </p:tav>
                                        <p:tav tm="100000">
                                          <p:val>
                                            <p:strVal val="#ppt_x"/>
                                          </p:val>
                                        </p:tav>
                                      </p:tavLst>
                                    </p:anim>
                                    <p:anim calcmode="lin" valueType="num">
                                      <p:cBhvr>
                                        <p:cTn id="8" dur="1000" fill="hold"/>
                                        <p:tgtEl>
                                          <p:spTgt spid="1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2" presetID="2" grpId="2" fill="hold">
                                  <p:stCondLst>
                                    <p:cond delay="0"/>
                                  </p:stCondLst>
                                  <p:iterate type="el" backwards="0">
                                    <p:tmAbs val="0"/>
                                  </p:iterate>
                                  <p:childTnLst>
                                    <p:set>
                                      <p:cBhvr>
                                        <p:cTn id="12" fill="hold"/>
                                        <p:tgtEl>
                                          <p:spTgt spid="167"/>
                                        </p:tgtEl>
                                        <p:attrNameLst>
                                          <p:attrName>style.visibility</p:attrName>
                                        </p:attrNameLst>
                                      </p:cBhvr>
                                      <p:to>
                                        <p:strVal val="visible"/>
                                      </p:to>
                                    </p:set>
                                    <p:anim calcmode="lin" valueType="num">
                                      <p:cBhvr>
                                        <p:cTn id="13" dur="1000" fill="hold"/>
                                        <p:tgtEl>
                                          <p:spTgt spid="167"/>
                                        </p:tgtEl>
                                        <p:attrNameLst>
                                          <p:attrName>ppt_x</p:attrName>
                                        </p:attrNameLst>
                                      </p:cBhvr>
                                      <p:tavLst>
                                        <p:tav tm="0">
                                          <p:val>
                                            <p:strVal val="1+#ppt_w/2"/>
                                          </p:val>
                                        </p:tav>
                                        <p:tav tm="100000">
                                          <p:val>
                                            <p:strVal val="#ppt_x"/>
                                          </p:val>
                                        </p:tav>
                                      </p:tavLst>
                                    </p:anim>
                                    <p:anim calcmode="lin" valueType="num">
                                      <p:cBhvr>
                                        <p:cTn id="14" dur="1000" fill="hold"/>
                                        <p:tgtEl>
                                          <p:spTgt spid="16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 grpId="3" fill="hold">
                                  <p:stCondLst>
                                    <p:cond delay="0"/>
                                  </p:stCondLst>
                                  <p:iterate type="el" backwards="0">
                                    <p:tmAbs val="0"/>
                                  </p:iterate>
                                  <p:childTnLst>
                                    <p:set>
                                      <p:cBhvr>
                                        <p:cTn id="18" fill="hold"/>
                                        <p:tgtEl>
                                          <p:spTgt spid="166"/>
                                        </p:tgtEl>
                                        <p:attrNameLst>
                                          <p:attrName>style.visibility</p:attrName>
                                        </p:attrNameLst>
                                      </p:cBhvr>
                                      <p:to>
                                        <p:strVal val="visible"/>
                                      </p:to>
                                    </p:set>
                                    <p:anim calcmode="lin" valueType="num">
                                      <p:cBhvr>
                                        <p:cTn id="19" dur="1000" fill="hold"/>
                                        <p:tgtEl>
                                          <p:spTgt spid="166"/>
                                        </p:tgtEl>
                                        <p:attrNameLst>
                                          <p:attrName>ppt_x</p:attrName>
                                        </p:attrNameLst>
                                      </p:cBhvr>
                                      <p:tavLst>
                                        <p:tav tm="0">
                                          <p:val>
                                            <p:strVal val="1+#ppt_w/2"/>
                                          </p:val>
                                        </p:tav>
                                        <p:tav tm="100000">
                                          <p:val>
                                            <p:strVal val="#ppt_x"/>
                                          </p:val>
                                        </p:tav>
                                      </p:tavLst>
                                    </p:anim>
                                    <p:anim calcmode="lin" valueType="num">
                                      <p:cBhvr>
                                        <p:cTn id="20" dur="1000" fill="hold"/>
                                        <p:tgtEl>
                                          <p:spTgt spid="1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7" grpId="2"/>
      <p:bldP build="whole" bldLvl="1" animBg="1" rev="0" advAuto="0" spid="166" grpId="3"/>
      <p:bldP build="whole" bldLvl="1" animBg="1" rev="0" advAuto="0" spid="165" grpId="1"/>
    </p:bldLst>
  </p:timing>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6.png"/></Relationships>

</file>

<file path=ppt/theme/theme1.xml><?xml version="1.0" encoding="utf-8"?>
<a:theme xmlns:a="http://schemas.openxmlformats.org/drawingml/2006/main" xmlns:r="http://schemas.openxmlformats.org/officeDocument/2006/relationships"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Damascus Bold"/>
        <a:ea typeface="Damascus Bold"/>
        <a:cs typeface="Damascus Bold"/>
      </a:majorFont>
      <a:minorFont>
        <a:latin typeface="Damascus Bold"/>
        <a:ea typeface="Damascus Bold"/>
        <a:cs typeface="Damascus Bold"/>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1"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1"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Damascus Bold"/>
        <a:ea typeface="Damascus Bold"/>
        <a:cs typeface="Damascus Bold"/>
      </a:majorFont>
      <a:minorFont>
        <a:latin typeface="Damascus Bold"/>
        <a:ea typeface="Damascus Bold"/>
        <a:cs typeface="Damascus Bold"/>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1"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1" fontAlgn="auto" latinLnBrk="0" hangingPunct="0">
          <a:lnSpc>
            <a:spcPct val="100000"/>
          </a:lnSpc>
          <a:spcBef>
            <a:spcPts val="0"/>
          </a:spcBef>
          <a:spcAft>
            <a:spcPts val="0"/>
          </a:spcAft>
          <a:buClrTx/>
          <a:buSzTx/>
          <a:buFontTx/>
          <a:buNone/>
          <a:tabLst/>
          <a:defRPr b="0" baseline="0" cap="none" i="0" spc="0" strike="noStrike" sz="52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