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60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نمط فاتح 2 - تميي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2" Type="http://schemas.openxmlformats.org/officeDocument/2006/relationships/customXml" Target="../customXml/item2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tableStyles" Target="tableStyles.xml" /><Relationship Id="rId5" Type="http://schemas.openxmlformats.org/officeDocument/2006/relationships/slide" Target="slides/slide1.xml" /><Relationship Id="rId10" Type="http://schemas.openxmlformats.org/officeDocument/2006/relationships/theme" Target="theme/theme1.xml" /><Relationship Id="rId4" Type="http://schemas.openxmlformats.org/officeDocument/2006/relationships/slideMaster" Target="slideMasters/slideMaster1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KW" dirty="0"/>
              <a:t>تقرير مادة الرياضيات</a:t>
            </a:r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179" y="365462"/>
            <a:ext cx="5256212" cy="3371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371647"/>
            <a:ext cx="5372100" cy="3371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09279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KW" dirty="0"/>
              <a:t>الوحدة الثانية</a:t>
            </a:r>
            <a:br>
              <a:rPr lang="ar-KW" dirty="0"/>
            </a:br>
            <a:r>
              <a:rPr lang="ar-KW" dirty="0"/>
              <a:t>(</a:t>
            </a:r>
            <a:r>
              <a:rPr lang="ar-KW" dirty="0">
                <a:latin typeface="Simplified Arabic Fixed" panose="02070309020205020404" pitchFamily="49" charset="-78"/>
                <a:cs typeface="Simplified Arabic Fixed" panose="02070309020205020404" pitchFamily="49" charset="-78"/>
              </a:rPr>
              <a:t>صناعات و معادن</a:t>
            </a:r>
            <a:r>
              <a:rPr lang="ar-KW" dirty="0">
                <a:cs typeface="Simplified Arabic Fixed" panose="02070309020205020404" pitchFamily="49" charset="-78"/>
              </a:rPr>
              <a:t>)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KW" sz="3200" dirty="0"/>
              <a:t>تتميز هذه الوحدة بكونها وحدة (الاعداد النسبية)</a:t>
            </a:r>
          </a:p>
          <a:p>
            <a:pPr algn="ctr"/>
            <a:r>
              <a:rPr lang="ar-KW" sz="3200" dirty="0"/>
              <a:t>والاعداد النسبية هي الاعداد التي تكتب بصورة أ على ب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701" y="4111311"/>
            <a:ext cx="5740400" cy="218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93019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92925" y="787400"/>
            <a:ext cx="6957476" cy="1117600"/>
          </a:xfrm>
        </p:spPr>
        <p:txBody>
          <a:bodyPr>
            <a:normAutofit fontScale="90000"/>
          </a:bodyPr>
          <a:lstStyle/>
          <a:p>
            <a:pPr algn="ctr"/>
            <a:r>
              <a:rPr lang="ar-KW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أمثلة على الاعداد النسبية</a:t>
            </a:r>
            <a:br>
              <a:rPr lang="ar-KW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ar-KW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ar-KW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ar-KW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ar-KW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ar-KW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ar-KW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ar-KW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ar-KW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ar-KW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K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ar-KW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تعني الزيادة            </a:t>
            </a:r>
            <a:r>
              <a:rPr lang="ar-K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</a:t>
            </a:r>
            <a:r>
              <a:rPr lang="ar-KW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تعني النقص</a:t>
            </a:r>
            <a:endParaRPr lang="en-US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403568"/>
              </p:ext>
            </p:extLst>
          </p:nvPr>
        </p:nvGraphicFramePr>
        <p:xfrm>
          <a:off x="1320799" y="1612902"/>
          <a:ext cx="9182100" cy="3432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0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9048">
                <a:tc>
                  <a:txBody>
                    <a:bodyPr/>
                    <a:lstStyle/>
                    <a:p>
                      <a:pPr algn="ctr"/>
                      <a:r>
                        <a:rPr lang="ar-KW" dirty="0"/>
                        <a:t>العدد النسبي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dirty="0"/>
                        <a:t>التعبير اللفظي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dirty="0"/>
                        <a:t>الاسم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048">
                <a:tc>
                  <a:txBody>
                    <a:bodyPr/>
                    <a:lstStyle/>
                    <a:p>
                      <a:pPr algn="ctr"/>
                      <a:r>
                        <a:rPr lang="ar-KW" dirty="0"/>
                        <a:t>_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dirty="0"/>
                        <a:t>فقدت</a:t>
                      </a:r>
                      <a:r>
                        <a:rPr lang="ar-KW" baseline="0" dirty="0"/>
                        <a:t> 5 كيلو جرامات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dirty="0"/>
                        <a:t>ليالي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048">
                <a:tc>
                  <a:txBody>
                    <a:bodyPr/>
                    <a:lstStyle/>
                    <a:p>
                      <a:pPr algn="ctr"/>
                      <a:r>
                        <a:rPr lang="ar-KW" dirty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dirty="0"/>
                        <a:t>زادت كليو غراما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dirty="0"/>
                        <a:t>حنان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048">
                <a:tc>
                  <a:txBody>
                    <a:bodyPr/>
                    <a:lstStyle/>
                    <a:p>
                      <a:pPr algn="ctr"/>
                      <a:r>
                        <a:rPr lang="ar-KW" dirty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dirty="0"/>
                        <a:t>زادت 3 كيلوجرامات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dirty="0"/>
                        <a:t>جمانة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048">
                <a:tc>
                  <a:txBody>
                    <a:bodyPr/>
                    <a:lstStyle/>
                    <a:p>
                      <a:pPr algn="ctr"/>
                      <a:r>
                        <a:rPr lang="ar-KW" dirty="0"/>
                        <a:t>_2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dirty="0"/>
                        <a:t>فقدت  2 كيلو غرام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dirty="0"/>
                        <a:t>دلال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048">
                <a:tc>
                  <a:txBody>
                    <a:bodyPr/>
                    <a:lstStyle/>
                    <a:p>
                      <a:pPr algn="ctr"/>
                      <a:r>
                        <a:rPr lang="ar-KW" dirty="0"/>
                        <a:t>+4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dirty="0"/>
                        <a:t>زادت 4 كيلو</a:t>
                      </a:r>
                      <a:r>
                        <a:rPr lang="ar-KW" baseline="0" dirty="0"/>
                        <a:t> غرام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dirty="0"/>
                        <a:t>شهد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048">
                <a:tc>
                  <a:txBody>
                    <a:bodyPr/>
                    <a:lstStyle/>
                    <a:p>
                      <a:pPr algn="ctr"/>
                      <a:r>
                        <a:rPr lang="ar-KW" dirty="0"/>
                        <a:t>_7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dirty="0"/>
                        <a:t>فقدت 7 كيلو غرام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dirty="0"/>
                        <a:t>ابرار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9048">
                <a:tc>
                  <a:txBody>
                    <a:bodyPr/>
                    <a:lstStyle/>
                    <a:p>
                      <a:pPr algn="ctr"/>
                      <a:r>
                        <a:rPr lang="ar-KW" dirty="0"/>
                        <a:t>+10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dirty="0"/>
                        <a:t>زادت 10 كيلو غرام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dirty="0"/>
                        <a:t>غلا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434424"/>
      </p:ext>
    </p:extLst>
  </p:cSld>
  <p:clrMapOvr>
    <a:masterClrMapping/>
  </p:clrMapOvr>
</p:sld>
</file>

<file path=ppt/theme/theme1.xml><?xml version="1.0" encoding="utf-8"?>
<a:theme xmlns:a="http://schemas.openxmlformats.org/drawingml/2006/main" name="ربطة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D6661AB6B43A7E4BABD4F37140D4DFE2" ma:contentTypeVersion="10" ma:contentTypeDescription="إنشاء مستند جديد." ma:contentTypeScope="" ma:versionID="8526b156269f3fac1e15b9603dc0f18c">
  <xsd:schema xmlns:xsd="http://www.w3.org/2001/XMLSchema" xmlns:xs="http://www.w3.org/2001/XMLSchema" xmlns:p="http://schemas.microsoft.com/office/2006/metadata/properties" xmlns:ns2="a779c79c-1344-45c8-83bd-734bcbb38d15" xmlns:ns3="80028b00-7709-4b95-8ae2-52ac6046d633" targetNamespace="http://schemas.microsoft.com/office/2006/metadata/properties" ma:root="true" ma:fieldsID="700b463a09956deb32b6d06205762e2c" ns2:_="" ns3:_="">
    <xsd:import namespace="a779c79c-1344-45c8-83bd-734bcbb38d15"/>
    <xsd:import namespace="80028b00-7709-4b95-8ae2-52ac6046d6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79c79c-1344-45c8-83bd-734bcbb38d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028b00-7709-4b95-8ae2-52ac6046d63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مشتركة مع تفاصيل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A4CE04F-C4D0-4216-81D3-688D26A21237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a779c79c-1344-45c8-83bd-734bcbb38d15"/>
    <ds:schemaRef ds:uri="80028b00-7709-4b95-8ae2-52ac6046d633"/>
  </ds:schemaRefs>
</ds:datastoreItem>
</file>

<file path=customXml/itemProps2.xml><?xml version="1.0" encoding="utf-8"?>
<ds:datastoreItem xmlns:ds="http://schemas.openxmlformats.org/officeDocument/2006/customXml" ds:itemID="{AB5D63B2-7070-4880-A076-4C07885ABD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830FE2-28B9-4102-BAAA-4B76E50D1855}">
  <ds:schemaRefs>
    <ds:schemaRef ds:uri="http://schemas.microsoft.com/office/2006/metadata/properties"/>
    <ds:schemaRef ds:uri="http://www.w3.org/2000/xmln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</TotalTime>
  <Words>92</Words>
  <Application>Microsoft Office PowerPoint</Application>
  <PresentationFormat>شاشة عريضة</PresentationFormat>
  <Paragraphs>32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ربطة</vt:lpstr>
      <vt:lpstr>تقرير مادة الرياضيات</vt:lpstr>
      <vt:lpstr>الوحدة الثانية (صناعات و معادن)</vt:lpstr>
      <vt:lpstr>أمثلة على الاعداد النسبية          +: تعني الزيادة            _ : تعني النقص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تقرير مادة الرياضيات</dc:title>
  <dc:creator>حساب Microsoft</dc:creator>
  <cp:lastModifiedBy>هيا خليل</cp:lastModifiedBy>
  <cp:revision>9</cp:revision>
  <dcterms:created xsi:type="dcterms:W3CDTF">2020-11-16T08:14:57Z</dcterms:created>
  <dcterms:modified xsi:type="dcterms:W3CDTF">2020-11-20T19:58:04Z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0x010100D6661AB6B43A7E4BABD4F37140D4DFE2</vt:lpwstr>
  </property>
</Properties>
</file>