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4"/>
  </p:sldMasterIdLst>
  <p:sldIdLst>
    <p:sldId id="256" r:id="rId5"/>
    <p:sldId id="258" r:id="rId6"/>
    <p:sldId id="259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عبدالله صالح طرجم السهلى" initials="عبدالله" lastIdx="1" clrIdx="0">
    <p:extLst>
      <p:ext uri="{19B8F6BF-5375-455C-9EA6-DF929625EA0E}">
        <p15:presenceInfo xmlns:p15="http://schemas.microsoft.com/office/powerpoint/2012/main" userId="S::s313110300204@moe.edu.kw::237bd16c-75f5-4847-9582-7beb7dc19a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60" d="100"/>
          <a:sy n="60" d="100"/>
        </p:scale>
        <p:origin x="28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02T21:22:50.090" idx="1">
    <p:pos x="124" y="3641"/>
    <p:text>ساره فهد السهلي 
١٢/١</p:text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9A4B-12D1-4E6F-90CA-3E5A27846586}" type="datetimeFigureOut">
              <a:rPr lang="ar-KW" smtClean="0"/>
              <a:t>22‏/3‏/1442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E6C31-0A45-450C-8356-9CAF6C573267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787723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9A4B-12D1-4E6F-90CA-3E5A27846586}" type="datetimeFigureOut">
              <a:rPr lang="ar-KW" smtClean="0"/>
              <a:t>22‏/3‏/1442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E6C31-0A45-450C-8356-9CAF6C573267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45976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9A4B-12D1-4E6F-90CA-3E5A27846586}" type="datetimeFigureOut">
              <a:rPr lang="ar-KW" smtClean="0"/>
              <a:t>22‏/3‏/1442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E6C31-0A45-450C-8356-9CAF6C573267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854661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9A4B-12D1-4E6F-90CA-3E5A27846586}" type="datetimeFigureOut">
              <a:rPr lang="ar-KW" smtClean="0"/>
              <a:t>22‏/3‏/1442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E6C31-0A45-450C-8356-9CAF6C573267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102929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9A4B-12D1-4E6F-90CA-3E5A27846586}" type="datetimeFigureOut">
              <a:rPr lang="ar-KW" smtClean="0"/>
              <a:t>22‏/3‏/1442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E6C31-0A45-450C-8356-9CAF6C573267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85937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9A4B-12D1-4E6F-90CA-3E5A27846586}" type="datetimeFigureOut">
              <a:rPr lang="ar-KW" smtClean="0"/>
              <a:t>22‏/3‏/1442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E6C31-0A45-450C-8356-9CAF6C573267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36734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9A4B-12D1-4E6F-90CA-3E5A27846586}" type="datetimeFigureOut">
              <a:rPr lang="ar-KW" smtClean="0"/>
              <a:t>22‏/3‏/1442</a:t>
            </a:fld>
            <a:endParaRPr lang="ar-K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E6C31-0A45-450C-8356-9CAF6C573267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629784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9A4B-12D1-4E6F-90CA-3E5A27846586}" type="datetimeFigureOut">
              <a:rPr lang="ar-KW" smtClean="0"/>
              <a:t>22‏/3‏/1442</a:t>
            </a:fld>
            <a:endParaRPr lang="ar-K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E6C31-0A45-450C-8356-9CAF6C573267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193903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9A4B-12D1-4E6F-90CA-3E5A27846586}" type="datetimeFigureOut">
              <a:rPr lang="ar-KW" smtClean="0"/>
              <a:t>22‏/3‏/1442</a:t>
            </a:fld>
            <a:endParaRPr lang="ar-K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E6C31-0A45-450C-8356-9CAF6C573267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548296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9A4B-12D1-4E6F-90CA-3E5A27846586}" type="datetimeFigureOut">
              <a:rPr lang="ar-KW" smtClean="0"/>
              <a:t>22‏/3‏/1442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E6C31-0A45-450C-8356-9CAF6C573267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907195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19A4B-12D1-4E6F-90CA-3E5A27846586}" type="datetimeFigureOut">
              <a:rPr lang="ar-KW" smtClean="0"/>
              <a:t>22‏/3‏/1442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E6C31-0A45-450C-8356-9CAF6C573267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324993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19A4B-12D1-4E6F-90CA-3E5A27846586}" type="datetimeFigureOut">
              <a:rPr lang="ar-KW" smtClean="0"/>
              <a:t>22‏/3‏/1442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E6C31-0A45-450C-8356-9CAF6C573267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90822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E9A519F-26C6-498F-9E26-CB9D8D278B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20552" y="0"/>
            <a:ext cx="4471447" cy="3035610"/>
          </a:xfrm>
        </p:spPr>
        <p:txBody>
          <a:bodyPr>
            <a:normAutofit/>
          </a:bodyPr>
          <a:lstStyle/>
          <a:p>
            <a:pPr algn="r"/>
            <a:r>
              <a:rPr lang="ar-KW" sz="5400" dirty="0">
                <a:cs typeface="Akhbar MT" pitchFamily="2" charset="-78"/>
              </a:rPr>
              <a:t>الدرس الثاني...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1DE265F-3D3D-489F-B93E-C97D070A4C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1366" y="365919"/>
            <a:ext cx="9144000" cy="1655762"/>
          </a:xfrm>
        </p:spPr>
        <p:txBody>
          <a:bodyPr>
            <a:normAutofit/>
          </a:bodyPr>
          <a:lstStyle/>
          <a:p>
            <a:r>
              <a:rPr lang="ar-KW" sz="6000" b="1" dirty="0">
                <a:cs typeface="Akhbar MT" pitchFamily="2" charset="-78"/>
              </a:rPr>
              <a:t>الشفاعة وانواعها...</a:t>
            </a:r>
          </a:p>
          <a:p>
            <a:endParaRPr lang="ar-KW" sz="6000" dirty="0"/>
          </a:p>
          <a:p>
            <a:endParaRPr lang="ar-KW" sz="6000" dirty="0"/>
          </a:p>
          <a:p>
            <a:endParaRPr lang="ar-KW" sz="12800" u="sng" dirty="0"/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29468DF3-37E1-466C-810F-90254D052D19}"/>
              </a:ext>
            </a:extLst>
          </p:cNvPr>
          <p:cNvSpPr/>
          <p:nvPr/>
        </p:nvSpPr>
        <p:spPr>
          <a:xfrm>
            <a:off x="196546" y="5780145"/>
            <a:ext cx="22829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sz="3200" b="1" dirty="0">
                <a:cs typeface="Akhbar MT" pitchFamily="2" charset="-78"/>
              </a:rPr>
              <a:t>بيبي احمد البلوشي</a:t>
            </a:r>
          </a:p>
        </p:txBody>
      </p:sp>
    </p:spTree>
    <p:extLst>
      <p:ext uri="{BB962C8B-B14F-4D97-AF65-F5344CB8AC3E}">
        <p14:creationId xmlns:p14="http://schemas.microsoft.com/office/powerpoint/2010/main" val="1915270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13D8C2A-D889-4FCF-A713-4FB0A7F13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9177" y="399412"/>
            <a:ext cx="10515600" cy="2852737"/>
          </a:xfrm>
        </p:spPr>
        <p:txBody>
          <a:bodyPr/>
          <a:lstStyle/>
          <a:p>
            <a:r>
              <a:rPr lang="ar-KW" b="1" dirty="0">
                <a:cs typeface="Akhbar MT" pitchFamily="2" charset="-78"/>
              </a:rPr>
              <a:t>تعريف الشفاعة: 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B21B37F-D50B-4D40-8C78-4D5B4889E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1338" y="3252149"/>
            <a:ext cx="10515600" cy="1500187"/>
          </a:xfrm>
        </p:spPr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ar-KW" sz="4800" b="1" dirty="0">
                <a:solidFill>
                  <a:schemeClr val="tx1"/>
                </a:solidFill>
                <a:cs typeface="Akhbar MT" pitchFamily="2" charset="-78"/>
              </a:rPr>
              <a:t>التوسط للغير يجلب منفعة او دفع مضرة.</a:t>
            </a:r>
          </a:p>
        </p:txBody>
      </p:sp>
    </p:spTree>
    <p:extLst>
      <p:ext uri="{BB962C8B-B14F-4D97-AF65-F5344CB8AC3E}">
        <p14:creationId xmlns:p14="http://schemas.microsoft.com/office/powerpoint/2010/main" val="1291400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823EDA65-61BC-406E-90C8-DB1FEE431068}"/>
              </a:ext>
            </a:extLst>
          </p:cNvPr>
          <p:cNvSpPr/>
          <p:nvPr/>
        </p:nvSpPr>
        <p:spPr>
          <a:xfrm>
            <a:off x="4487159" y="462707"/>
            <a:ext cx="7220932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ar-KW" sz="4400" dirty="0">
                <a:cs typeface="Akhbar MT" pitchFamily="2" charset="-78"/>
              </a:rPr>
              <a:t>ما هي شروط التي تحقق الشفاعة عند الله؟</a:t>
            </a:r>
          </a:p>
          <a:p>
            <a:endParaRPr lang="ar-KW" sz="3600" b="1" dirty="0">
              <a:cs typeface="Akhbar MT" pitchFamily="2" charset="-78"/>
            </a:endParaRPr>
          </a:p>
          <a:p>
            <a:pPr marL="742950" indent="-742950">
              <a:buFont typeface="+mj-lt"/>
              <a:buAutoNum type="arabicPeriod"/>
            </a:pPr>
            <a:r>
              <a:rPr lang="ar-KW" sz="3600" b="1" dirty="0">
                <a:cs typeface="Akhbar MT" pitchFamily="2" charset="-78"/>
              </a:rPr>
              <a:t>الشرط الأول: اذن الرب للشافع بالشفاعة</a:t>
            </a:r>
          </a:p>
          <a:p>
            <a:pPr marL="742950" indent="-742950">
              <a:buFont typeface="+mj-lt"/>
              <a:buAutoNum type="arabicPeriod"/>
            </a:pPr>
            <a:r>
              <a:rPr lang="ar-KW" sz="3600" b="1" dirty="0">
                <a:cs typeface="Akhbar MT" pitchFamily="2" charset="-78"/>
              </a:rPr>
              <a:t>الشرط الثاني: رضا الله عن الشافع له</a:t>
            </a:r>
          </a:p>
          <a:p>
            <a:pPr marL="742950" indent="-742950">
              <a:buFont typeface="+mj-lt"/>
              <a:buAutoNum type="arabicPeriod"/>
            </a:pPr>
            <a:r>
              <a:rPr lang="ar-KW" sz="3600" b="1" dirty="0">
                <a:cs typeface="Akhbar MT" pitchFamily="2" charset="-78"/>
              </a:rPr>
              <a:t>الشرط الثالث: رضا الله عن الشافع</a:t>
            </a: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3C29F2A7-E922-439F-98F0-1C1EAE8BDD58}"/>
              </a:ext>
            </a:extLst>
          </p:cNvPr>
          <p:cNvSpPr/>
          <p:nvPr/>
        </p:nvSpPr>
        <p:spPr>
          <a:xfrm>
            <a:off x="5612091" y="3721480"/>
            <a:ext cx="6096000" cy="2616101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ar-KW" sz="4400" dirty="0">
                <a:cs typeface="Akhbar MT" pitchFamily="2" charset="-78"/>
              </a:rPr>
              <a:t>اذكري اقسام الشفاعة؟</a:t>
            </a:r>
          </a:p>
          <a:p>
            <a:endParaRPr lang="ar-KW" sz="3200" dirty="0"/>
          </a:p>
          <a:p>
            <a:pPr marL="914400" indent="-914400">
              <a:buFont typeface="+mj-lt"/>
              <a:buAutoNum type="arabicPeriod"/>
            </a:pPr>
            <a:r>
              <a:rPr lang="ar-KW" sz="4400" b="1" dirty="0">
                <a:cs typeface="Akhbar MT" pitchFamily="2" charset="-78"/>
              </a:rPr>
              <a:t>قسم الأول: الشفاعة العامة</a:t>
            </a:r>
          </a:p>
          <a:p>
            <a:pPr marL="914400" indent="-914400">
              <a:buFont typeface="+mj-lt"/>
              <a:buAutoNum type="arabicPeriod"/>
            </a:pPr>
            <a:r>
              <a:rPr lang="ar-KW" sz="4400" b="1" dirty="0">
                <a:cs typeface="Akhbar MT" pitchFamily="2" charset="-78"/>
              </a:rPr>
              <a:t>قسم الثاني: الشفاعة الخاصة</a:t>
            </a:r>
          </a:p>
        </p:txBody>
      </p:sp>
    </p:spTree>
    <p:extLst>
      <p:ext uri="{BB962C8B-B14F-4D97-AF65-F5344CB8AC3E}">
        <p14:creationId xmlns:p14="http://schemas.microsoft.com/office/powerpoint/2010/main" val="1946190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C4BF104-A2B9-427F-B732-EAAA46EB3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ar-KW" sz="4800" dirty="0">
                <a:cs typeface="Akhbar MT" pitchFamily="2" charset="-78"/>
              </a:rPr>
              <a:t>ما أنواع الشفاعة العامة خمس أنواع؟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B5F4505-5735-4631-B0A6-45A050046EC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ar-KW" sz="3900" dirty="0">
                <a:cs typeface="Akhbar MT" pitchFamily="2" charset="-78"/>
              </a:rPr>
              <a:t>النزع الثالث: الشفاعة في درجات المؤمنين ليست خصوصيه بل هي عامة </a:t>
            </a:r>
          </a:p>
          <a:p>
            <a:endParaRPr lang="ar-KW" sz="3900" dirty="0">
              <a:cs typeface="Akhbar MT" pitchFamily="2" charset="-78"/>
            </a:endParaRPr>
          </a:p>
          <a:p>
            <a:r>
              <a:rPr lang="ar-KW" sz="3900" dirty="0">
                <a:cs typeface="Akhbar MT" pitchFamily="2" charset="-78"/>
              </a:rPr>
              <a:t>النوع الرابع: شفاعة الشهداء</a:t>
            </a:r>
          </a:p>
          <a:p>
            <a:endParaRPr lang="ar-KW" sz="3900" dirty="0">
              <a:cs typeface="Akhbar MT" pitchFamily="2" charset="-78"/>
            </a:endParaRPr>
          </a:p>
          <a:p>
            <a:r>
              <a:rPr lang="ar-KW" sz="3900" dirty="0">
                <a:cs typeface="Akhbar MT" pitchFamily="2" charset="-78"/>
              </a:rPr>
              <a:t>النوع الخامس: شفاعة الملائكة و النبيين و </a:t>
            </a:r>
            <a:r>
              <a:rPr lang="ar-KW" sz="3900" dirty="0" err="1">
                <a:cs typeface="Akhbar MT" pitchFamily="2" charset="-78"/>
              </a:rPr>
              <a:t>المؤمنيين</a:t>
            </a:r>
            <a:r>
              <a:rPr lang="ar-KW" sz="3900" dirty="0">
                <a:cs typeface="Akhbar MT" pitchFamily="2" charset="-78"/>
              </a:rPr>
              <a:t> الصالحين </a:t>
            </a:r>
          </a:p>
          <a:p>
            <a:endParaRPr lang="ar-KW" dirty="0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5797E34-DAF2-4785-B4EE-E4A1F2395ED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ar-KW" sz="4000" dirty="0">
                <a:cs typeface="Akhbar MT" pitchFamily="2" charset="-78"/>
              </a:rPr>
              <a:t>النوع الأول: الشفاعة فيمن استحق النار ألا يدخلها</a:t>
            </a:r>
          </a:p>
          <a:p>
            <a:endParaRPr lang="ar-KW" sz="4000" dirty="0">
              <a:cs typeface="Akhbar MT" pitchFamily="2" charset="-78"/>
            </a:endParaRPr>
          </a:p>
          <a:p>
            <a:r>
              <a:rPr lang="ar-KW" sz="4000" dirty="0">
                <a:cs typeface="Akhbar MT" pitchFamily="2" charset="-78"/>
              </a:rPr>
              <a:t>النوع الثاني: الشفاعة فيمن دخل النار ان يخرج منها</a:t>
            </a:r>
          </a:p>
          <a:p>
            <a:endParaRPr lang="ar-KW" dirty="0"/>
          </a:p>
        </p:txBody>
      </p:sp>
    </p:spTree>
    <p:extLst>
      <p:ext uri="{BB962C8B-B14F-4D97-AF65-F5344CB8AC3E}">
        <p14:creationId xmlns:p14="http://schemas.microsoft.com/office/powerpoint/2010/main" val="3131343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81162175-95B0-4055-B7F1-D130E949F390}"/>
              </a:ext>
            </a:extLst>
          </p:cNvPr>
          <p:cNvSpPr/>
          <p:nvPr/>
        </p:nvSpPr>
        <p:spPr>
          <a:xfrm>
            <a:off x="5527249" y="802073"/>
            <a:ext cx="6096000" cy="3416320"/>
          </a:xfrm>
          <a:prstGeom prst="rect">
            <a:avLst/>
          </a:prstGeom>
        </p:spPr>
        <p:txBody>
          <a:bodyPr numCol="1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ar-KW" sz="3200" b="1" dirty="0">
                <a:cs typeface="Akhbar MT" pitchFamily="2" charset="-78"/>
              </a:rPr>
              <a:t>ما أنواع الشفاعة الخاصة وهى نوعيين:</a:t>
            </a:r>
          </a:p>
          <a:p>
            <a:endParaRPr lang="ar-KW" sz="2400" dirty="0"/>
          </a:p>
          <a:p>
            <a:pPr marL="514350" indent="-514350" algn="just">
              <a:buFont typeface="+mj-lt"/>
              <a:buAutoNum type="arabicPeriod"/>
            </a:pPr>
            <a:r>
              <a:rPr lang="ar-KW" sz="3200" b="1" dirty="0">
                <a:cs typeface="Akhbar MT" pitchFamily="2" charset="-78"/>
              </a:rPr>
              <a:t>نوع الأول: الشفاعة العظمى: هي من المقام المحمود الذي وعد الله به نبيه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ar-KW" sz="3200" b="1" dirty="0">
                <a:cs typeface="Akhbar MT" pitchFamily="2" charset="-78"/>
              </a:rPr>
              <a:t>نوع الثاني: </a:t>
            </a:r>
            <a:r>
              <a:rPr lang="ar-KW" sz="3200" b="1" dirty="0" err="1">
                <a:cs typeface="Akhbar MT" pitchFamily="2" charset="-78"/>
              </a:rPr>
              <a:t>شفاعتة</a:t>
            </a:r>
            <a:r>
              <a:rPr lang="ar-KW" sz="3200" b="1" dirty="0">
                <a:cs typeface="Akhbar MT" pitchFamily="2" charset="-78"/>
              </a:rPr>
              <a:t> في اهل الجنة: الرسول صلى الله عليه وسلم اول من يشفع لأهل الجنة بدخولها كما اهو من يستفتح باب الجنة</a:t>
            </a: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D85988EA-7FDC-4B70-AEB2-097790568328}"/>
              </a:ext>
            </a:extLst>
          </p:cNvPr>
          <p:cNvSpPr/>
          <p:nvPr/>
        </p:nvSpPr>
        <p:spPr>
          <a:xfrm>
            <a:off x="0" y="3849061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KW" sz="3600" b="1" dirty="0">
                <a:cs typeface="Akhbar MT" pitchFamily="2" charset="-78"/>
              </a:rPr>
              <a:t>اذكري أسباب حصول الشفاعة؟ </a:t>
            </a:r>
          </a:p>
          <a:p>
            <a:endParaRPr lang="ar-KW" sz="2400" b="1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ar-KW" sz="3600" b="1" dirty="0">
                <a:cs typeface="Akhbar MT" pitchFamily="2" charset="-78"/>
              </a:rPr>
              <a:t>اخلاص العباد الله 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ar-KW" sz="3600" b="1" dirty="0">
                <a:cs typeface="Akhbar MT" pitchFamily="2" charset="-78"/>
              </a:rPr>
              <a:t>سؤال الله الوسيه للنبي صلى الله عليه وسلم 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ar-KW" sz="3600" b="1" dirty="0">
                <a:cs typeface="Akhbar MT" pitchFamily="2" charset="-78"/>
              </a:rPr>
              <a:t>الموت في المدينة</a:t>
            </a:r>
          </a:p>
        </p:txBody>
      </p:sp>
    </p:spTree>
    <p:extLst>
      <p:ext uri="{BB962C8B-B14F-4D97-AF65-F5344CB8AC3E}">
        <p14:creationId xmlns:p14="http://schemas.microsoft.com/office/powerpoint/2010/main" val="381492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BCEB1F3AA03B254DA8B817874BB921BD" ma:contentTypeVersion="9" ma:contentTypeDescription="إنشاء مستند جديد." ma:contentTypeScope="" ma:versionID="a4dc60a057619027d60586371ea0e509">
  <xsd:schema xmlns:xsd="http://www.w3.org/2001/XMLSchema" xmlns:xs="http://www.w3.org/2001/XMLSchema" xmlns:p="http://schemas.microsoft.com/office/2006/metadata/properties" xmlns:ns2="acc95481-9259-4090-a2ae-4b53b83454e8" targetNamespace="http://schemas.microsoft.com/office/2006/metadata/properties" ma:root="true" ma:fieldsID="350eb9e96702d3254c630cfb0ff25cd3" ns2:_="">
    <xsd:import namespace="acc95481-9259-4090-a2ae-4b53b83454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95481-9259-4090-a2ae-4b53b83454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706C7A-2D01-489A-BA3E-16DA897D95A4}">
  <ds:schemaRefs>
    <ds:schemaRef ds:uri="http://schemas.microsoft.com/office/2006/metadata/properties"/>
    <ds:schemaRef ds:uri="http://www.w3.org/2000/xmlns/"/>
  </ds:schemaRefs>
</ds:datastoreItem>
</file>

<file path=customXml/itemProps2.xml><?xml version="1.0" encoding="utf-8"?>
<ds:datastoreItem xmlns:ds="http://schemas.openxmlformats.org/officeDocument/2006/customXml" ds:itemID="{90AE3136-2B9B-4D86-87E4-AE5E6AC9808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acc95481-9259-4090-a2ae-4b53b83454e8"/>
  </ds:schemaRefs>
</ds:datastoreItem>
</file>

<file path=customXml/itemProps3.xml><?xml version="1.0" encoding="utf-8"?>
<ds:datastoreItem xmlns:ds="http://schemas.openxmlformats.org/officeDocument/2006/customXml" ds:itemID="{87174BF9-41C8-4454-9326-EA574429A6E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184</Words>
  <Application>Microsoft Office PowerPoint</Application>
  <PresentationFormat>شاشة عريضة</PresentationFormat>
  <Paragraphs>33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Office Theme</vt:lpstr>
      <vt:lpstr>الدرس الثاني...</vt:lpstr>
      <vt:lpstr>تعريف الشفاعة: </vt:lpstr>
      <vt:lpstr>عرض تقديمي في PowerPoint</vt:lpstr>
      <vt:lpstr>ما أنواع الشفاعة العامة خمس أنواع؟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الدرس الثاني</dc:title>
  <dc:creator>بيبى احمد جراغ البلوشى</dc:creator>
  <cp:lastModifiedBy>bebe blushi</cp:lastModifiedBy>
  <cp:revision>10</cp:revision>
  <dcterms:created xsi:type="dcterms:W3CDTF">2020-10-29T10:18:33Z</dcterms:created>
  <dcterms:modified xsi:type="dcterms:W3CDTF">2020-11-06T23:46:05Z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0x010100BCEB1F3AA03B254DA8B817874BB921BD</vt:lpwstr>
  </property>
</Properties>
</file>