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7653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966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1047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5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07040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9385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80465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39168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96825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8104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0494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3241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6170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6516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912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8785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874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911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6A7603-AD22-4A13-B9CD-A8E204BFF69A}" type="datetimeFigureOut">
              <a:rPr lang="ar-KW" smtClean="0"/>
              <a:t>07/04/1442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3125FB-5A5E-4032-9ECB-CECAB33B2C7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5979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A85008-07ED-4BDE-BBD8-6C5BE6663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569587"/>
            <a:ext cx="8689976" cy="2713383"/>
          </a:xfrm>
        </p:spPr>
        <p:txBody>
          <a:bodyPr>
            <a:normAutofit lnSpcReduction="10000"/>
          </a:bodyPr>
          <a:lstStyle/>
          <a:p>
            <a:r>
              <a:rPr lang="ar-KW" sz="2800" b="1" dirty="0">
                <a:solidFill>
                  <a:schemeClr val="tx1"/>
                </a:solidFill>
              </a:rPr>
              <a:t>اسم الطالبة</a:t>
            </a:r>
          </a:p>
          <a:p>
            <a:r>
              <a:rPr lang="ar-KW" sz="4000" b="1" dirty="0">
                <a:solidFill>
                  <a:srgbClr val="FF0000"/>
                </a:solidFill>
              </a:rPr>
              <a:t>___</a:t>
            </a:r>
          </a:p>
          <a:p>
            <a:r>
              <a:rPr lang="ar-KW" sz="2800" b="1" dirty="0">
                <a:solidFill>
                  <a:schemeClr val="tx1"/>
                </a:solidFill>
              </a:rPr>
              <a:t>الصف</a:t>
            </a:r>
          </a:p>
          <a:p>
            <a:r>
              <a:rPr lang="ar-KW" sz="4000" b="1" dirty="0">
                <a:solidFill>
                  <a:srgbClr val="FF0000"/>
                </a:solidFill>
              </a:rPr>
              <a:t>سادس / __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2AD46B-6CC3-440C-BC8A-F4016F9345DB}"/>
              </a:ext>
            </a:extLst>
          </p:cNvPr>
          <p:cNvSpPr/>
          <p:nvPr/>
        </p:nvSpPr>
        <p:spPr>
          <a:xfrm>
            <a:off x="1598341" y="1999927"/>
            <a:ext cx="873027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تقرير مادة الرياضيات</a:t>
            </a:r>
          </a:p>
        </p:txBody>
      </p:sp>
      <p:pic>
        <p:nvPicPr>
          <p:cNvPr id="1026" name="Picture 2" descr="الاهداف من تعليم الرياضيات - mayada.alasad">
            <a:extLst>
              <a:ext uri="{FF2B5EF4-FFF2-40B4-BE49-F238E27FC236}">
                <a16:creationId xmlns:a16="http://schemas.microsoft.com/office/drawing/2014/main" id="{9B6D45F5-1790-41E5-B749-EEA2B6B7C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FFB"/>
              </a:clrFrom>
              <a:clrTo>
                <a:srgbClr val="F5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49" y="4226409"/>
            <a:ext cx="2590525" cy="21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2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2DA0-0C8A-4BE0-B9C9-961B1A73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ar-KW" sz="8000" dirty="0">
                <a:solidFill>
                  <a:srgbClr val="FF0000"/>
                </a:solidFill>
              </a:rPr>
              <a:t>الوسيط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65E7-1A44-4776-9363-F6FF87FB8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4"/>
            <a:ext cx="10364452" cy="879690"/>
          </a:xfrm>
        </p:spPr>
        <p:txBody>
          <a:bodyPr>
            <a:normAutofit/>
          </a:bodyPr>
          <a:lstStyle/>
          <a:p>
            <a:pPr algn="r" rtl="1"/>
            <a:r>
              <a:rPr lang="ar-KW" sz="4000" dirty="0"/>
              <a:t>هو القيمة التي تأتي في الوسط عند ترتيب القيم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615E6E-FB53-4397-855C-395D87E60AA9}"/>
              </a:ext>
            </a:extLst>
          </p:cNvPr>
          <p:cNvSpPr txBox="1">
            <a:spLocks/>
          </p:cNvSpPr>
          <p:nvPr/>
        </p:nvSpPr>
        <p:spPr>
          <a:xfrm>
            <a:off x="913775" y="3838793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KW" sz="8000">
                <a:solidFill>
                  <a:srgbClr val="FF0000"/>
                </a:solidFill>
              </a:rPr>
              <a:t>المنوال</a:t>
            </a:r>
            <a:endParaRPr lang="ar-KW" sz="8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77B5E4-5EA6-4B20-A168-73B903248066}"/>
              </a:ext>
            </a:extLst>
          </p:cNvPr>
          <p:cNvSpPr txBox="1">
            <a:spLocks/>
          </p:cNvSpPr>
          <p:nvPr/>
        </p:nvSpPr>
        <p:spPr>
          <a:xfrm>
            <a:off x="913775" y="5587369"/>
            <a:ext cx="10364452" cy="1270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ar-KW" sz="4000" dirty="0"/>
              <a:t>هو القيمة ( القيم ) الأكثر تكرارا, وأحيانا لا يوجد منوال</a:t>
            </a:r>
          </a:p>
        </p:txBody>
      </p:sp>
    </p:spTree>
    <p:extLst>
      <p:ext uri="{BB962C8B-B14F-4D97-AF65-F5344CB8AC3E}">
        <p14:creationId xmlns:p14="http://schemas.microsoft.com/office/powerpoint/2010/main" val="415624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B527-CAB6-4930-8111-4C7E6117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ar-KW" sz="8000" dirty="0">
                <a:solidFill>
                  <a:srgbClr val="FF0000"/>
                </a:solidFill>
              </a:rPr>
              <a:t>المدى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6D88-16BD-4966-8876-01723F5F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1061907"/>
          </a:xfrm>
        </p:spPr>
        <p:txBody>
          <a:bodyPr>
            <a:normAutofit/>
          </a:bodyPr>
          <a:lstStyle/>
          <a:p>
            <a:pPr algn="r" rtl="1"/>
            <a:r>
              <a:rPr lang="ar-KW" sz="4000" dirty="0"/>
              <a:t>هو الفرق بين أكبر قيمة وأصغر قيمة في مجموعة القيم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53AA4D-0C0A-46CF-8280-05289F76D977}"/>
              </a:ext>
            </a:extLst>
          </p:cNvPr>
          <p:cNvSpPr txBox="1">
            <a:spLocks/>
          </p:cNvSpPr>
          <p:nvPr/>
        </p:nvSpPr>
        <p:spPr>
          <a:xfrm>
            <a:off x="1066175" y="3726145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KW" sz="8000">
                <a:solidFill>
                  <a:srgbClr val="FF0000"/>
                </a:solidFill>
              </a:rPr>
              <a:t>المتوسط الحسابي</a:t>
            </a:r>
            <a:endParaRPr lang="ar-KW" sz="8000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FE2B1F-B8ED-4B5A-A19E-3C4AD5003B39}"/>
              </a:ext>
            </a:extLst>
          </p:cNvPr>
          <p:cNvSpPr txBox="1">
            <a:spLocks/>
          </p:cNvSpPr>
          <p:nvPr/>
        </p:nvSpPr>
        <p:spPr>
          <a:xfrm>
            <a:off x="1066175" y="5474721"/>
            <a:ext cx="10364452" cy="1061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ar-KW" sz="4000"/>
              <a:t>هو ناتج قسمة مجموع القيم على عددها</a:t>
            </a:r>
            <a:endParaRPr lang="ar-KW" sz="4000" dirty="0"/>
          </a:p>
        </p:txBody>
      </p:sp>
    </p:spTree>
    <p:extLst>
      <p:ext uri="{BB962C8B-B14F-4D97-AF65-F5344CB8AC3E}">
        <p14:creationId xmlns:p14="http://schemas.microsoft.com/office/powerpoint/2010/main" val="303900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C0DD0-78F3-49CA-96E7-B7BA9D80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/>
              <a:t>أوجد المتوسط الحسابي والوسيط والمنوال والمدى لمجموعة البيانات التالية: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631D93B-568D-4195-A8C2-30E37E597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024591"/>
              </p:ext>
            </p:extLst>
          </p:nvPr>
        </p:nvGraphicFramePr>
        <p:xfrm>
          <a:off x="914400" y="2009155"/>
          <a:ext cx="10363200" cy="4572000"/>
        </p:xfrm>
        <a:graphic>
          <a:graphicData uri="http://schemas.openxmlformats.org/drawingml/2006/table">
            <a:tbl>
              <a:tblPr rtl="1" firstRow="1" bandRow="1">
                <a:tableStyleId>{85BE263C-DBD7-4A20-BB59-AAB30ACAA65A}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140347958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36106764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3 , 4 , 6 , 5 , 2 , 7 , 9 , 12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ترتيب البيانات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2, 3, 4, 5, 6, 7, 9, 12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12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المتوسط الحسابي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459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الوسيط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5,5</a:t>
                      </a:r>
                      <a:r>
                        <a:rPr lang="ar-KW" sz="4400" baseline="0" dirty="0"/>
                        <a:t> </a:t>
                      </a:r>
                      <a:endParaRPr lang="ar-KW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96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المنوال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لا يوجد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10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المدى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4400" dirty="0"/>
                        <a:t>12 – 2 =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86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1102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</TotalTime>
  <Words>109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Tw Cen MT</vt:lpstr>
      <vt:lpstr>Droplet</vt:lpstr>
      <vt:lpstr>PowerPoint Presentation</vt:lpstr>
      <vt:lpstr>الوسيط</vt:lpstr>
      <vt:lpstr>المدى</vt:lpstr>
      <vt:lpstr>أوجد المتوسط الحسابي والوسيط والمنوال والمدى لمجموعة البيانات التالية: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Sondos</dc:creator>
  <cp:lastModifiedBy>Sondos</cp:lastModifiedBy>
  <cp:revision>6</cp:revision>
  <dcterms:created xsi:type="dcterms:W3CDTF">2020-11-12T17:36:12Z</dcterms:created>
  <dcterms:modified xsi:type="dcterms:W3CDTF">2020-11-21T21:44:03Z</dcterms:modified>
</cp:coreProperties>
</file>