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637718-5D16-4460-A621-218DDD8AD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7313DA3-DB92-4D1F-B6AB-7BAAD7609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B8C4DC-A5E1-4ED3-86EA-D90C785F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04AF8A-0FA3-4877-A479-AF517378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A92B3B-DA25-45FA-9463-496CB14B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0148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C4C109-59F8-4B31-8623-CC6C6AA4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6707077-5F5E-4C53-95D1-857DAA863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7DD592-43A1-4424-8078-CFE03E87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FAD205-998B-4C56-8910-2E128D8D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D3DF7A-587E-494A-BB79-28F92EE4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9962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3AAB046-F80A-4D5C-8B27-940D70D6A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DEC712-D202-48F6-922B-384E4835F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446C03-DE7C-4A11-8265-4098B403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ADCCD7-B61F-4851-8BF2-22336C68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773BB1-F76D-4D08-9023-A7D56D89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0186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9A6010-423E-40CE-ADD9-F83EBEE8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064F8AC-28C1-463F-BC0C-8212C774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793F1B-B018-441A-81FB-BE48C49C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D18777-D3E0-4F97-AF94-1026A788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2531CA-0DCF-40AF-9775-E6ECF7E9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7966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3F607E-0B1A-4C43-BF7B-9D4D6E2E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628C7BD-4844-44E3-BF8B-335C16EE8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59413B-A5B5-40FF-B997-3597B8B5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5D5B13-101B-42F1-B724-A4066FA9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8BA7E7-C8E9-4B4E-B105-B3387592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7568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550260-5D86-43BA-B3BA-B4AF0755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49317F-D25E-437A-88B6-0C6BA08CF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27E06B6-805F-4D8D-8F67-778E304D7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D24AB7-8241-423A-931D-577C8F190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819842-302E-43C6-9386-7FC8BB57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0D08E0-EC03-46BA-9F7B-4015FA6F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8541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5487D3-55CD-440B-995C-9955CE084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908B48-1117-460D-B8B0-EDD94461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FE5EF08-4438-4A80-913B-80D4364C3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A7DF177-6057-4392-8E8B-C19C35335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3AF7C2-3313-4E5A-A93B-4DC28A1A8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F9255BE-95F4-47A3-B460-F2B68C94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79D6A60-BD71-44DF-A9A9-F81E058B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35D2F2A-ECFB-4E5E-B65D-321F1533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7881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530625-6E16-456F-B1B8-92CFDB67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EF71659-099A-4EE4-9514-84B5AC44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92C4E3-7C12-459D-975C-E3D9B111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B3F034F-2ABB-4EA4-B2CC-0460F642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3810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0C9E9FC-8401-4642-BB9E-007575AF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30DB3FB-9B8E-43A7-A30D-536D4121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DCF48A8-A3CE-432D-A795-5DD6ADE4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0112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7FE1C1-736A-4CF5-9BD4-8FEE97AF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8D86EF-6137-41F5-B208-90B7C751C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9612622-B279-4CEC-BC75-689C0CFBC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D768991-A760-4E4D-BA2D-A9C5B97B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3C30956-6C24-46B0-8AE5-38B5CAC09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43D2D9-197F-495A-909A-0E8808BF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467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606B76-D0BC-459D-A81C-80BA3E47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032832F-AFBE-4066-8645-DB4216FB1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9266CB4-76E3-4B6A-9661-C2149C1D8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F0B50E-B2EC-4C2A-82FC-860DBCA0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633ADF-1949-4EB5-B720-9EC49F7D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2143B06-1C52-44D4-83A9-6476A693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012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3D428A3-A395-4735-A13A-270D58F63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FF85035-08FA-43F5-A299-6D13EAB32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EA6DD2-6ECB-415E-97B5-069C314F2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97E2-C8D9-4320-88F4-1280835B2EA4}" type="datetimeFigureOut">
              <a:rPr lang="ar-KW" smtClean="0"/>
              <a:t>12‏/4‏/1442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989D67-0B87-41AA-8EDE-A3E7E5E41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8DF623-211F-476C-A56C-C7CCDE77F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BA39-429D-415C-9AF7-349607F64EC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562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80823ED-4F95-41A3-8A71-CF3E7C413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E7D284B6-0286-4E57-8015-CB6888151406}"/>
              </a:ext>
            </a:extLst>
          </p:cNvPr>
          <p:cNvSpPr txBox="1"/>
          <p:nvPr/>
        </p:nvSpPr>
        <p:spPr>
          <a:xfrm>
            <a:off x="-114301" y="1123950"/>
            <a:ext cx="5324475" cy="132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8000" b="1" dirty="0">
                <a:latin typeface="Arial Black" panose="020B0A04020102020204" pitchFamily="34" charset="0"/>
              </a:rPr>
              <a:t>البناء الضوئي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20394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4246">
        <p159:morph option="byObject"/>
      </p:transition>
    </mc:Choice>
    <mc:Fallback xmlns="">
      <p:transition spd="slow" advTm="242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B5625B9-5A3B-4D27-8EC6-C6008429B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9420"/>
            <a:ext cx="5562600" cy="382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98367250-0894-4268-8D6C-5A8F7D562369}"/>
              </a:ext>
            </a:extLst>
          </p:cNvPr>
          <p:cNvSpPr txBox="1"/>
          <p:nvPr/>
        </p:nvSpPr>
        <p:spPr>
          <a:xfrm>
            <a:off x="1767922" y="479267"/>
            <a:ext cx="9944101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تعتبر عمليه البناء الضوئي أساس الحياة على سطح الأرض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AE4C901-6B5C-4DE6-8B3C-76CCB934D5C4}"/>
              </a:ext>
            </a:extLst>
          </p:cNvPr>
          <p:cNvSpPr txBox="1"/>
          <p:nvPr/>
        </p:nvSpPr>
        <p:spPr>
          <a:xfrm>
            <a:off x="1893404" y="1149752"/>
            <a:ext cx="9944101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عملية البناء الضوئي توفر للكائنات الحية الغذاء والاكسجين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32C3C218-BDD9-4F19-BDC4-0D7050404609}"/>
              </a:ext>
            </a:extLst>
          </p:cNvPr>
          <p:cNvSpPr txBox="1"/>
          <p:nvPr/>
        </p:nvSpPr>
        <p:spPr>
          <a:xfrm>
            <a:off x="1893404" y="1774160"/>
            <a:ext cx="9944101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النبات يصنع غذائه لنفسه  ولغيره من الكائنات الحية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CF4B56C-0511-44F0-941F-42CCC1E792B6}"/>
              </a:ext>
            </a:extLst>
          </p:cNvPr>
          <p:cNvSpPr txBox="1"/>
          <p:nvPr/>
        </p:nvSpPr>
        <p:spPr>
          <a:xfrm>
            <a:off x="1893404" y="2583785"/>
            <a:ext cx="9944101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علل النبات  ذو لون أخضر؟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5700450-1EE1-47D2-B7E8-B2FCDB07564E}"/>
              </a:ext>
            </a:extLst>
          </p:cNvPr>
          <p:cNvSpPr txBox="1"/>
          <p:nvPr/>
        </p:nvSpPr>
        <p:spPr>
          <a:xfrm>
            <a:off x="2055329" y="3136612"/>
            <a:ext cx="9944101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بسبب احتوائه على الصبغة الخضراء (الكلوروفيل)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998F1A8-EAA0-4E52-9DEC-41E3F27FF935}"/>
              </a:ext>
            </a:extLst>
          </p:cNvPr>
          <p:cNvSpPr txBox="1"/>
          <p:nvPr/>
        </p:nvSpPr>
        <p:spPr>
          <a:xfrm>
            <a:off x="2160104" y="3911267"/>
            <a:ext cx="9944101" cy="46166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400" b="1" dirty="0">
                <a:latin typeface="Arial Black" panose="020B0A04020102020204" pitchFamily="34" charset="0"/>
              </a:rPr>
              <a:t>ما هي  المكونات الأساسية التي يأخذها النبات من البيئة لكي يعيش وينمو ؟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FD81DFF-CA7F-46B7-B61F-4E03EFC1F6E5}"/>
              </a:ext>
            </a:extLst>
          </p:cNvPr>
          <p:cNvSpPr txBox="1"/>
          <p:nvPr/>
        </p:nvSpPr>
        <p:spPr>
          <a:xfrm>
            <a:off x="9229725" y="4408823"/>
            <a:ext cx="2607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1: ضوء الشمس 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12D26AA-FA0E-499A-8EFE-EDA0DD358E45}"/>
              </a:ext>
            </a:extLst>
          </p:cNvPr>
          <p:cNvSpPr txBox="1"/>
          <p:nvPr/>
        </p:nvSpPr>
        <p:spPr>
          <a:xfrm>
            <a:off x="7772400" y="4418348"/>
            <a:ext cx="1550504" cy="46166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2: الماء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CAB94C9-1726-4822-BAF7-DA7DBD47C16E}"/>
              </a:ext>
            </a:extLst>
          </p:cNvPr>
          <p:cNvSpPr txBox="1"/>
          <p:nvPr/>
        </p:nvSpPr>
        <p:spPr>
          <a:xfrm>
            <a:off x="4859820" y="4445769"/>
            <a:ext cx="2912580" cy="40011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3: ثاني أكسيد الكربون  </a:t>
            </a: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co2</a:t>
            </a:r>
            <a:r>
              <a:rPr lang="ar-KW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A936A777-3964-42A3-A1CE-7B31971E497F}"/>
              </a:ext>
            </a:extLst>
          </p:cNvPr>
          <p:cNvSpPr txBox="1"/>
          <p:nvPr/>
        </p:nvSpPr>
        <p:spPr>
          <a:xfrm>
            <a:off x="4427055" y="5067109"/>
            <a:ext cx="7677150" cy="52322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800" b="1" dirty="0">
                <a:latin typeface="Arial Black" panose="020B0A04020102020204" pitchFamily="34" charset="0"/>
              </a:rPr>
              <a:t>كيف يمكن التخلص من  الصبغة الخضراء لورقتي النبات ؟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4B90C8B8-04C3-4F57-9E12-2EB0E851625D}"/>
              </a:ext>
            </a:extLst>
          </p:cNvPr>
          <p:cNvSpPr txBox="1"/>
          <p:nvPr/>
        </p:nvSpPr>
        <p:spPr>
          <a:xfrm>
            <a:off x="2055328" y="5713241"/>
            <a:ext cx="9944101" cy="46166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بوضعهما في ماء يغلي لقتل المادة الحية ثم يتم وضعهما في كحول </a:t>
            </a:r>
            <a:r>
              <a:rPr lang="ar-KW" sz="2400" b="1">
                <a:solidFill>
                  <a:srgbClr val="FF0000"/>
                </a:solidFill>
                <a:latin typeface="Arial Black" panose="020B0A04020102020204" pitchFamily="34" charset="0"/>
              </a:rPr>
              <a:t>لنزع الكلوروفيل</a:t>
            </a:r>
            <a:endParaRPr lang="ar-KW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284128"/>
      </p:ext>
    </p:extLst>
  </p:cSld>
  <p:clrMapOvr>
    <a:masterClrMapping/>
  </p:clrMapOvr>
  <p:transition spd="slow" advTm="5084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D6FEFF4-0391-43D0-A90F-73063033DE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" t="10164" r="4850" b="10986"/>
          <a:stretch/>
        </p:blipFill>
        <p:spPr bwMode="auto">
          <a:xfrm>
            <a:off x="95250" y="2200275"/>
            <a:ext cx="29527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5DC286D5-5EA3-45C9-AC73-9D206AC9ACA2}"/>
              </a:ext>
            </a:extLst>
          </p:cNvPr>
          <p:cNvSpPr txBox="1"/>
          <p:nvPr/>
        </p:nvSpPr>
        <p:spPr>
          <a:xfrm>
            <a:off x="685800" y="479267"/>
            <a:ext cx="11026223" cy="95410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800" b="1" dirty="0">
                <a:solidFill>
                  <a:srgbClr val="7030A0"/>
                </a:solidFill>
                <a:latin typeface="Arial Black" panose="020B0A04020102020204" pitchFamily="34" charset="0"/>
              </a:rPr>
              <a:t>اتوقع ماذا سيحدث عند إزالة الصبغة الخضراء و وضع اليود على المنطقتين الخضراء و  </a:t>
            </a:r>
          </a:p>
          <a:p>
            <a:r>
              <a:rPr lang="ar-KW" sz="2800" b="1" dirty="0">
                <a:solidFill>
                  <a:srgbClr val="7030A0"/>
                </a:solidFill>
                <a:latin typeface="Arial Black" panose="020B0A04020102020204" pitchFamily="34" charset="0"/>
              </a:rPr>
              <a:t> البيضاء لورقة النبات المبرقش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038A6A1-E058-4FD6-8F3D-488F71C17523}"/>
              </a:ext>
            </a:extLst>
          </p:cNvPr>
          <p:cNvSpPr txBox="1"/>
          <p:nvPr/>
        </p:nvSpPr>
        <p:spPr>
          <a:xfrm>
            <a:off x="1781174" y="1477566"/>
            <a:ext cx="10083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400" b="1" dirty="0">
                <a:solidFill>
                  <a:srgbClr val="C00000"/>
                </a:solidFill>
              </a:rPr>
              <a:t>اتوقع، أن المناطق التي كانت خضراء يصبح لونها أزرق داكن والمناطق البيضاء تظل بيضاء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33C9CFE3-70BB-4A06-B7AC-606B2FCAE80B}"/>
              </a:ext>
            </a:extLst>
          </p:cNvPr>
          <p:cNvSpPr txBox="1"/>
          <p:nvPr/>
        </p:nvSpPr>
        <p:spPr>
          <a:xfrm>
            <a:off x="1888018" y="2296702"/>
            <a:ext cx="9944101" cy="646331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latin typeface="Arial Black" panose="020B0A04020102020204" pitchFamily="34" charset="0"/>
              </a:rPr>
              <a:t> </a:t>
            </a:r>
            <a:r>
              <a:rPr lang="ar-KW" sz="3600" b="1" dirty="0">
                <a:latin typeface="Arial Black" panose="020B0A04020102020204" pitchFamily="34" charset="0"/>
              </a:rPr>
              <a:t>ماهي ملاحظتك على الورقة هل تطابق مع توقعك ؟؟ </a:t>
            </a:r>
            <a:endParaRPr lang="ar-KW" sz="3200" b="1" dirty="0">
              <a:latin typeface="Arial Black" panose="020B0A04020102020204" pitchFamily="34" charset="0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1946639-E4AB-4685-995F-FC60044CCB85}"/>
              </a:ext>
            </a:extLst>
          </p:cNvPr>
          <p:cNvSpPr txBox="1"/>
          <p:nvPr/>
        </p:nvSpPr>
        <p:spPr>
          <a:xfrm>
            <a:off x="1920321" y="3040398"/>
            <a:ext cx="9944101" cy="52322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المناطق الخضراء قامت بالبناء الضوئي وكونت النشا وتوقعي صحيح 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40BD238-851F-4638-B9A8-CA5B46D2D97C}"/>
              </a:ext>
            </a:extLst>
          </p:cNvPr>
          <p:cNvSpPr txBox="1"/>
          <p:nvPr/>
        </p:nvSpPr>
        <p:spPr>
          <a:xfrm>
            <a:off x="1888018" y="4012924"/>
            <a:ext cx="9944101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ar-KW" sz="3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نستنتج أن النبات يحتاج إلى الصبغة الخضراء ليكون </a:t>
            </a:r>
            <a:r>
              <a:rPr lang="ar-KW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النشا</a:t>
            </a:r>
            <a:r>
              <a:rPr lang="ar-KW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 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9200383"/>
      </p:ext>
    </p:extLst>
  </p:cSld>
  <p:clrMapOvr>
    <a:masterClrMapping/>
  </p:clrMapOvr>
  <p:transition spd="slow" advTm="3495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DE84552-7AE3-4FBB-8AB0-E7F140B4C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" r="5736" b="1"/>
          <a:stretch/>
        </p:blipFill>
        <p:spPr bwMode="auto">
          <a:xfrm rot="21480000">
            <a:off x="1136736" y="940160"/>
            <a:ext cx="9916327" cy="482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4371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7553">
        <p159:morph option="byObject"/>
      </p:transition>
    </mc:Choice>
    <mc:Fallback xmlns="">
      <p:transition spd="slow" advTm="475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1.8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|5.2|5.2|4.9|2.6|3.9|6.9|2.1|1.5|2.2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7.9|4.8|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AE8DAE550874C64EA8D376A7E75D0B67" ma:contentTypeVersion="7" ma:contentTypeDescription="إنشاء مستند جديد." ma:contentTypeScope="" ma:versionID="6f26756d07b01db9989af238a0ed7f92">
  <xsd:schema xmlns:xsd="http://www.w3.org/2001/XMLSchema" xmlns:xs="http://www.w3.org/2001/XMLSchema" xmlns:p="http://schemas.microsoft.com/office/2006/metadata/properties" xmlns:ns2="0558ae9f-701e-45c5-b97a-6549d484f042" targetNamespace="http://schemas.microsoft.com/office/2006/metadata/properties" ma:root="true" ma:fieldsID="473c9a904afecca0c13511f84d5ef4dd" ns2:_="">
    <xsd:import namespace="0558ae9f-701e-45c5-b97a-6549d484f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8ae9f-701e-45c5-b97a-6549d484f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5899B6-D0DF-4431-88EE-DB55E6E3DF6D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B1D3D518-4CB9-4238-A477-DC94408C10A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558ae9f-701e-45c5-b97a-6549d484f042"/>
  </ds:schemaRefs>
</ds:datastoreItem>
</file>

<file path=customXml/itemProps3.xml><?xml version="1.0" encoding="utf-8"?>
<ds:datastoreItem xmlns:ds="http://schemas.openxmlformats.org/officeDocument/2006/customXml" ds:itemID="{4C0A5E86-E6E5-4A9B-A0AF-C749D9C080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182</Words>
  <Application>Microsoft Office PowerPoint</Application>
  <PresentationFormat>شاشة عريضة</PresentationFormat>
  <Paragraphs>22</Paragraphs>
  <Slides>4</Slides>
  <Notes>0</Notes>
  <HiddenSlides>0</HiddenSlides>
  <MMClips>7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مشاعل حمود عامر المطيرى</dc:creator>
  <cp:lastModifiedBy>فيصل سالم عياده رقيدان العازمى</cp:lastModifiedBy>
  <cp:revision>18</cp:revision>
  <dcterms:created xsi:type="dcterms:W3CDTF">2020-11-11T10:24:00Z</dcterms:created>
  <dcterms:modified xsi:type="dcterms:W3CDTF">2020-11-26T23:08:30Z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0x010100AE8DAE550874C64EA8D376A7E75D0B67</vt:lpwstr>
  </property>
</Properties>
</file>