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951905-744F-44F0-AA51-636BDBBAB2C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ED9834-F444-41BB-81BC-52B81D08A6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136761">
            <a:off x="543798" y="2220230"/>
            <a:ext cx="7772400" cy="58767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العلاقة بين جذري المعادلة التربيعية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amera.wav"/>
          </p:stSnd>
        </p:sndAc>
      </p:transition>
    </mc:Choice>
    <mc:Fallback xmlns="">
      <p:transition spd="slow">
        <p:circl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4"/>
          <a:stretch/>
        </p:blipFill>
        <p:spPr>
          <a:xfrm>
            <a:off x="107504" y="190944"/>
            <a:ext cx="8784976" cy="5974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0981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amera.wav"/>
          </p:stSnd>
        </p:sndAc>
      </p:transition>
    </mc:Choice>
    <mc:Fallback xmlns="">
      <p:transition spd="slow">
        <p:circl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" t="1076" b="9598"/>
          <a:stretch/>
        </p:blipFill>
        <p:spPr>
          <a:xfrm>
            <a:off x="107504" y="188641"/>
            <a:ext cx="8856984" cy="59766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17686959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798" b="7826"/>
          <a:stretch/>
        </p:blipFill>
        <p:spPr>
          <a:xfrm>
            <a:off x="7232" y="332656"/>
            <a:ext cx="9101272" cy="59766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6132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mera.wav"/>
          </p:stSnd>
        </p:sndAc>
      </p:transition>
    </mc:Choice>
    <mc:Fallback xmlns="">
      <p:transition spd="slow"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Book Antiqua</vt:lpstr>
      <vt:lpstr>Lucida Sans</vt:lpstr>
      <vt:lpstr>Tahoma</vt:lpstr>
      <vt:lpstr>Wingdings</vt:lpstr>
      <vt:lpstr>Wingdings 2</vt:lpstr>
      <vt:lpstr>Wingdings 3</vt:lpstr>
      <vt:lpstr>Apex</vt:lpstr>
      <vt:lpstr>العلاقة بين جذري المعادلة التربيعية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العلاقة بين جذري المعادلة التربيعية</dc:title>
  <dc:creator>!WAFA!</dc:creator>
  <cp:lastModifiedBy>HP</cp:lastModifiedBy>
  <cp:revision>25</cp:revision>
  <dcterms:created xsi:type="dcterms:W3CDTF">2015-03-15T04:31:03Z</dcterms:created>
  <dcterms:modified xsi:type="dcterms:W3CDTF">2020-11-17T17:51:10Z</dcterms:modified>
</cp:coreProperties>
</file>