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575666-CD2A-FC47-8748-932928ADE7F1}" type="datetimeFigureOut">
              <a:rPr lang="ar-US" smtClean="0"/>
              <a:t>29‏/11‏/2020</a:t>
            </a:fld>
            <a:endParaRPr lang="ar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30A496-A2A7-4B4A-A74D-A63A4671C626}" type="slidenum">
              <a:rPr lang="ar-US" smtClean="0"/>
              <a:t>‹#›</a:t>
            </a:fld>
            <a:endParaRPr lang="ar-US"/>
          </a:p>
        </p:txBody>
      </p:sp>
    </p:spTree>
    <p:extLst>
      <p:ext uri="{BB962C8B-B14F-4D97-AF65-F5344CB8AC3E}">
        <p14:creationId xmlns:p14="http://schemas.microsoft.com/office/powerpoint/2010/main" val="265613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5547E66B-08FB-594F-8FA1-F977373E4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r="46850" b="9092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A1CAA16-99FA-AF42-B60F-68325ED37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5113217" cy="1096901"/>
          </a:xfrm>
        </p:spPr>
        <p:txBody>
          <a:bodyPr>
            <a:normAutofit/>
          </a:bodyPr>
          <a:lstStyle/>
          <a:p>
            <a:r>
              <a:rPr lang="en-US" sz="2600" b="1" dirty="0" err="1"/>
              <a:t>je</a:t>
            </a:r>
            <a:r>
              <a:rPr lang="en-US" sz="2600" b="1" dirty="0"/>
              <a:t> m </a:t>
            </a:r>
            <a:r>
              <a:rPr lang="en-US" sz="2600" b="1" dirty="0" err="1"/>
              <a:t>appelle</a:t>
            </a:r>
            <a:r>
              <a:rPr lang="en-US" sz="2600" b="1" dirty="0"/>
              <a:t> </a:t>
            </a:r>
            <a:r>
              <a:rPr lang="en-US" sz="2600" b="1" dirty="0" err="1"/>
              <a:t>Saleh</a:t>
            </a:r>
            <a:r>
              <a:rPr lang="en-US" sz="2600" b="1" dirty="0"/>
              <a:t> j’ ai 18 </a:t>
            </a:r>
            <a:r>
              <a:rPr lang="en-US" sz="2600" b="1" dirty="0" err="1"/>
              <a:t>ans</a:t>
            </a:r>
            <a:r>
              <a:rPr lang="en-US" sz="2600" b="1" dirty="0"/>
              <a:t>  </a:t>
            </a:r>
            <a:r>
              <a:rPr lang="en-US" sz="2600" b="1" dirty="0" err="1"/>
              <a:t>je</a:t>
            </a:r>
            <a:r>
              <a:rPr lang="en-US" sz="2600" b="1" dirty="0"/>
              <a:t> </a:t>
            </a:r>
            <a:r>
              <a:rPr lang="en-US" sz="2600" b="1" dirty="0" err="1"/>
              <a:t>suis</a:t>
            </a:r>
            <a:r>
              <a:rPr lang="en-US" sz="2600" b="1" dirty="0"/>
              <a:t> </a:t>
            </a:r>
            <a:r>
              <a:rPr lang="en-US" sz="2600" b="1" dirty="0" err="1"/>
              <a:t>koweitien</a:t>
            </a:r>
            <a:endParaRPr lang="ar-US" sz="26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757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A7B4649-F3C1-AC40-98AB-F52D4B8E7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85023" y="2160589"/>
            <a:ext cx="10759026" cy="1587460"/>
          </a:xfrm>
        </p:spPr>
        <p:txBody>
          <a:bodyPr>
            <a:normAutofit/>
          </a:bodyPr>
          <a:lstStyle/>
          <a:p>
            <a:r>
              <a:rPr lang="en-US" sz="2700" b="1" dirty="0" err="1"/>
              <a:t>je</a:t>
            </a:r>
            <a:r>
              <a:rPr lang="en-US" sz="2700" b="1" dirty="0"/>
              <a:t> </a:t>
            </a:r>
            <a:r>
              <a:rPr lang="en-US" sz="2700" b="1" dirty="0" err="1"/>
              <a:t>suis</a:t>
            </a:r>
            <a:r>
              <a:rPr lang="en-US" sz="2700" b="1" dirty="0"/>
              <a:t> </a:t>
            </a:r>
            <a:r>
              <a:rPr lang="en-US" sz="2700" b="1" dirty="0" err="1"/>
              <a:t>lycèen</a:t>
            </a:r>
            <a:r>
              <a:rPr lang="en-US" sz="2700" b="1" dirty="0"/>
              <a:t> j’ </a:t>
            </a:r>
            <a:r>
              <a:rPr lang="en-US" sz="2700" b="1" dirty="0" err="1"/>
              <a:t>habite</a:t>
            </a:r>
            <a:r>
              <a:rPr lang="en-US" sz="2700" b="1" dirty="0"/>
              <a:t> á Doha</a:t>
            </a:r>
            <a:endParaRPr lang="ar-US" sz="2700" b="1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FB516BA7-9147-224D-94B4-296504E57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029" y="2954319"/>
            <a:ext cx="6157942" cy="3500448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4C6FFA20-27F2-7344-B01F-B6C39798AEE4}"/>
              </a:ext>
            </a:extLst>
          </p:cNvPr>
          <p:cNvSpPr/>
          <p:nvPr/>
        </p:nvSpPr>
        <p:spPr>
          <a:xfrm flipH="1" flipV="1">
            <a:off x="239227" y="275549"/>
            <a:ext cx="2678770" cy="2678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US"/>
          </a:p>
        </p:txBody>
      </p:sp>
    </p:spTree>
    <p:extLst>
      <p:ext uri="{BB962C8B-B14F-4D97-AF65-F5344CB8AC3E}">
        <p14:creationId xmlns:p14="http://schemas.microsoft.com/office/powerpoint/2010/main" val="4161665458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واجهة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فيصل سالم عياده رقيدان العازمى</dc:creator>
  <cp:lastModifiedBy>فيصل سالم عياده رقيدان العازمى</cp:lastModifiedBy>
  <cp:revision>1</cp:revision>
  <dcterms:created xsi:type="dcterms:W3CDTF">2020-11-29T05:27:05Z</dcterms:created>
  <dcterms:modified xsi:type="dcterms:W3CDTF">2020-11-29T05:33:30Z</dcterms:modified>
</cp:coreProperties>
</file>