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8495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1488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3086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17023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9452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39363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66767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7315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5610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922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9601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9176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61318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0115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7539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5098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1D8A-58C8-4EFD-A99D-3786C9DC4DEE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A83A2F-2851-462A-8208-9F956B39164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5499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5596C-FD00-41D7-803B-748279862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716694"/>
            <a:ext cx="7766936" cy="896819"/>
          </a:xfrm>
        </p:spPr>
        <p:txBody>
          <a:bodyPr/>
          <a:lstStyle/>
          <a:p>
            <a:pPr algn="ctr"/>
            <a:r>
              <a:rPr lang="ar-KW" b="1" dirty="0"/>
              <a:t>جداول التكرار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F7AB7-27F8-4146-9D82-AA4A50B190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KW" sz="2400" dirty="0">
                <a:solidFill>
                  <a:srgbClr val="FF0000"/>
                </a:solidFill>
              </a:rPr>
              <a:t>عمل الطالب</a:t>
            </a:r>
          </a:p>
          <a:p>
            <a:pPr algn="ctr"/>
            <a:r>
              <a:rPr lang="ar-KW" sz="2400" dirty="0">
                <a:solidFill>
                  <a:srgbClr val="FF0000"/>
                </a:solidFill>
              </a:rPr>
              <a:t>الصف</a:t>
            </a:r>
          </a:p>
        </p:txBody>
      </p:sp>
    </p:spTree>
    <p:extLst>
      <p:ext uri="{BB962C8B-B14F-4D97-AF65-F5344CB8AC3E}">
        <p14:creationId xmlns:p14="http://schemas.microsoft.com/office/powerpoint/2010/main" val="59758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7D95-5E4C-4DC4-B67F-21E02EE06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4643"/>
          </a:xfrm>
        </p:spPr>
        <p:txBody>
          <a:bodyPr/>
          <a:lstStyle/>
          <a:p>
            <a:pPr algn="ctr"/>
            <a:r>
              <a:rPr lang="ar-KW" b="1" dirty="0"/>
              <a:t>جدول التكرار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9015A-72C4-4B3D-A7DB-30FBFA241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648872"/>
          </a:xfrm>
        </p:spPr>
        <p:txBody>
          <a:bodyPr>
            <a:normAutofit fontScale="92500"/>
          </a:bodyPr>
          <a:lstStyle/>
          <a:p>
            <a:r>
              <a:rPr lang="ar-KW" sz="3200" b="1" dirty="0"/>
              <a:t>هو وسيلة ناجحة لتنظيم عدد كبير من البيانات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EFF6F76-C880-467A-8DA8-A2BD9002E17A}"/>
              </a:ext>
            </a:extLst>
          </p:cNvPr>
          <p:cNvSpPr txBox="1">
            <a:spLocks/>
          </p:cNvSpPr>
          <p:nvPr/>
        </p:nvSpPr>
        <p:spPr>
          <a:xfrm>
            <a:off x="829734" y="3478698"/>
            <a:ext cx="8596668" cy="8746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KW" b="1" dirty="0"/>
              <a:t>طول الفئة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3E75D7B-5286-4768-BFFC-CBCD3A6CCFFA}"/>
              </a:ext>
            </a:extLst>
          </p:cNvPr>
          <p:cNvSpPr txBox="1">
            <a:spLocks/>
          </p:cNvSpPr>
          <p:nvPr/>
        </p:nvSpPr>
        <p:spPr>
          <a:xfrm>
            <a:off x="829734" y="4327320"/>
            <a:ext cx="8596668" cy="648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KW" sz="3200" b="1" dirty="0"/>
              <a:t>الحد الأعلى للفئة – الحد الأدنى للفئة</a:t>
            </a:r>
          </a:p>
        </p:txBody>
      </p:sp>
    </p:spTree>
    <p:extLst>
      <p:ext uri="{BB962C8B-B14F-4D97-AF65-F5344CB8AC3E}">
        <p14:creationId xmlns:p14="http://schemas.microsoft.com/office/powerpoint/2010/main" val="981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6C0D9409-E4EE-4722-814A-CE03F89AD467}"/>
              </a:ext>
            </a:extLst>
          </p:cNvPr>
          <p:cNvSpPr/>
          <p:nvPr/>
        </p:nvSpPr>
        <p:spPr>
          <a:xfrm>
            <a:off x="8110330" y="2425147"/>
            <a:ext cx="3922643" cy="2372139"/>
          </a:xfrm>
          <a:prstGeom prst="wedgeRectCallout">
            <a:avLst>
              <a:gd name="adj1" fmla="val -51239"/>
              <a:gd name="adj2" fmla="val -13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800" dirty="0">
                <a:solidFill>
                  <a:srgbClr val="FF0000"/>
                </a:solidFill>
              </a:rPr>
              <a:t>الخطوة الأولى</a:t>
            </a:r>
          </a:p>
          <a:p>
            <a:pPr algn="ctr"/>
            <a:r>
              <a:rPr lang="ar-KW" sz="2800" dirty="0">
                <a:solidFill>
                  <a:schemeClr val="tx1"/>
                </a:solidFill>
              </a:rPr>
              <a:t>رتب البيانات في فئات متساوية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F5BC49C8-7E14-4DBD-ABA0-E78AD3BFBAE4}"/>
              </a:ext>
            </a:extLst>
          </p:cNvPr>
          <p:cNvSpPr/>
          <p:nvPr/>
        </p:nvSpPr>
        <p:spPr>
          <a:xfrm>
            <a:off x="4141295" y="2438399"/>
            <a:ext cx="3922643" cy="2372139"/>
          </a:xfrm>
          <a:prstGeom prst="wedgeRectCallout">
            <a:avLst>
              <a:gd name="adj1" fmla="val -8672"/>
              <a:gd name="adj2" fmla="val -128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800" dirty="0">
                <a:solidFill>
                  <a:srgbClr val="FF0000"/>
                </a:solidFill>
              </a:rPr>
              <a:t>الخطوة الثانية</a:t>
            </a:r>
          </a:p>
          <a:p>
            <a:pPr algn="ctr"/>
            <a:r>
              <a:rPr lang="ar-KW" sz="2800" dirty="0">
                <a:solidFill>
                  <a:schemeClr val="tx1"/>
                </a:solidFill>
              </a:rPr>
              <a:t>استخدم علامات العد لتسجيل التكرار في كل فئة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2501DF85-71C3-475D-B0DB-9421933B1AAC}"/>
              </a:ext>
            </a:extLst>
          </p:cNvPr>
          <p:cNvSpPr/>
          <p:nvPr/>
        </p:nvSpPr>
        <p:spPr>
          <a:xfrm>
            <a:off x="145764" y="2445027"/>
            <a:ext cx="3922643" cy="2372139"/>
          </a:xfrm>
          <a:prstGeom prst="wedgeRectCallout">
            <a:avLst>
              <a:gd name="adj1" fmla="val -8672"/>
              <a:gd name="adj2" fmla="val -128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2800" dirty="0">
                <a:solidFill>
                  <a:srgbClr val="FF0000"/>
                </a:solidFill>
              </a:rPr>
              <a:t>الخطوة الثالثة</a:t>
            </a:r>
          </a:p>
          <a:p>
            <a:pPr algn="ctr"/>
            <a:r>
              <a:rPr lang="ar-KW" sz="2800" dirty="0">
                <a:solidFill>
                  <a:schemeClr val="tx1"/>
                </a:solidFill>
              </a:rPr>
              <a:t>عد علامات العد وسجل التكرار</a:t>
            </a:r>
          </a:p>
        </p:txBody>
      </p:sp>
    </p:spTree>
    <p:extLst>
      <p:ext uri="{BB962C8B-B14F-4D97-AF65-F5344CB8AC3E}">
        <p14:creationId xmlns:p14="http://schemas.microsoft.com/office/powerpoint/2010/main" val="80327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F785925D-E544-42F0-89C0-7B7FB7989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57" y="699868"/>
            <a:ext cx="11288685" cy="545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482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48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جداول التكرار</vt:lpstr>
      <vt:lpstr>جدول التكرار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جداول التكرار</dc:title>
  <dc:creator>Sondos</dc:creator>
  <cp:lastModifiedBy>Sondos</cp:lastModifiedBy>
  <cp:revision>2</cp:revision>
  <dcterms:created xsi:type="dcterms:W3CDTF">2020-11-22T20:27:23Z</dcterms:created>
  <dcterms:modified xsi:type="dcterms:W3CDTF">2020-11-22T20:37:16Z</dcterms:modified>
</cp:coreProperties>
</file>