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1" r:id="rId6"/>
    <p:sldId id="264" r:id="rId7"/>
    <p:sldId id="259" r:id="rId8"/>
    <p:sldId id="262" r:id="rId9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9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0F1FF1-3CF6-481F-BC4C-68C2F15DC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AB9111F-FBB1-4B36-AE60-5126FC65D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D76D27-2C61-49DD-BA26-F03ED7FE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BDB331B-A94F-40CA-B7A3-00410FFA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FF7751D-4B69-4984-A3D9-362F5959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6837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0BF94B-1002-422E-83A7-381591CD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EF09CE4-0360-427A-A1FB-0480E14CB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2E0D42-AA9E-4E8C-BF81-17A4C62D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2F39FC-57CB-41B0-8D26-59ECC8B5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12916D-B012-471F-BF2B-31174213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1172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3540CCC-A6B0-48C5-B57E-0CE2CBF45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EA6F8AE-DE9A-4033-A46A-B6E4CC52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426590-2CCF-43F7-AF13-AE7D907D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2D9BA4-6DB6-408F-B5CF-F7DA8BD8D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99CDA2-31EE-4A6D-9C2A-63C30C03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1890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B236F0-C43A-44FA-994C-AC2239A5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5B4BDA7-AD7D-498A-B146-F918950A4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ED86C5-9683-4890-A0DF-A2ECDC88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38C554-35E8-41AD-9F6F-F00C24A9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914576-C541-4086-9197-956B2C27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1585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2F7273-B62E-4688-A3DE-D73BC897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54AB5B-7078-45FB-8FD3-479D9A5E4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22A08C-9645-44CF-BC0F-5C3A0825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AF2F61-5B2F-4C25-B188-C6708158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824DD5-23FA-40F2-A03E-E097F841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0718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BFA5F7-6A2E-4845-B1D3-8315C2AA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DD225C-15FB-4ECC-9119-B8A530DCB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06844D0-48B4-4D48-9048-3A3E15244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E9351AD-C8F0-4CEA-A635-C0C3F6B0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81AD4A-A8B1-4E1C-8744-080B2F10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B93EEA-E32A-48B1-ACA3-FD3278C8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0030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2087D4-2643-4F08-AA9A-542E18493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1E361A-E377-4528-99C4-A3548F821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75C7C5-C2E2-4EAE-A964-4B519435C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E740FC1-F183-4D58-947E-6A1F1BF88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5B05F66-DCBA-41D9-8D6C-52478B92D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293031B-C504-4744-82AD-1743D313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BC5721F-672C-4EF5-835F-2A5090F4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9C714BB-8D82-49CC-BA46-9A612ECE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4291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4D56EB-C3E2-4172-A19A-200D0FC9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FE0E797-D947-4804-AAB9-D1AE8760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9441E1E-C52B-47A4-B1C0-A186C502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196D940-3BBE-4771-BD03-6E7CA527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0534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135DECC-D6D5-4E23-9695-B6B920E4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C4BA9CD-6B7F-434A-A03B-B688019C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F1638E7-BCB0-48AC-AA24-6308F6B6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1762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86081C-B649-4A74-A8DC-5D42A9A6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E908CA-DC11-4DD8-9B83-2B68E9BC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05CE45F-DFE1-4BEB-90D0-3AD637DB8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EDBA3C0-8E62-47D9-9799-EF91CC6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9FA8FD-520C-458E-BA7E-E4742B12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A0BADD-D72A-422E-9E2A-8E9BA9B8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4542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1544B8-3CA5-4183-8916-AD05BFA2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2012FED-E6F2-4247-AE24-9741975FD4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4F90902-57B4-4664-A33B-5491CD8C6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CA581D-C3A6-4805-BDDB-30EA235E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AA3C0A9-4BDA-4B05-8B3F-424D59CCD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B08FC90-7524-476C-B9D5-233E9BF3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8224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5394CFA-12D8-435B-AE56-EADF24A4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4BE912-7356-434D-999B-858A0D66E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37488D-C36C-49AD-8181-DACCC4830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C979-1141-4E3E-B78A-BDE30622080E}" type="datetimeFigureOut">
              <a:rPr lang="ar-KW" smtClean="0"/>
              <a:t>09/04/1442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390E56-33A8-41A9-A6C0-7B2398D53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C9BB6E-CD00-4055-94B9-017DAF269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7419E-4E83-4D28-A4B6-599838F6DF3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2917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خلفيات بوربوينت اسلامية روعة للعروض مجانا للتحميل وبدون حقوق">
            <a:extLst>
              <a:ext uri="{FF2B5EF4-FFF2-40B4-BE49-F238E27FC236}">
                <a16:creationId xmlns:a16="http://schemas.microsoft.com/office/drawing/2014/main" id="{EEF03086-E462-4BAC-B2AC-75640A23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سورة المطففين   بصوت القارئ الشيخ أحمد بن عبد الله اللحدان">
            <a:hlinkClick r:id="" action="ppaction://media"/>
            <a:extLst>
              <a:ext uri="{FF2B5EF4-FFF2-40B4-BE49-F238E27FC236}">
                <a16:creationId xmlns:a16="http://schemas.microsoft.com/office/drawing/2014/main" id="{8602C87B-5B12-4741-97B2-A40456A735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11026391" y="6202345"/>
            <a:ext cx="1165609" cy="65565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DFA568B-5E76-453F-8584-D70CDAC8E6FB}"/>
              </a:ext>
            </a:extLst>
          </p:cNvPr>
          <p:cNvSpPr txBox="1"/>
          <p:nvPr/>
        </p:nvSpPr>
        <p:spPr>
          <a:xfrm>
            <a:off x="7881257" y="6530172"/>
            <a:ext cx="25254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dirty="0"/>
              <a:t>الشيخ أحمد اللحدان</a:t>
            </a:r>
          </a:p>
        </p:txBody>
      </p:sp>
    </p:spTree>
    <p:extLst>
      <p:ext uri="{BB962C8B-B14F-4D97-AF65-F5344CB8AC3E}">
        <p14:creationId xmlns:p14="http://schemas.microsoft.com/office/powerpoint/2010/main" val="372914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خلفيات بوربوينت اسلامية روعة للعروض مجانا للتحميل وبدون حقوق">
            <a:extLst>
              <a:ext uri="{FF2B5EF4-FFF2-40B4-BE49-F238E27FC236}">
                <a16:creationId xmlns:a16="http://schemas.microsoft.com/office/drawing/2014/main" id="{EEF03086-E462-4BAC-B2AC-75640A23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EE0B2B0-E1E0-41B5-B87C-B52C4E6DAD06}"/>
              </a:ext>
            </a:extLst>
          </p:cNvPr>
          <p:cNvSpPr/>
          <p:nvPr/>
        </p:nvSpPr>
        <p:spPr>
          <a:xfrm>
            <a:off x="1934902" y="0"/>
            <a:ext cx="8021256" cy="1273215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سورة المطففين</a:t>
            </a:r>
          </a:p>
        </p:txBody>
      </p:sp>
      <p:pic>
        <p:nvPicPr>
          <p:cNvPr id="4" name="Picture 4" descr="حزمة صور مفرغة فوانيس رمضان ومساجد و شخصيات إسلامية 2020">
            <a:extLst>
              <a:ext uri="{FF2B5EF4-FFF2-40B4-BE49-F238E27FC236}">
                <a16:creationId xmlns:a16="http://schemas.microsoft.com/office/drawing/2014/main" id="{52B4E452-14B3-4460-BC64-F1AAB70D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9" b="91080" l="3313" r="97813">
                        <a14:foregroundMark x1="73750" y1="5712" x2="67625" y2="2739"/>
                        <a14:foregroundMark x1="67625" y1="2739" x2="61625" y2="4930"/>
                        <a14:foregroundMark x1="64500" y1="15258" x2="64500" y2="15258"/>
                        <a14:foregroundMark x1="65500" y1="14789" x2="65500" y2="14789"/>
                        <a14:foregroundMark x1="91625" y1="39202" x2="96438" y2="43975"/>
                        <a14:foregroundMark x1="96438" y1="43975" x2="97813" y2="49218"/>
                        <a14:foregroundMark x1="75617" y1="89464" x2="64063" y2="91080"/>
                        <a14:foregroundMark x1="64063" y1="91080" x2="59313" y2="89202"/>
                        <a14:foregroundMark x1="33313" y1="33412" x2="28563" y2="47340"/>
                        <a14:foregroundMark x1="28563" y1="47340" x2="23750" y2="69875"/>
                        <a14:foregroundMark x1="23750" y1="69875" x2="17313" y2="83646"/>
                        <a14:foregroundMark x1="17313" y1="83646" x2="12937" y2="89045"/>
                        <a14:foregroundMark x1="12937" y1="89045" x2="10063" y2="82864"/>
                        <a14:foregroundMark x1="10063" y1="82864" x2="7187" y2="82081"/>
                        <a14:foregroundMark x1="43375" y1="64867" x2="45000" y2="74726"/>
                        <a14:foregroundMark x1="44688" y1="76369" x2="43313" y2="78873"/>
                        <a14:foregroundMark x1="28188" y1="17997" x2="32875" y2="22535"/>
                        <a14:foregroundMark x1="32875" y1="22535" x2="29688" y2="27856"/>
                        <a14:foregroundMark x1="13188" y1="21205" x2="13188" y2="21205"/>
                        <a14:foregroundMark x1="5063" y1="21909" x2="5063" y2="21909"/>
                        <a14:foregroundMark x1="5063" y1="21909" x2="4938" y2="25743"/>
                        <a14:foregroundMark x1="3313" y1="23709" x2="3313" y2="23709"/>
                        <a14:foregroundMark x1="20938" y1="19562" x2="20938" y2="19562"/>
                        <a14:foregroundMark x1="65250" y1="15806" x2="65250" y2="15806"/>
                        <a14:foregroundMark x1="21063" y1="19797" x2="21063" y2="19797"/>
                        <a14:foregroundMark x1="20375" y1="20031" x2="20375" y2="20031"/>
                        <a14:backgroundMark x1="91750" y1="83725" x2="80375" y2="87793"/>
                        <a14:backgroundMark x1="78313" y1="87637" x2="76500" y2="90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57" y="2071868"/>
            <a:ext cx="2885243" cy="51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B79F74A9-BABE-4541-8855-88167F31C244}"/>
              </a:ext>
            </a:extLst>
          </p:cNvPr>
          <p:cNvSpPr/>
          <p:nvPr/>
        </p:nvSpPr>
        <p:spPr>
          <a:xfrm>
            <a:off x="4684176" y="3178561"/>
            <a:ext cx="2522707" cy="1273215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السورة مكية عدد آياتها 36</a:t>
            </a:r>
          </a:p>
        </p:txBody>
      </p:sp>
    </p:spTree>
    <p:extLst>
      <p:ext uri="{BB962C8B-B14F-4D97-AF65-F5344CB8AC3E}">
        <p14:creationId xmlns:p14="http://schemas.microsoft.com/office/powerpoint/2010/main" val="28956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خلفيات بوربوينت اسلامية روعة للعروض مجانا للتحميل وبدون حقوق">
            <a:extLst>
              <a:ext uri="{FF2B5EF4-FFF2-40B4-BE49-F238E27FC236}">
                <a16:creationId xmlns:a16="http://schemas.microsoft.com/office/drawing/2014/main" id="{EEF03086-E462-4BAC-B2AC-75640A23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همس العبيدي (hams4844) on Pinterest">
            <a:extLst>
              <a:ext uri="{FF2B5EF4-FFF2-40B4-BE49-F238E27FC236}">
                <a16:creationId xmlns:a16="http://schemas.microsoft.com/office/drawing/2014/main" id="{2198CF0C-B0AF-4B60-91A4-0DBC0A78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6462" y1="34101" x2="66462" y2="34101"/>
                        <a14:foregroundMark x1="33385" y1="34101" x2="33385" y2="34101"/>
                        <a14:backgroundMark x1="88462" y1="76959" x2="57692" y2="82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34" y="1862180"/>
            <a:ext cx="3953801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تمرير: أفقي 2">
            <a:extLst>
              <a:ext uri="{FF2B5EF4-FFF2-40B4-BE49-F238E27FC236}">
                <a16:creationId xmlns:a16="http://schemas.microsoft.com/office/drawing/2014/main" id="{912414FD-6F1F-47B2-8730-67F6263462A8}"/>
              </a:ext>
            </a:extLst>
          </p:cNvPr>
          <p:cNvSpPr/>
          <p:nvPr/>
        </p:nvSpPr>
        <p:spPr>
          <a:xfrm>
            <a:off x="3647954" y="0"/>
            <a:ext cx="4896091" cy="1412113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6000" dirty="0"/>
              <a:t>سورة المطففين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C40C9F8-0B79-4B9D-BB3C-14D597C2568D}"/>
              </a:ext>
            </a:extLst>
          </p:cNvPr>
          <p:cNvSpPr/>
          <p:nvPr/>
        </p:nvSpPr>
        <p:spPr>
          <a:xfrm>
            <a:off x="32543" y="3455043"/>
            <a:ext cx="3634198" cy="127675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/>
              <a:t>المحور الرئيسي للسورة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75B351C-A4E5-4B60-B2B1-68D8991B5C83}"/>
              </a:ext>
            </a:extLst>
          </p:cNvPr>
          <p:cNvSpPr/>
          <p:nvPr/>
        </p:nvSpPr>
        <p:spPr>
          <a:xfrm>
            <a:off x="8380071" y="3429000"/>
            <a:ext cx="3634198" cy="14121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/>
              <a:t>أسماء السورة ومناسبة التسمية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3E89202-CA56-41B7-B58D-40ADAD294D1F}"/>
              </a:ext>
            </a:extLst>
          </p:cNvPr>
          <p:cNvSpPr/>
          <p:nvPr/>
        </p:nvSpPr>
        <p:spPr>
          <a:xfrm>
            <a:off x="152400" y="5149050"/>
            <a:ext cx="3634198" cy="149993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/>
              <a:t>فوائد ولطائف حول السورة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F2346D1-ED94-4192-A63F-7278EA95641E}"/>
              </a:ext>
            </a:extLst>
          </p:cNvPr>
          <p:cNvSpPr/>
          <p:nvPr/>
        </p:nvSpPr>
        <p:spPr>
          <a:xfrm>
            <a:off x="8544045" y="5424257"/>
            <a:ext cx="3634198" cy="12247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/>
              <a:t>مواضيع السورة المباركة</a:t>
            </a:r>
          </a:p>
        </p:txBody>
      </p:sp>
    </p:spTree>
    <p:extLst>
      <p:ext uri="{BB962C8B-B14F-4D97-AF65-F5344CB8AC3E}">
        <p14:creationId xmlns:p14="http://schemas.microsoft.com/office/powerpoint/2010/main" val="29070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خلفيات بوربوينت اسلامية روعة للعروض مجانا للتحميل وبدون حقوق">
            <a:extLst>
              <a:ext uri="{FF2B5EF4-FFF2-40B4-BE49-F238E27FC236}">
                <a16:creationId xmlns:a16="http://schemas.microsoft.com/office/drawing/2014/main" id="{EEF03086-E462-4BAC-B2AC-75640A23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EE0B2B0-E1E0-41B5-B87C-B52C4E6DAD06}"/>
              </a:ext>
            </a:extLst>
          </p:cNvPr>
          <p:cNvSpPr/>
          <p:nvPr/>
        </p:nvSpPr>
        <p:spPr>
          <a:xfrm>
            <a:off x="2085372" y="334316"/>
            <a:ext cx="8021256" cy="908558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أسماء السورة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DE78F40-D3E0-4A1F-907C-71D1733C62E7}"/>
              </a:ext>
            </a:extLst>
          </p:cNvPr>
          <p:cNvSpPr/>
          <p:nvPr/>
        </p:nvSpPr>
        <p:spPr>
          <a:xfrm>
            <a:off x="8389397" y="2686044"/>
            <a:ext cx="3298935" cy="908558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المطففين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FF053E8-441E-48E1-B270-D32393AC3A5B}"/>
              </a:ext>
            </a:extLst>
          </p:cNvPr>
          <p:cNvSpPr/>
          <p:nvPr/>
        </p:nvSpPr>
        <p:spPr>
          <a:xfrm>
            <a:off x="330553" y="2687600"/>
            <a:ext cx="3389191" cy="908558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ويل للمطففين</a:t>
            </a:r>
          </a:p>
        </p:txBody>
      </p:sp>
    </p:spTree>
    <p:extLst>
      <p:ext uri="{BB962C8B-B14F-4D97-AF65-F5344CB8AC3E}">
        <p14:creationId xmlns:p14="http://schemas.microsoft.com/office/powerpoint/2010/main" val="190872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خلفيات بوربوينت اسلامية روعة للعروض مجانا للتحميل وبدون حقوق">
            <a:extLst>
              <a:ext uri="{FF2B5EF4-FFF2-40B4-BE49-F238E27FC236}">
                <a16:creationId xmlns:a16="http://schemas.microsoft.com/office/drawing/2014/main" id="{EEF03086-E462-4BAC-B2AC-75640A23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EE0B2B0-E1E0-41B5-B87C-B52C4E6DAD06}"/>
              </a:ext>
            </a:extLst>
          </p:cNvPr>
          <p:cNvSpPr/>
          <p:nvPr/>
        </p:nvSpPr>
        <p:spPr>
          <a:xfrm>
            <a:off x="1699292" y="75877"/>
            <a:ext cx="8021256" cy="1793563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المحور الرئيسي للسورة</a:t>
            </a:r>
          </a:p>
        </p:txBody>
      </p:sp>
      <p:sp>
        <p:nvSpPr>
          <p:cNvPr id="2" name="نجمة: 6 نقاط 1">
            <a:extLst>
              <a:ext uri="{FF2B5EF4-FFF2-40B4-BE49-F238E27FC236}">
                <a16:creationId xmlns:a16="http://schemas.microsoft.com/office/drawing/2014/main" id="{CDB362AC-4657-4817-A2A2-F35C129B9E98}"/>
              </a:ext>
            </a:extLst>
          </p:cNvPr>
          <p:cNvSpPr/>
          <p:nvPr/>
        </p:nvSpPr>
        <p:spPr>
          <a:xfrm>
            <a:off x="4399280" y="2306320"/>
            <a:ext cx="3952240" cy="3820160"/>
          </a:xfrm>
          <a:prstGeom prst="star6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ysClr val="windowText" lastClr="000000"/>
                </a:solidFill>
              </a:rPr>
              <a:t>قيمة الأخلاق في الإسلام</a:t>
            </a:r>
          </a:p>
        </p:txBody>
      </p:sp>
    </p:spTree>
    <p:extLst>
      <p:ext uri="{BB962C8B-B14F-4D97-AF65-F5344CB8AC3E}">
        <p14:creationId xmlns:p14="http://schemas.microsoft.com/office/powerpoint/2010/main" val="37129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خلفيات بوربوينت اسلامية روعة للعروض مجانا للتحميل وبدون حقوق">
            <a:extLst>
              <a:ext uri="{FF2B5EF4-FFF2-40B4-BE49-F238E27FC236}">
                <a16:creationId xmlns:a16="http://schemas.microsoft.com/office/drawing/2014/main" id="{EEF03086-E462-4BAC-B2AC-75640A23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EE0B2B0-E1E0-41B5-B87C-B52C4E6DAD06}"/>
              </a:ext>
            </a:extLst>
          </p:cNvPr>
          <p:cNvSpPr/>
          <p:nvPr/>
        </p:nvSpPr>
        <p:spPr>
          <a:xfrm>
            <a:off x="1811052" y="167317"/>
            <a:ext cx="8021256" cy="980763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مناسبة التسمية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37FA1B4-BB83-41D9-A915-219E8B06D6AE}"/>
              </a:ext>
            </a:extLst>
          </p:cNvPr>
          <p:cNvSpPr/>
          <p:nvPr/>
        </p:nvSpPr>
        <p:spPr>
          <a:xfrm>
            <a:off x="1005840" y="1590942"/>
            <a:ext cx="4228239" cy="30964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/>
              <a:t>ويل للمطففين :</a:t>
            </a:r>
          </a:p>
          <a:p>
            <a:pPr algn="ctr"/>
            <a:r>
              <a:rPr lang="ar-KW" sz="4000" dirty="0"/>
              <a:t>لأن الله تعالى افتتح السورة بها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A0EAA68-29B0-4BFF-B471-AE7AD5EA5843}"/>
              </a:ext>
            </a:extLst>
          </p:cNvPr>
          <p:cNvSpPr/>
          <p:nvPr/>
        </p:nvSpPr>
        <p:spPr>
          <a:xfrm>
            <a:off x="8191130" y="1590942"/>
            <a:ext cx="3634198" cy="30964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dirty="0"/>
              <a:t>المطففين :</a:t>
            </a:r>
          </a:p>
          <a:p>
            <a:pPr algn="ctr"/>
            <a:r>
              <a:rPr lang="ar-KW" sz="3200" dirty="0"/>
              <a:t>لأن الله تعالى بدأ بتهديد هذه الطائفة في مطلع السورة ؛ لِجُرم ما </a:t>
            </a:r>
            <a:r>
              <a:rPr lang="ar-KW" sz="3200" dirty="0" err="1"/>
              <a:t>يففعلونه</a:t>
            </a:r>
            <a:r>
              <a:rPr lang="ar-KW" sz="3200" dirty="0"/>
              <a:t> ، وعظم </a:t>
            </a:r>
            <a:r>
              <a:rPr lang="ar-KW" sz="3200" dirty="0" err="1"/>
              <a:t>مايقترفونه</a:t>
            </a:r>
            <a:endParaRPr lang="ar-KW" sz="3200" dirty="0"/>
          </a:p>
        </p:txBody>
      </p:sp>
    </p:spTree>
    <p:extLst>
      <p:ext uri="{BB962C8B-B14F-4D97-AF65-F5344CB8AC3E}">
        <p14:creationId xmlns:p14="http://schemas.microsoft.com/office/powerpoint/2010/main" val="8744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خلفيات بوربوينت اسلامية روعة للعروض مجانا للتحميل وبدون حقوق">
            <a:extLst>
              <a:ext uri="{FF2B5EF4-FFF2-40B4-BE49-F238E27FC236}">
                <a16:creationId xmlns:a16="http://schemas.microsoft.com/office/drawing/2014/main" id="{EEF03086-E462-4BAC-B2AC-75640A23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EE0B2B0-E1E0-41B5-B87C-B52C4E6DAD06}"/>
              </a:ext>
            </a:extLst>
          </p:cNvPr>
          <p:cNvSpPr/>
          <p:nvPr/>
        </p:nvSpPr>
        <p:spPr>
          <a:xfrm>
            <a:off x="1811052" y="167317"/>
            <a:ext cx="8021256" cy="980763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مواضيع السورة المباركة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37FA1B4-BB83-41D9-A915-219E8B06D6AE}"/>
              </a:ext>
            </a:extLst>
          </p:cNvPr>
          <p:cNvSpPr/>
          <p:nvPr/>
        </p:nvSpPr>
        <p:spPr>
          <a:xfrm>
            <a:off x="-1" y="4690997"/>
            <a:ext cx="4739120" cy="2167003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</a:rPr>
              <a:t>4- عرض صور من الأذى والشدة التي كانت تلاقيها الفئة المؤمنة ، وعاقبتهم الحميدة (29-36)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DB18574-29DC-4B47-AC76-0C27CE3F227E}"/>
              </a:ext>
            </a:extLst>
          </p:cNvPr>
          <p:cNvSpPr/>
          <p:nvPr/>
        </p:nvSpPr>
        <p:spPr>
          <a:xfrm>
            <a:off x="7496001" y="1474388"/>
            <a:ext cx="4672614" cy="2076992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</a:rPr>
              <a:t>1- إعلان الحرب على المطففين (1-6)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21824A8-B9CD-49CA-BFE1-4F7F2D32170F}"/>
              </a:ext>
            </a:extLst>
          </p:cNvPr>
          <p:cNvSpPr/>
          <p:nvPr/>
        </p:nvSpPr>
        <p:spPr>
          <a:xfrm>
            <a:off x="-1" y="1753545"/>
            <a:ext cx="4672613" cy="2020129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</a:rPr>
              <a:t>2- وعيد الكفار بالنار ، وبيان سبب كفرهم (7-17)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898BB18-E6EB-4D0E-83DC-3B83A3504F5A}"/>
              </a:ext>
            </a:extLst>
          </p:cNvPr>
          <p:cNvSpPr/>
          <p:nvPr/>
        </p:nvSpPr>
        <p:spPr>
          <a:xfrm>
            <a:off x="7496001" y="4572121"/>
            <a:ext cx="4672614" cy="2285879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</a:rPr>
              <a:t>3- وعد المؤمنين بالجنة ، ودعوة للتنافس في الخير (18-28) </a:t>
            </a:r>
          </a:p>
        </p:txBody>
      </p:sp>
    </p:spTree>
    <p:extLst>
      <p:ext uri="{BB962C8B-B14F-4D97-AF65-F5344CB8AC3E}">
        <p14:creationId xmlns:p14="http://schemas.microsoft.com/office/powerpoint/2010/main" val="395531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خلفيات بوربوينت اسلامية روعة للعروض مجانا للتحميل وبدون حقوق">
            <a:extLst>
              <a:ext uri="{FF2B5EF4-FFF2-40B4-BE49-F238E27FC236}">
                <a16:creationId xmlns:a16="http://schemas.microsoft.com/office/drawing/2014/main" id="{EEF03086-E462-4BAC-B2AC-75640A23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EE0B2B0-E1E0-41B5-B87C-B52C4E6DAD06}"/>
              </a:ext>
            </a:extLst>
          </p:cNvPr>
          <p:cNvSpPr/>
          <p:nvPr/>
        </p:nvSpPr>
        <p:spPr>
          <a:xfrm>
            <a:off x="1699292" y="75877"/>
            <a:ext cx="8021256" cy="1793563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54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فوائد ولطائف حول السورة المباركة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141A07E-D1C0-4338-9256-13C463EBF8DA}"/>
              </a:ext>
            </a:extLst>
          </p:cNvPr>
          <p:cNvSpPr/>
          <p:nvPr/>
        </p:nvSpPr>
        <p:spPr>
          <a:xfrm>
            <a:off x="9505741" y="2733152"/>
            <a:ext cx="2456517" cy="2613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dirty="0"/>
              <a:t>1- لما قدم النبي صل الله عليه وسلم المدينة كانوا من أخبث الناس وزنا ، فأنزل الله هذه </a:t>
            </a:r>
            <a:r>
              <a:rPr lang="ar-KW" dirty="0" err="1"/>
              <a:t>الايات</a:t>
            </a:r>
            <a:r>
              <a:rPr lang="ar-KW" dirty="0"/>
              <a:t> ، فصاروا من أحسن الناس وزنا .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A180DCD-AF10-450A-B453-6BE9BAB65368}"/>
              </a:ext>
            </a:extLst>
          </p:cNvPr>
          <p:cNvSpPr/>
          <p:nvPr/>
        </p:nvSpPr>
        <p:spPr>
          <a:xfrm>
            <a:off x="6702118" y="2892756"/>
            <a:ext cx="2595125" cy="2613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dirty="0"/>
              <a:t>قال بعض السلف عند قوله تعالى (ومزاجه من تسنيم)</a:t>
            </a:r>
          </a:p>
          <a:p>
            <a:pPr algn="ctr"/>
            <a:r>
              <a:rPr lang="ar-KW" dirty="0"/>
              <a:t>هي عين في الجنة ، يشرب منها المقربون صِرفا ، وتمزج لأصحاب اليمين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82BCCCA8-CCC0-472E-83B8-D584149CEF64}"/>
              </a:ext>
            </a:extLst>
          </p:cNvPr>
          <p:cNvSpPr/>
          <p:nvPr/>
        </p:nvSpPr>
        <p:spPr>
          <a:xfrm>
            <a:off x="3727812" y="2892756"/>
            <a:ext cx="2674676" cy="2613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dirty="0"/>
              <a:t>قال الله تعال: (كلا بل. ران على قلوبهم ما كانوا يكسبون)</a:t>
            </a:r>
          </a:p>
          <a:p>
            <a:pPr algn="ctr"/>
            <a:r>
              <a:rPr lang="ar-KW" dirty="0"/>
              <a:t>عن أبي هريرة رضي الله عنه ، قال صل الله عليه وسلم :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023CF297-B435-485C-9634-773936974770}"/>
              </a:ext>
            </a:extLst>
          </p:cNvPr>
          <p:cNvSpPr/>
          <p:nvPr/>
        </p:nvSpPr>
        <p:spPr>
          <a:xfrm>
            <a:off x="783771" y="3016476"/>
            <a:ext cx="2503882" cy="2613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dirty="0"/>
              <a:t>إن العبد إذا اخطأ خطيئة نُكِتَت في قلبه نكتة سوداء ، فإن هو نزع واستغفر وتاب ، صقل قلبه ، وإن عاد زيد فيها حتى تعلى على قلبه ، وهو الران الذي ذكر الله تعالى.</a:t>
            </a:r>
          </a:p>
        </p:txBody>
      </p:sp>
    </p:spTree>
    <p:extLst>
      <p:ext uri="{BB962C8B-B14F-4D97-AF65-F5344CB8AC3E}">
        <p14:creationId xmlns:p14="http://schemas.microsoft.com/office/powerpoint/2010/main" val="2671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238</Words>
  <Application>Microsoft Office PowerPoint</Application>
  <PresentationFormat>شاشة عريضة</PresentationFormat>
  <Paragraphs>30</Paragraphs>
  <Slides>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نوره دخنان ضحوي فالح الغريبه</dc:creator>
  <cp:lastModifiedBy>نوره دخنان ضحوي فالح الغريبه</cp:lastModifiedBy>
  <cp:revision>14</cp:revision>
  <dcterms:created xsi:type="dcterms:W3CDTF">2020-11-23T13:09:38Z</dcterms:created>
  <dcterms:modified xsi:type="dcterms:W3CDTF">2020-11-24T13:13:13Z</dcterms:modified>
</cp:coreProperties>
</file>