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</p:sldIdLst>
  <p:sldSz cx="12192000" cy="6858000"/>
  <p:notesSz cx="6858000" cy="9144000"/>
  <p:defaultTextStyle>
    <a:defPPr>
      <a:defRPr lang="ar-K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66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2CDEC7-861D-4E6B-A95A-A524928DA9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625F480-DB23-4A7E-AFD4-AC30AC45A3C3}">
      <dgm:prSet/>
      <dgm:spPr/>
      <dgm:t>
        <a:bodyPr/>
        <a:lstStyle/>
        <a:p>
          <a:pPr algn="r"/>
          <a:r>
            <a:rPr lang="ar-KW" dirty="0"/>
            <a:t>يبلغ عدد بوابات إحدى المدن الترفيهية 21 بوابة إذا دخل 945 شخصاً المدينة الترفيهية عبر البوابات بالتساوي خلال ساعة </a:t>
          </a:r>
          <a:endParaRPr lang="en-US" dirty="0"/>
        </a:p>
      </dgm:t>
    </dgm:pt>
    <dgm:pt modelId="{2C9D228F-89E8-43C6-85AB-AE6C61FEEB15}" type="parTrans" cxnId="{0FEF6891-63DF-44A7-A3D7-558AE8F6A8A9}">
      <dgm:prSet/>
      <dgm:spPr/>
      <dgm:t>
        <a:bodyPr/>
        <a:lstStyle/>
        <a:p>
          <a:endParaRPr lang="en-US"/>
        </a:p>
      </dgm:t>
    </dgm:pt>
    <dgm:pt modelId="{032D1068-B966-43AE-B388-072F983B8BF2}" type="sibTrans" cxnId="{0FEF6891-63DF-44A7-A3D7-558AE8F6A8A9}">
      <dgm:prSet/>
      <dgm:spPr/>
      <dgm:t>
        <a:bodyPr/>
        <a:lstStyle/>
        <a:p>
          <a:endParaRPr lang="en-US"/>
        </a:p>
      </dgm:t>
    </dgm:pt>
    <dgm:pt modelId="{256B6EDB-6859-48DE-85C9-74D8A58053F0}">
      <dgm:prSet/>
      <dgm:spPr/>
      <dgm:t>
        <a:bodyPr/>
        <a:lstStyle/>
        <a:p>
          <a:r>
            <a:rPr lang="ar-KW" dirty="0"/>
            <a:t>فكم شخصاً دخل عبر كل بوابة ؟ </a:t>
          </a:r>
          <a:endParaRPr lang="en-US" dirty="0"/>
        </a:p>
      </dgm:t>
    </dgm:pt>
    <dgm:pt modelId="{1876D563-5E48-4EC9-AB14-AA4EECD99965}" type="parTrans" cxnId="{091E7D64-3AC7-460F-A52A-38DCDCF63FB5}">
      <dgm:prSet/>
      <dgm:spPr/>
      <dgm:t>
        <a:bodyPr/>
        <a:lstStyle/>
        <a:p>
          <a:endParaRPr lang="en-US"/>
        </a:p>
      </dgm:t>
    </dgm:pt>
    <dgm:pt modelId="{0FD644DC-D69A-4770-8AF2-55FD253A4760}" type="sibTrans" cxnId="{091E7D64-3AC7-460F-A52A-38DCDCF63FB5}">
      <dgm:prSet/>
      <dgm:spPr/>
      <dgm:t>
        <a:bodyPr/>
        <a:lstStyle/>
        <a:p>
          <a:endParaRPr lang="en-US"/>
        </a:p>
      </dgm:t>
    </dgm:pt>
    <dgm:pt modelId="{65014273-B1C1-49D5-9FA6-CB9A8BAD6633}" type="pres">
      <dgm:prSet presAssocID="{A02CDEC7-861D-4E6B-A95A-A524928DA9E4}" presName="linear" presStyleCnt="0">
        <dgm:presLayoutVars>
          <dgm:animLvl val="lvl"/>
          <dgm:resizeHandles val="exact"/>
        </dgm:presLayoutVars>
      </dgm:prSet>
      <dgm:spPr/>
    </dgm:pt>
    <dgm:pt modelId="{6D7C340C-5851-44FC-BC7D-AF830039ABEC}" type="pres">
      <dgm:prSet presAssocID="{7625F480-DB23-4A7E-AFD4-AC30AC45A3C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0F6FE5D-F83F-4006-BFEC-B340ADE0491B}" type="pres">
      <dgm:prSet presAssocID="{032D1068-B966-43AE-B388-072F983B8BF2}" presName="spacer" presStyleCnt="0"/>
      <dgm:spPr/>
    </dgm:pt>
    <dgm:pt modelId="{AF2D20F7-7368-4FA4-A042-8DF9EB3BE83D}" type="pres">
      <dgm:prSet presAssocID="{256B6EDB-6859-48DE-85C9-74D8A58053F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91E7D64-3AC7-460F-A52A-38DCDCF63FB5}" srcId="{A02CDEC7-861D-4E6B-A95A-A524928DA9E4}" destId="{256B6EDB-6859-48DE-85C9-74D8A58053F0}" srcOrd="1" destOrd="0" parTransId="{1876D563-5E48-4EC9-AB14-AA4EECD99965}" sibTransId="{0FD644DC-D69A-4770-8AF2-55FD253A4760}"/>
    <dgm:cxn modelId="{30C2BE53-2076-4959-903B-3A1B1DEE2855}" type="presOf" srcId="{256B6EDB-6859-48DE-85C9-74D8A58053F0}" destId="{AF2D20F7-7368-4FA4-A042-8DF9EB3BE83D}" srcOrd="0" destOrd="0" presId="urn:microsoft.com/office/officeart/2005/8/layout/vList2"/>
    <dgm:cxn modelId="{4C893E74-9AF2-48D0-B118-9C8C94F3B073}" type="presOf" srcId="{A02CDEC7-861D-4E6B-A95A-A524928DA9E4}" destId="{65014273-B1C1-49D5-9FA6-CB9A8BAD6633}" srcOrd="0" destOrd="0" presId="urn:microsoft.com/office/officeart/2005/8/layout/vList2"/>
    <dgm:cxn modelId="{65AEE98F-D450-461B-83C9-6CFF32C49ACA}" type="presOf" srcId="{7625F480-DB23-4A7E-AFD4-AC30AC45A3C3}" destId="{6D7C340C-5851-44FC-BC7D-AF830039ABEC}" srcOrd="0" destOrd="0" presId="urn:microsoft.com/office/officeart/2005/8/layout/vList2"/>
    <dgm:cxn modelId="{0FEF6891-63DF-44A7-A3D7-558AE8F6A8A9}" srcId="{A02CDEC7-861D-4E6B-A95A-A524928DA9E4}" destId="{7625F480-DB23-4A7E-AFD4-AC30AC45A3C3}" srcOrd="0" destOrd="0" parTransId="{2C9D228F-89E8-43C6-85AB-AE6C61FEEB15}" sibTransId="{032D1068-B966-43AE-B388-072F983B8BF2}"/>
    <dgm:cxn modelId="{2A69C29F-FFA7-4CF1-B16D-C7F4F3508C11}" type="presParOf" srcId="{65014273-B1C1-49D5-9FA6-CB9A8BAD6633}" destId="{6D7C340C-5851-44FC-BC7D-AF830039ABEC}" srcOrd="0" destOrd="0" presId="urn:microsoft.com/office/officeart/2005/8/layout/vList2"/>
    <dgm:cxn modelId="{F6A32A9A-06B0-444C-B8FD-E6EC550EF145}" type="presParOf" srcId="{65014273-B1C1-49D5-9FA6-CB9A8BAD6633}" destId="{D0F6FE5D-F83F-4006-BFEC-B340ADE0491B}" srcOrd="1" destOrd="0" presId="urn:microsoft.com/office/officeart/2005/8/layout/vList2"/>
    <dgm:cxn modelId="{B9B8F819-60E7-477E-BD46-76F08E51A087}" type="presParOf" srcId="{65014273-B1C1-49D5-9FA6-CB9A8BAD6633}" destId="{AF2D20F7-7368-4FA4-A042-8DF9EB3BE83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C340C-5851-44FC-BC7D-AF830039ABEC}">
      <dsp:nvSpPr>
        <dsp:cNvPr id="0" name=""/>
        <dsp:cNvSpPr/>
      </dsp:nvSpPr>
      <dsp:spPr>
        <a:xfrm>
          <a:off x="0" y="16793"/>
          <a:ext cx="4620780" cy="2035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3000" kern="1200" dirty="0"/>
            <a:t>يبلغ عدد بوابات إحدى المدن الترفيهية 21 بوابة إذا دخل 945 شخصاً المدينة الترفيهية عبر البوابات بالتساوي خلال ساعة </a:t>
          </a:r>
          <a:endParaRPr lang="en-US" sz="3000" kern="1200" dirty="0"/>
        </a:p>
      </dsp:txBody>
      <dsp:txXfrm>
        <a:off x="99380" y="116173"/>
        <a:ext cx="4422020" cy="1837040"/>
      </dsp:txXfrm>
    </dsp:sp>
    <dsp:sp modelId="{AF2D20F7-7368-4FA4-A042-8DF9EB3BE83D}">
      <dsp:nvSpPr>
        <dsp:cNvPr id="0" name=""/>
        <dsp:cNvSpPr/>
      </dsp:nvSpPr>
      <dsp:spPr>
        <a:xfrm>
          <a:off x="0" y="2138993"/>
          <a:ext cx="4620780" cy="2035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3000" kern="1200" dirty="0"/>
            <a:t>فكم شخصاً دخل عبر كل بوابة ؟ </a:t>
          </a:r>
          <a:endParaRPr lang="en-US" sz="3000" kern="1200" dirty="0"/>
        </a:p>
      </dsp:txBody>
      <dsp:txXfrm>
        <a:off x="99380" y="2238373"/>
        <a:ext cx="4422020" cy="1837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02DBA-044F-409C-8486-965F4D5CF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5E8F5-BC97-4F40-9B55-B619D39A2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51EE4-0AFE-4B2B-9C27-E23CF294B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A602-51CD-402C-AA1E-83B7008CB365}" type="datetimeFigureOut">
              <a:rPr lang="ar-KW" smtClean="0"/>
              <a:t>13/04/1442</a:t>
            </a:fld>
            <a:endParaRPr lang="ar-K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3D06A-4588-451D-BCC8-B72DD0B5A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16685-3341-490D-B431-5EC37F023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25B-592B-4E35-8BFF-3592A530EC2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4926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6E7FF-AE21-4B65-8A6C-116466AEE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A06D4-B3FF-4066-9979-B44375721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57B97-1B22-48D6-8DBE-2F84313C5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A602-51CD-402C-AA1E-83B7008CB365}" type="datetimeFigureOut">
              <a:rPr lang="ar-KW" smtClean="0"/>
              <a:t>13/04/1442</a:t>
            </a:fld>
            <a:endParaRPr lang="ar-K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24CAC-A8A2-4C65-842E-12880B8EB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4A1EB-E386-4BC1-A297-07E9D018B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25B-592B-4E35-8BFF-3592A530EC2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70008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09E879-36AF-4438-BA61-A7E7DA701C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1AE906-C844-4E86-B855-E90D9F35D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9167C-3E7F-44A3-989C-7FE161ABE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A602-51CD-402C-AA1E-83B7008CB365}" type="datetimeFigureOut">
              <a:rPr lang="ar-KW" smtClean="0"/>
              <a:t>13/04/1442</a:t>
            </a:fld>
            <a:endParaRPr lang="ar-K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20BE7-117F-497B-A830-8FEB73E42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0A993-6351-4ED4-987F-CE18EA649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25B-592B-4E35-8BFF-3592A530EC2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3193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4B3C7-0FAD-4B7F-9CAF-152DE9669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20A8A-5AC4-4285-B6F8-A94562F27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24D02-D9A4-4714-AD1D-3A24E3818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A602-51CD-402C-AA1E-83B7008CB365}" type="datetimeFigureOut">
              <a:rPr lang="ar-KW" smtClean="0"/>
              <a:t>13/04/1442</a:t>
            </a:fld>
            <a:endParaRPr lang="ar-K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4061B-E793-45A7-A862-5CCB61732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EB6E2-5749-4BC3-96DE-9420EC627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25B-592B-4E35-8BFF-3592A530EC2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71230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47D35-9F00-4CC5-BD8A-99E65F9B5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B61AD-1FEC-4E8E-AB21-CEC70E030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628AD-387F-419C-AD16-BDF63C186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A602-51CD-402C-AA1E-83B7008CB365}" type="datetimeFigureOut">
              <a:rPr lang="ar-KW" smtClean="0"/>
              <a:t>13/04/1442</a:t>
            </a:fld>
            <a:endParaRPr lang="ar-K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5934F-6A16-4F77-9A3B-66AF3C60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52097-5F35-41DB-A2FC-233938DA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25B-592B-4E35-8BFF-3592A530EC2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9296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D8A5B-E87A-4094-83B7-C83BE1B1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75655-8425-4B00-BC74-77714E554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0832E-96CC-4C39-B523-1F47E559A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E4498-379D-42DE-A528-6BE836693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A602-51CD-402C-AA1E-83B7008CB365}" type="datetimeFigureOut">
              <a:rPr lang="ar-KW" smtClean="0"/>
              <a:t>13/04/1442</a:t>
            </a:fld>
            <a:endParaRPr lang="ar-K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595D4A-E831-4738-B763-66638348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91A50-795D-41DB-AE37-33BC6C03E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25B-592B-4E35-8BFF-3592A530EC2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0808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4C372-79F0-4188-AEE4-83763ACC3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D84A0-A6EA-4C4B-B14B-B6645EB04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F4181-747E-4FA0-A6B5-156FE143A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C466A-4BCA-4DEE-9596-0913BE61C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6CFCE3-5D70-4D22-8595-8873A39AC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54CF33-BE55-434C-B4BB-9DA33D9D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A602-51CD-402C-AA1E-83B7008CB365}" type="datetimeFigureOut">
              <a:rPr lang="ar-KW" smtClean="0"/>
              <a:t>13/04/1442</a:t>
            </a:fld>
            <a:endParaRPr lang="ar-K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FBB9A-F656-4358-ADE6-8BD16BFE9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58DEA-F824-40D5-AA8C-EE452502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25B-592B-4E35-8BFF-3592A530EC2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3951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7CDAE-B649-4226-B049-15CC52178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6AB088-5D4C-4B19-8592-2C943304C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A602-51CD-402C-AA1E-83B7008CB365}" type="datetimeFigureOut">
              <a:rPr lang="ar-KW" smtClean="0"/>
              <a:t>13/04/1442</a:t>
            </a:fld>
            <a:endParaRPr lang="ar-K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74431B-AA35-4CAE-B39B-2EE7799F5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E3CF00-814D-4FF0-BEB9-6BFFC05CE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25B-592B-4E35-8BFF-3592A530EC2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36408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0DC66F-7304-4687-A3BA-80301ADF1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A602-51CD-402C-AA1E-83B7008CB365}" type="datetimeFigureOut">
              <a:rPr lang="ar-KW" smtClean="0"/>
              <a:t>13/04/1442</a:t>
            </a:fld>
            <a:endParaRPr lang="ar-K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724744-1088-4134-9C4F-75797248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CE801A-30D5-4D0F-BD5C-73E92C96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25B-592B-4E35-8BFF-3592A530EC2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9144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49F8-FA7E-4A69-B8A2-42AD057EC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D0FC3-4C0B-4F4C-B772-8AC75DFCC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2B5F5-ACB0-45A9-A3B9-9082D0B53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99F35-EAFE-4605-9F29-F4A6A9BE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A602-51CD-402C-AA1E-83B7008CB365}" type="datetimeFigureOut">
              <a:rPr lang="ar-KW" smtClean="0"/>
              <a:t>13/04/1442</a:t>
            </a:fld>
            <a:endParaRPr lang="ar-K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35EB0-7F13-474A-B55E-ED30304A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28AE3-CC39-4A99-AC56-6ED340841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25B-592B-4E35-8BFF-3592A530EC2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2226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F31AC-C416-4721-BEEE-1548E3F89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27666-F151-4B82-888D-9EBF2857B0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717B56-4411-4033-B236-DB63D5FC7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062F3-CE9F-4070-BD51-22BFB6629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A602-51CD-402C-AA1E-83B7008CB365}" type="datetimeFigureOut">
              <a:rPr lang="ar-KW" smtClean="0"/>
              <a:t>13/04/1442</a:t>
            </a:fld>
            <a:endParaRPr lang="ar-K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D5E1-669A-4103-8EB6-69D01D235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91F96-B44F-4CD0-A495-FB64FE18E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25B-592B-4E35-8BFF-3592A530EC2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6796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AF7AF2-6A4C-4179-AEC7-5D3D6379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AC606-C044-4788-B9C3-147CDB1B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8C294-08EB-44E8-8863-A127B85891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A602-51CD-402C-AA1E-83B7008CB365}" type="datetimeFigureOut">
              <a:rPr lang="ar-KW" smtClean="0"/>
              <a:t>13/04/1442</a:t>
            </a:fld>
            <a:endParaRPr lang="ar-K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7AC2-340E-4023-BABD-FC297F6C9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E74A8-9670-4065-ABC1-3BBD743CF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1A25B-592B-4E35-8BFF-3592A530EC2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4996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Document 12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4822E8-0BCA-4EE9-8201-8513F2BEB242}"/>
              </a:ext>
            </a:extLst>
          </p:cNvPr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الطالبة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الصف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تم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التحميل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من </a:t>
            </a:r>
            <a:r>
              <a:rPr lang="en-US" sz="2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شبكة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ياكويت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التعليمية</a:t>
            </a:r>
            <a:endParaRPr lang="en-US" sz="2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EC3A20-0C9A-45F2-92D1-C1E15CE858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9E6DC"/>
              </a:clrFrom>
              <a:clrTo>
                <a:srgbClr val="F9E6DC">
                  <a:alpha val="0"/>
                </a:srgbClr>
              </a:clrTo>
            </a:clrChange>
          </a:blip>
          <a:srcRect l="2549" b="32935"/>
          <a:stretch/>
        </p:blipFill>
        <p:spPr>
          <a:xfrm>
            <a:off x="6523630" y="171163"/>
            <a:ext cx="5232510" cy="34587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FD6335-8A91-48DD-A236-DBAAB8AFB9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9" t="66917"/>
          <a:stretch/>
        </p:blipFill>
        <p:spPr>
          <a:xfrm>
            <a:off x="2009775" y="3761474"/>
            <a:ext cx="9496425" cy="3096525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7388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3">
            <a:extLst>
              <a:ext uri="{FF2B5EF4-FFF2-40B4-BE49-F238E27FC236}">
                <a16:creationId xmlns:a16="http://schemas.microsoft.com/office/drawing/2014/main" id="{FCC7F36F-B943-4C8A-9655-C65974EC1FC2}"/>
              </a:ext>
            </a:extLst>
          </p:cNvPr>
          <p:cNvSpPr/>
          <p:nvPr/>
        </p:nvSpPr>
        <p:spPr>
          <a:xfrm>
            <a:off x="258385" y="246854"/>
            <a:ext cx="685804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KW" sz="4400" dirty="0">
                <a:solidFill>
                  <a:srgbClr val="FF0000"/>
                </a:solidFill>
              </a:rPr>
              <a:t>أوجد ناتج : 945÷ 21 </a:t>
            </a:r>
          </a:p>
        </p:txBody>
      </p:sp>
      <p:sp>
        <p:nvSpPr>
          <p:cNvPr id="9" name="WordArt 14">
            <a:extLst>
              <a:ext uri="{FF2B5EF4-FFF2-40B4-BE49-F238E27FC236}">
                <a16:creationId xmlns:a16="http://schemas.microsoft.com/office/drawing/2014/main" id="{AEA1F2E3-4192-4CB4-BBBE-16DBE6253FA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03134" y="1571634"/>
            <a:ext cx="136942" cy="59055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r-KW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4</a:t>
            </a:r>
          </a:p>
        </p:txBody>
      </p:sp>
      <p:sp>
        <p:nvSpPr>
          <p:cNvPr id="10" name="Line 17">
            <a:extLst>
              <a:ext uri="{FF2B5EF4-FFF2-40B4-BE49-F238E27FC236}">
                <a16:creationId xmlns:a16="http://schemas.microsoft.com/office/drawing/2014/main" id="{E0439B5E-B046-48AC-9A2A-A64BE6AD70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8653" y="3612842"/>
            <a:ext cx="2302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KW" sz="3200"/>
          </a:p>
        </p:txBody>
      </p:sp>
      <p:sp>
        <p:nvSpPr>
          <p:cNvPr id="11" name="WordArt 22">
            <a:extLst>
              <a:ext uri="{FF2B5EF4-FFF2-40B4-BE49-F238E27FC236}">
                <a16:creationId xmlns:a16="http://schemas.microsoft.com/office/drawing/2014/main" id="{1D698292-F3C8-4B05-8A37-2BCCFF3A27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344489" y="1571634"/>
            <a:ext cx="229247" cy="519113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r-KW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5</a:t>
            </a:r>
          </a:p>
        </p:txBody>
      </p:sp>
      <p:sp>
        <p:nvSpPr>
          <p:cNvPr id="12" name="WordArt 36">
            <a:extLst>
              <a:ext uri="{FF2B5EF4-FFF2-40B4-BE49-F238E27FC236}">
                <a16:creationId xmlns:a16="http://schemas.microsoft.com/office/drawing/2014/main" id="{E594D157-4901-494F-8260-946B200729D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250391" y="3273109"/>
            <a:ext cx="273894" cy="59055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r-KW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8</a:t>
            </a:r>
          </a:p>
        </p:txBody>
      </p:sp>
      <p:sp>
        <p:nvSpPr>
          <p:cNvPr id="13" name="WordArt 37">
            <a:extLst>
              <a:ext uri="{FF2B5EF4-FFF2-40B4-BE49-F238E27FC236}">
                <a16:creationId xmlns:a16="http://schemas.microsoft.com/office/drawing/2014/main" id="{0CE4249A-D992-4D5F-B163-C0BAC59FE40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917446" y="3255651"/>
            <a:ext cx="182589" cy="588957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r-KW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4</a:t>
            </a:r>
          </a:p>
        </p:txBody>
      </p:sp>
      <p:sp>
        <p:nvSpPr>
          <p:cNvPr id="14" name="Line 26">
            <a:extLst>
              <a:ext uri="{FF2B5EF4-FFF2-40B4-BE49-F238E27FC236}">
                <a16:creationId xmlns:a16="http://schemas.microsoft.com/office/drawing/2014/main" id="{75ADA9F2-2C35-4598-B085-0D7C69FB1F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74506" y="4165299"/>
            <a:ext cx="1278122" cy="4571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KW" sz="3200"/>
          </a:p>
        </p:txBody>
      </p:sp>
      <p:sp>
        <p:nvSpPr>
          <p:cNvPr id="15" name="WordArt 18">
            <a:extLst>
              <a:ext uri="{FF2B5EF4-FFF2-40B4-BE49-F238E27FC236}">
                <a16:creationId xmlns:a16="http://schemas.microsoft.com/office/drawing/2014/main" id="{F7F7A8D1-E813-496D-892C-49339AF4864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45945" y="1785948"/>
            <a:ext cx="91294" cy="285751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r-KW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0</a:t>
            </a:r>
          </a:p>
        </p:txBody>
      </p:sp>
      <p:sp>
        <p:nvSpPr>
          <p:cNvPr id="16" name="WordArt 37">
            <a:extLst>
              <a:ext uri="{FF2B5EF4-FFF2-40B4-BE49-F238E27FC236}">
                <a16:creationId xmlns:a16="http://schemas.microsoft.com/office/drawing/2014/main" id="{CF8513EC-E7C6-437B-AA5F-9E07ABC51C4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423908" y="2428890"/>
            <a:ext cx="229247" cy="59055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ar-KW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ysClr val="windowText" lastClr="000000"/>
              </a:solidFill>
              <a:latin typeface="Arial Black"/>
            </a:endParaRPr>
          </a:p>
        </p:txBody>
      </p:sp>
      <p:sp>
        <p:nvSpPr>
          <p:cNvPr id="17" name="WordArt 37">
            <a:extLst>
              <a:ext uri="{FF2B5EF4-FFF2-40B4-BE49-F238E27FC236}">
                <a16:creationId xmlns:a16="http://schemas.microsoft.com/office/drawing/2014/main" id="{67E56309-278C-4401-BDAC-9251BE22322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961590" y="4467898"/>
            <a:ext cx="91294" cy="216514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r-KW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0</a:t>
            </a: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59F53BAA-259E-4C76-9770-A32F7E7AF1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14405" y="5165432"/>
            <a:ext cx="2302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KW" sz="3200"/>
          </a:p>
        </p:txBody>
      </p:sp>
      <p:sp>
        <p:nvSpPr>
          <p:cNvPr id="19" name="Line 26">
            <a:extLst>
              <a:ext uri="{FF2B5EF4-FFF2-40B4-BE49-F238E27FC236}">
                <a16:creationId xmlns:a16="http://schemas.microsoft.com/office/drawing/2014/main" id="{62087FB5-D0F6-49FE-A27B-2F081EFA28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77679" y="5665497"/>
            <a:ext cx="1278122" cy="4571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KW" sz="3200"/>
          </a:p>
        </p:txBody>
      </p:sp>
      <p:sp>
        <p:nvSpPr>
          <p:cNvPr id="20" name="WordArt 37">
            <a:extLst>
              <a:ext uri="{FF2B5EF4-FFF2-40B4-BE49-F238E27FC236}">
                <a16:creationId xmlns:a16="http://schemas.microsoft.com/office/drawing/2014/main" id="{5A579F18-C543-4BEE-BB89-91DD729ADB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60390" y="6041734"/>
            <a:ext cx="136943" cy="285752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r-KW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0</a:t>
            </a:r>
          </a:p>
        </p:txBody>
      </p:sp>
      <p:sp>
        <p:nvSpPr>
          <p:cNvPr id="22" name="WordArt 35">
            <a:extLst>
              <a:ext uri="{FF2B5EF4-FFF2-40B4-BE49-F238E27FC236}">
                <a16:creationId xmlns:a16="http://schemas.microsoft.com/office/drawing/2014/main" id="{C2DDC949-3845-4CEA-A72C-B273239AB43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53698" y="2393964"/>
            <a:ext cx="410828" cy="576263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5694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r-KW" sz="3200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latin typeface="Arial Black"/>
              </a:rPr>
              <a:t>21</a:t>
            </a:r>
          </a:p>
        </p:txBody>
      </p:sp>
      <p:sp>
        <p:nvSpPr>
          <p:cNvPr id="23" name="WordArt 36">
            <a:extLst>
              <a:ext uri="{FF2B5EF4-FFF2-40B4-BE49-F238E27FC236}">
                <a16:creationId xmlns:a16="http://schemas.microsoft.com/office/drawing/2014/main" id="{2AACE83D-C883-4214-9477-76B6D4E1067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183985" y="2413014"/>
            <a:ext cx="286077" cy="59055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r-KW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9</a:t>
            </a:r>
          </a:p>
        </p:txBody>
      </p:sp>
      <p:sp>
        <p:nvSpPr>
          <p:cNvPr id="24" name="WordArt 37">
            <a:extLst>
              <a:ext uri="{FF2B5EF4-FFF2-40B4-BE49-F238E27FC236}">
                <a16:creationId xmlns:a16="http://schemas.microsoft.com/office/drawing/2014/main" id="{337DBE07-F9D0-430A-9701-4A755FD1452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53897" y="2393964"/>
            <a:ext cx="229247" cy="59055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r-KW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4</a:t>
            </a:r>
          </a:p>
        </p:txBody>
      </p:sp>
      <p:sp>
        <p:nvSpPr>
          <p:cNvPr id="25" name="WordArt 37">
            <a:extLst>
              <a:ext uri="{FF2B5EF4-FFF2-40B4-BE49-F238E27FC236}">
                <a16:creationId xmlns:a16="http://schemas.microsoft.com/office/drawing/2014/main" id="{FC193CCE-A56B-4104-AFE4-E340882325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43162" y="2415242"/>
            <a:ext cx="229247" cy="59055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r-KW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5</a:t>
            </a:r>
          </a:p>
        </p:txBody>
      </p:sp>
      <p:sp>
        <p:nvSpPr>
          <p:cNvPr id="26" name="مستطيل 29">
            <a:extLst>
              <a:ext uri="{FF2B5EF4-FFF2-40B4-BE49-F238E27FC236}">
                <a16:creationId xmlns:a16="http://schemas.microsoft.com/office/drawing/2014/main" id="{BE0640A9-B396-4026-9FF7-819726A30CC7}"/>
              </a:ext>
            </a:extLst>
          </p:cNvPr>
          <p:cNvSpPr/>
          <p:nvPr/>
        </p:nvSpPr>
        <p:spPr>
          <a:xfrm>
            <a:off x="-945373" y="2857520"/>
            <a:ext cx="54292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KW" sz="3600" dirty="0">
                <a:solidFill>
                  <a:srgbClr val="00B050"/>
                </a:solidFill>
              </a:rPr>
              <a:t> 945÷ 21 = 45 </a:t>
            </a:r>
          </a:p>
        </p:txBody>
      </p:sp>
      <p:sp>
        <p:nvSpPr>
          <p:cNvPr id="27" name="WordArt 14">
            <a:extLst>
              <a:ext uri="{FF2B5EF4-FFF2-40B4-BE49-F238E27FC236}">
                <a16:creationId xmlns:a16="http://schemas.microsoft.com/office/drawing/2014/main" id="{BC06798A-23B9-45EF-8D75-ED92FBE71D4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45943" y="4255784"/>
            <a:ext cx="136942" cy="59055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r-KW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1</a:t>
            </a:r>
          </a:p>
        </p:txBody>
      </p:sp>
      <p:sp>
        <p:nvSpPr>
          <p:cNvPr id="28" name="WordArt 37">
            <a:extLst>
              <a:ext uri="{FF2B5EF4-FFF2-40B4-BE49-F238E27FC236}">
                <a16:creationId xmlns:a16="http://schemas.microsoft.com/office/drawing/2014/main" id="{FD8E1E19-8AE4-431A-9FDF-801B293577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988885" y="5201324"/>
            <a:ext cx="91294" cy="216514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r-KW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0</a:t>
            </a:r>
          </a:p>
        </p:txBody>
      </p:sp>
      <p:sp>
        <p:nvSpPr>
          <p:cNvPr id="29" name="WordArt 37">
            <a:extLst>
              <a:ext uri="{FF2B5EF4-FFF2-40B4-BE49-F238E27FC236}">
                <a16:creationId xmlns:a16="http://schemas.microsoft.com/office/drawing/2014/main" id="{3867669B-EAE9-4C64-971F-947B07726F6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417512" y="5041602"/>
            <a:ext cx="182588" cy="519112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r-KW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5</a:t>
            </a:r>
          </a:p>
        </p:txBody>
      </p:sp>
      <p:sp>
        <p:nvSpPr>
          <p:cNvPr id="30" name="WordArt 14">
            <a:extLst>
              <a:ext uri="{FF2B5EF4-FFF2-40B4-BE49-F238E27FC236}">
                <a16:creationId xmlns:a16="http://schemas.microsoft.com/office/drawing/2014/main" id="{45867A5A-F55B-4D17-872A-2843F3A4A85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488818" y="4989210"/>
            <a:ext cx="136942" cy="59055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r-KW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1</a:t>
            </a:r>
          </a:p>
        </p:txBody>
      </p:sp>
      <p:sp>
        <p:nvSpPr>
          <p:cNvPr id="31" name="مستطيل 33">
            <a:extLst>
              <a:ext uri="{FF2B5EF4-FFF2-40B4-BE49-F238E27FC236}">
                <a16:creationId xmlns:a16="http://schemas.microsoft.com/office/drawing/2014/main" id="{1BBC653A-3FFC-4789-B6FB-0A8ADE30E98B}"/>
              </a:ext>
            </a:extLst>
          </p:cNvPr>
          <p:cNvSpPr/>
          <p:nvPr/>
        </p:nvSpPr>
        <p:spPr>
          <a:xfrm>
            <a:off x="-950135" y="4019578"/>
            <a:ext cx="54292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KW" sz="3600" dirty="0"/>
              <a:t>التحقق : 21 × 45</a:t>
            </a:r>
          </a:p>
        </p:txBody>
      </p:sp>
      <p:sp>
        <p:nvSpPr>
          <p:cNvPr id="32" name="مستطيل 34">
            <a:extLst>
              <a:ext uri="{FF2B5EF4-FFF2-40B4-BE49-F238E27FC236}">
                <a16:creationId xmlns:a16="http://schemas.microsoft.com/office/drawing/2014/main" id="{5196B6C2-37F5-47CF-A690-0F36C74EB7D4}"/>
              </a:ext>
            </a:extLst>
          </p:cNvPr>
          <p:cNvSpPr/>
          <p:nvPr/>
        </p:nvSpPr>
        <p:spPr>
          <a:xfrm>
            <a:off x="186956" y="4989210"/>
            <a:ext cx="43858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KW" sz="2800" dirty="0">
                <a:solidFill>
                  <a:srgbClr val="00B050"/>
                </a:solidFill>
              </a:rPr>
              <a:t>إذا دخل 45 شخصاً من كل بوابة.</a:t>
            </a:r>
          </a:p>
        </p:txBody>
      </p:sp>
      <p:sp>
        <p:nvSpPr>
          <p:cNvPr id="33" name="WordArt 37">
            <a:extLst>
              <a:ext uri="{FF2B5EF4-FFF2-40B4-BE49-F238E27FC236}">
                <a16:creationId xmlns:a16="http://schemas.microsoft.com/office/drawing/2014/main" id="{7F141337-3B74-45F3-AAD7-A33C947ED1D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75902" y="2473032"/>
            <a:ext cx="182588" cy="519112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ar-KW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Arial Black"/>
              </a:rPr>
              <a:t>5</a:t>
            </a:r>
          </a:p>
        </p:txBody>
      </p:sp>
      <p:cxnSp>
        <p:nvCxnSpPr>
          <p:cNvPr id="34" name="رابط مستقيم 38">
            <a:extLst>
              <a:ext uri="{FF2B5EF4-FFF2-40B4-BE49-F238E27FC236}">
                <a16:creationId xmlns:a16="http://schemas.microsoft.com/office/drawing/2014/main" id="{12735937-3502-4B57-A563-0DA443D34FC0}"/>
              </a:ext>
            </a:extLst>
          </p:cNvPr>
          <p:cNvCxnSpPr/>
          <p:nvPr/>
        </p:nvCxnSpPr>
        <p:spPr>
          <a:xfrm rot="10800000">
            <a:off x="5649487" y="3071832"/>
            <a:ext cx="410827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31">
            <a:extLst>
              <a:ext uri="{FF2B5EF4-FFF2-40B4-BE49-F238E27FC236}">
                <a16:creationId xmlns:a16="http://schemas.microsoft.com/office/drawing/2014/main" id="{58F1B2FF-39D0-4FF4-A475-5AA409BF5621}"/>
              </a:ext>
            </a:extLst>
          </p:cNvPr>
          <p:cNvGrpSpPr>
            <a:grpSpLocks/>
          </p:cNvGrpSpPr>
          <p:nvPr/>
        </p:nvGrpSpPr>
        <p:grpSpPr bwMode="auto">
          <a:xfrm>
            <a:off x="4011166" y="2259008"/>
            <a:ext cx="2736850" cy="941388"/>
            <a:chOff x="2925" y="1964"/>
            <a:chExt cx="1452" cy="559"/>
          </a:xfrm>
        </p:grpSpPr>
        <p:sp>
          <p:nvSpPr>
            <p:cNvPr id="45" name="Line 32">
              <a:extLst>
                <a:ext uri="{FF2B5EF4-FFF2-40B4-BE49-F238E27FC236}">
                  <a16:creationId xmlns:a16="http://schemas.microsoft.com/office/drawing/2014/main" id="{109D8BFF-65DC-4DFF-8AC8-7DBFFEDE23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4" y="1979"/>
              <a:ext cx="95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ar-KW"/>
            </a:p>
          </p:txBody>
        </p:sp>
        <p:sp>
          <p:nvSpPr>
            <p:cNvPr id="46" name="Line 33">
              <a:extLst>
                <a:ext uri="{FF2B5EF4-FFF2-40B4-BE49-F238E27FC236}">
                  <a16:creationId xmlns:a16="http://schemas.microsoft.com/office/drawing/2014/main" id="{7F923541-625B-49EE-B7C1-EC7B6DB070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5" y="2523"/>
              <a:ext cx="5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ar-KW"/>
            </a:p>
          </p:txBody>
        </p:sp>
        <p:sp>
          <p:nvSpPr>
            <p:cNvPr id="47" name="Line 34">
              <a:extLst>
                <a:ext uri="{FF2B5EF4-FFF2-40B4-BE49-F238E27FC236}">
                  <a16:creationId xmlns:a16="http://schemas.microsoft.com/office/drawing/2014/main" id="{3D5C7520-0690-4BEF-BD6A-2BCFAA30CA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3144" y="2244"/>
              <a:ext cx="55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ar-KW"/>
            </a:p>
          </p:txBody>
        </p:sp>
      </p:grpSp>
      <p:graphicFrame>
        <p:nvGraphicFramePr>
          <p:cNvPr id="52" name="Content Placeholder 6">
            <a:extLst>
              <a:ext uri="{FF2B5EF4-FFF2-40B4-BE49-F238E27FC236}">
                <a16:creationId xmlns:a16="http://schemas.microsoft.com/office/drawing/2014/main" id="{E3966966-78B0-491F-B7FF-C6B334E338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08251"/>
              </p:ext>
            </p:extLst>
          </p:nvPr>
        </p:nvGraphicFramePr>
        <p:xfrm>
          <a:off x="7400268" y="643328"/>
          <a:ext cx="4620781" cy="4191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326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6">
            <a:extLst>
              <a:ext uri="{FF2B5EF4-FFF2-40B4-BE49-F238E27FC236}">
                <a16:creationId xmlns:a16="http://schemas.microsoft.com/office/drawing/2014/main" id="{03693AB1-BD29-4DA9-A528-C0E2F6011BEE}"/>
              </a:ext>
            </a:extLst>
          </p:cNvPr>
          <p:cNvSpPr/>
          <p:nvPr/>
        </p:nvSpPr>
        <p:spPr>
          <a:xfrm>
            <a:off x="548613" y="324417"/>
            <a:ext cx="582427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KW" sz="54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أوجد ناتج : 128 ÷ 4 </a:t>
            </a:r>
            <a:endParaRPr lang="ar-KW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2A11EC3-57EE-4AB4-9813-AB9E7019C056}"/>
              </a:ext>
            </a:extLst>
          </p:cNvPr>
          <p:cNvGrpSpPr/>
          <p:nvPr/>
        </p:nvGrpSpPr>
        <p:grpSpPr>
          <a:xfrm>
            <a:off x="1225948" y="1725984"/>
            <a:ext cx="4784994" cy="2071702"/>
            <a:chOff x="2500298" y="1857364"/>
            <a:chExt cx="4784994" cy="2071702"/>
          </a:xfrm>
        </p:grpSpPr>
        <p:grpSp>
          <p:nvGrpSpPr>
            <p:cNvPr id="6" name="مجموعة 7">
              <a:extLst>
                <a:ext uri="{FF2B5EF4-FFF2-40B4-BE49-F238E27FC236}">
                  <a16:creationId xmlns:a16="http://schemas.microsoft.com/office/drawing/2014/main" id="{7A40683F-7D43-40D9-9F41-7601577D113C}"/>
                </a:ext>
              </a:extLst>
            </p:cNvPr>
            <p:cNvGrpSpPr/>
            <p:nvPr/>
          </p:nvGrpSpPr>
          <p:grpSpPr>
            <a:xfrm>
              <a:off x="2500298" y="1857364"/>
              <a:ext cx="285752" cy="2071702"/>
              <a:chOff x="4499430" y="1428736"/>
              <a:chExt cx="429760" cy="2714644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36" name="مكعب 8">
                <a:extLst>
                  <a:ext uri="{FF2B5EF4-FFF2-40B4-BE49-F238E27FC236}">
                    <a16:creationId xmlns:a16="http://schemas.microsoft.com/office/drawing/2014/main" id="{C2D260BE-6AA0-46EF-9B67-2C6948671757}"/>
                  </a:ext>
                </a:extLst>
              </p:cNvPr>
              <p:cNvSpPr/>
              <p:nvPr/>
            </p:nvSpPr>
            <p:spPr>
              <a:xfrm>
                <a:off x="4500562" y="378619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37" name="مكعب 9">
                <a:extLst>
                  <a:ext uri="{FF2B5EF4-FFF2-40B4-BE49-F238E27FC236}">
                    <a16:creationId xmlns:a16="http://schemas.microsoft.com/office/drawing/2014/main" id="{8BA50458-BC1E-4E01-A879-686051ADEFEC}"/>
                  </a:ext>
                </a:extLst>
              </p:cNvPr>
              <p:cNvSpPr/>
              <p:nvPr/>
            </p:nvSpPr>
            <p:spPr>
              <a:xfrm>
                <a:off x="4500562" y="351608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38" name="مكعب 10">
                <a:extLst>
                  <a:ext uri="{FF2B5EF4-FFF2-40B4-BE49-F238E27FC236}">
                    <a16:creationId xmlns:a16="http://schemas.microsoft.com/office/drawing/2014/main" id="{70F4511C-9E29-4B2F-9CD1-7286BC1ADAA0}"/>
                  </a:ext>
                </a:extLst>
              </p:cNvPr>
              <p:cNvSpPr/>
              <p:nvPr/>
            </p:nvSpPr>
            <p:spPr>
              <a:xfrm>
                <a:off x="4499430" y="324371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39" name="مكعب 11">
                <a:extLst>
                  <a:ext uri="{FF2B5EF4-FFF2-40B4-BE49-F238E27FC236}">
                    <a16:creationId xmlns:a16="http://schemas.microsoft.com/office/drawing/2014/main" id="{2747322A-E9AA-4D00-AC5B-A04EC346155C}"/>
                  </a:ext>
                </a:extLst>
              </p:cNvPr>
              <p:cNvSpPr/>
              <p:nvPr/>
            </p:nvSpPr>
            <p:spPr>
              <a:xfrm>
                <a:off x="4499430" y="297360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40" name="مكعب 12">
                <a:extLst>
                  <a:ext uri="{FF2B5EF4-FFF2-40B4-BE49-F238E27FC236}">
                    <a16:creationId xmlns:a16="http://schemas.microsoft.com/office/drawing/2014/main" id="{3B074FE1-8694-4BC3-AA31-BD63C34A8BE7}"/>
                  </a:ext>
                </a:extLst>
              </p:cNvPr>
              <p:cNvSpPr/>
              <p:nvPr/>
            </p:nvSpPr>
            <p:spPr>
              <a:xfrm>
                <a:off x="4499430" y="270463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41" name="مكعب 13">
                <a:extLst>
                  <a:ext uri="{FF2B5EF4-FFF2-40B4-BE49-F238E27FC236}">
                    <a16:creationId xmlns:a16="http://schemas.microsoft.com/office/drawing/2014/main" id="{9C27B140-713F-4DF7-9F6A-B7A3FEE551FA}"/>
                  </a:ext>
                </a:extLst>
              </p:cNvPr>
              <p:cNvSpPr/>
              <p:nvPr/>
            </p:nvSpPr>
            <p:spPr>
              <a:xfrm>
                <a:off x="4499430" y="243452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42" name="مكعب 14">
                <a:extLst>
                  <a:ext uri="{FF2B5EF4-FFF2-40B4-BE49-F238E27FC236}">
                    <a16:creationId xmlns:a16="http://schemas.microsoft.com/office/drawing/2014/main" id="{2A18B5BD-6C0F-46E0-A13E-F6355CE0ABF2}"/>
                  </a:ext>
                </a:extLst>
              </p:cNvPr>
              <p:cNvSpPr/>
              <p:nvPr/>
            </p:nvSpPr>
            <p:spPr>
              <a:xfrm>
                <a:off x="4500562" y="217214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43" name="مكعب 15">
                <a:extLst>
                  <a:ext uri="{FF2B5EF4-FFF2-40B4-BE49-F238E27FC236}">
                    <a16:creationId xmlns:a16="http://schemas.microsoft.com/office/drawing/2014/main" id="{04208527-819A-4CB9-BA6B-691DADCC22D9}"/>
                  </a:ext>
                </a:extLst>
              </p:cNvPr>
              <p:cNvSpPr/>
              <p:nvPr/>
            </p:nvSpPr>
            <p:spPr>
              <a:xfrm>
                <a:off x="4500562" y="191542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44" name="مكعب 16">
                <a:extLst>
                  <a:ext uri="{FF2B5EF4-FFF2-40B4-BE49-F238E27FC236}">
                    <a16:creationId xmlns:a16="http://schemas.microsoft.com/office/drawing/2014/main" id="{601D001B-A8FB-474B-BC95-CAF6C012260B}"/>
                  </a:ext>
                </a:extLst>
              </p:cNvPr>
              <p:cNvSpPr/>
              <p:nvPr/>
            </p:nvSpPr>
            <p:spPr>
              <a:xfrm>
                <a:off x="4500562" y="165869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45" name="مكعب 17">
                <a:extLst>
                  <a:ext uri="{FF2B5EF4-FFF2-40B4-BE49-F238E27FC236}">
                    <a16:creationId xmlns:a16="http://schemas.microsoft.com/office/drawing/2014/main" id="{C97990EB-5419-402D-8C45-9EBAFCFB847C}"/>
                  </a:ext>
                </a:extLst>
              </p:cNvPr>
              <p:cNvSpPr/>
              <p:nvPr/>
            </p:nvSpPr>
            <p:spPr>
              <a:xfrm>
                <a:off x="4499430" y="142873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</p:grpSp>
        <p:sp>
          <p:nvSpPr>
            <p:cNvPr id="7" name="مكعب 18">
              <a:extLst>
                <a:ext uri="{FF2B5EF4-FFF2-40B4-BE49-F238E27FC236}">
                  <a16:creationId xmlns:a16="http://schemas.microsoft.com/office/drawing/2014/main" id="{0C1A1E48-D0FB-400A-BA0D-43F5BB60A5B5}"/>
                </a:ext>
              </a:extLst>
            </p:cNvPr>
            <p:cNvSpPr/>
            <p:nvPr/>
          </p:nvSpPr>
          <p:spPr>
            <a:xfrm>
              <a:off x="6500826" y="2155268"/>
              <a:ext cx="284400" cy="273600"/>
            </a:xfrm>
            <a:prstGeom prst="cub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/>
            </a:p>
          </p:txBody>
        </p:sp>
        <p:grpSp>
          <p:nvGrpSpPr>
            <p:cNvPr id="8" name="مجموعة 19">
              <a:extLst>
                <a:ext uri="{FF2B5EF4-FFF2-40B4-BE49-F238E27FC236}">
                  <a16:creationId xmlns:a16="http://schemas.microsoft.com/office/drawing/2014/main" id="{B914A1EE-7849-46CF-98DB-490FF4C9F977}"/>
                </a:ext>
              </a:extLst>
            </p:cNvPr>
            <p:cNvGrpSpPr/>
            <p:nvPr/>
          </p:nvGrpSpPr>
          <p:grpSpPr>
            <a:xfrm>
              <a:off x="2722986" y="1857364"/>
              <a:ext cx="285752" cy="2071702"/>
              <a:chOff x="4499430" y="1428736"/>
              <a:chExt cx="429760" cy="2714644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26" name="مكعب 20">
                <a:extLst>
                  <a:ext uri="{FF2B5EF4-FFF2-40B4-BE49-F238E27FC236}">
                    <a16:creationId xmlns:a16="http://schemas.microsoft.com/office/drawing/2014/main" id="{7B9C4CA3-0526-45FE-B561-0AF2AB9663BB}"/>
                  </a:ext>
                </a:extLst>
              </p:cNvPr>
              <p:cNvSpPr/>
              <p:nvPr/>
            </p:nvSpPr>
            <p:spPr>
              <a:xfrm>
                <a:off x="4500562" y="378619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27" name="مكعب 21">
                <a:extLst>
                  <a:ext uri="{FF2B5EF4-FFF2-40B4-BE49-F238E27FC236}">
                    <a16:creationId xmlns:a16="http://schemas.microsoft.com/office/drawing/2014/main" id="{3DB74DF6-60BF-4D40-AEA9-2C52F4D898B5}"/>
                  </a:ext>
                </a:extLst>
              </p:cNvPr>
              <p:cNvSpPr/>
              <p:nvPr/>
            </p:nvSpPr>
            <p:spPr>
              <a:xfrm>
                <a:off x="4500562" y="351608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28" name="مكعب 22">
                <a:extLst>
                  <a:ext uri="{FF2B5EF4-FFF2-40B4-BE49-F238E27FC236}">
                    <a16:creationId xmlns:a16="http://schemas.microsoft.com/office/drawing/2014/main" id="{E3476BC9-E74A-4393-90FE-69289E082665}"/>
                  </a:ext>
                </a:extLst>
              </p:cNvPr>
              <p:cNvSpPr/>
              <p:nvPr/>
            </p:nvSpPr>
            <p:spPr>
              <a:xfrm>
                <a:off x="4499430" y="324371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29" name="مكعب 23">
                <a:extLst>
                  <a:ext uri="{FF2B5EF4-FFF2-40B4-BE49-F238E27FC236}">
                    <a16:creationId xmlns:a16="http://schemas.microsoft.com/office/drawing/2014/main" id="{FB5F9A69-B6A8-44A9-B2D1-BC0C46E8C102}"/>
                  </a:ext>
                </a:extLst>
              </p:cNvPr>
              <p:cNvSpPr/>
              <p:nvPr/>
            </p:nvSpPr>
            <p:spPr>
              <a:xfrm>
                <a:off x="4499430" y="297360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30" name="مكعب 24">
                <a:extLst>
                  <a:ext uri="{FF2B5EF4-FFF2-40B4-BE49-F238E27FC236}">
                    <a16:creationId xmlns:a16="http://schemas.microsoft.com/office/drawing/2014/main" id="{40C5985A-39E0-44E0-8477-42E9B35058C2}"/>
                  </a:ext>
                </a:extLst>
              </p:cNvPr>
              <p:cNvSpPr/>
              <p:nvPr/>
            </p:nvSpPr>
            <p:spPr>
              <a:xfrm>
                <a:off x="4499430" y="270463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31" name="مكعب 25">
                <a:extLst>
                  <a:ext uri="{FF2B5EF4-FFF2-40B4-BE49-F238E27FC236}">
                    <a16:creationId xmlns:a16="http://schemas.microsoft.com/office/drawing/2014/main" id="{853B6691-4615-46CD-BC40-1C6790F61B7D}"/>
                  </a:ext>
                </a:extLst>
              </p:cNvPr>
              <p:cNvSpPr/>
              <p:nvPr/>
            </p:nvSpPr>
            <p:spPr>
              <a:xfrm>
                <a:off x="4499430" y="243452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32" name="مكعب 26">
                <a:extLst>
                  <a:ext uri="{FF2B5EF4-FFF2-40B4-BE49-F238E27FC236}">
                    <a16:creationId xmlns:a16="http://schemas.microsoft.com/office/drawing/2014/main" id="{9DE99F7E-5ABB-4AF7-BA2A-C70C1B79AF5E}"/>
                  </a:ext>
                </a:extLst>
              </p:cNvPr>
              <p:cNvSpPr/>
              <p:nvPr/>
            </p:nvSpPr>
            <p:spPr>
              <a:xfrm>
                <a:off x="4500562" y="217214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33" name="مكعب 27">
                <a:extLst>
                  <a:ext uri="{FF2B5EF4-FFF2-40B4-BE49-F238E27FC236}">
                    <a16:creationId xmlns:a16="http://schemas.microsoft.com/office/drawing/2014/main" id="{6D1C195C-7EB4-4B4B-B8D0-F4E472CEEC0A}"/>
                  </a:ext>
                </a:extLst>
              </p:cNvPr>
              <p:cNvSpPr/>
              <p:nvPr/>
            </p:nvSpPr>
            <p:spPr>
              <a:xfrm>
                <a:off x="4500562" y="191542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34" name="مكعب 28">
                <a:extLst>
                  <a:ext uri="{FF2B5EF4-FFF2-40B4-BE49-F238E27FC236}">
                    <a16:creationId xmlns:a16="http://schemas.microsoft.com/office/drawing/2014/main" id="{D13B1A4F-1461-4903-B361-546D96408049}"/>
                  </a:ext>
                </a:extLst>
              </p:cNvPr>
              <p:cNvSpPr/>
              <p:nvPr/>
            </p:nvSpPr>
            <p:spPr>
              <a:xfrm>
                <a:off x="4500562" y="165869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35" name="مكعب 29">
                <a:extLst>
                  <a:ext uri="{FF2B5EF4-FFF2-40B4-BE49-F238E27FC236}">
                    <a16:creationId xmlns:a16="http://schemas.microsoft.com/office/drawing/2014/main" id="{C34ACBE6-74CA-4327-A7E1-0433D4694FD3}"/>
                  </a:ext>
                </a:extLst>
              </p:cNvPr>
              <p:cNvSpPr/>
              <p:nvPr/>
            </p:nvSpPr>
            <p:spPr>
              <a:xfrm>
                <a:off x="4499430" y="142873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</p:grpSp>
        <p:grpSp>
          <p:nvGrpSpPr>
            <p:cNvPr id="9" name="مجموعة 30">
              <a:extLst>
                <a:ext uri="{FF2B5EF4-FFF2-40B4-BE49-F238E27FC236}">
                  <a16:creationId xmlns:a16="http://schemas.microsoft.com/office/drawing/2014/main" id="{EF8F1163-83FD-420E-BA21-C4B753F33476}"/>
                </a:ext>
              </a:extLst>
            </p:cNvPr>
            <p:cNvGrpSpPr/>
            <p:nvPr/>
          </p:nvGrpSpPr>
          <p:grpSpPr>
            <a:xfrm>
              <a:off x="2953066" y="1857364"/>
              <a:ext cx="285752" cy="2071702"/>
              <a:chOff x="4499430" y="1428736"/>
              <a:chExt cx="429760" cy="2714644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16" name="مكعب 31">
                <a:extLst>
                  <a:ext uri="{FF2B5EF4-FFF2-40B4-BE49-F238E27FC236}">
                    <a16:creationId xmlns:a16="http://schemas.microsoft.com/office/drawing/2014/main" id="{73116E53-6C70-42E9-9899-FD0571669C88}"/>
                  </a:ext>
                </a:extLst>
              </p:cNvPr>
              <p:cNvSpPr/>
              <p:nvPr/>
            </p:nvSpPr>
            <p:spPr>
              <a:xfrm>
                <a:off x="4500562" y="378619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17" name="مكعب 32">
                <a:extLst>
                  <a:ext uri="{FF2B5EF4-FFF2-40B4-BE49-F238E27FC236}">
                    <a16:creationId xmlns:a16="http://schemas.microsoft.com/office/drawing/2014/main" id="{D38057AB-B24B-4CAD-889F-3CA2477184C5}"/>
                  </a:ext>
                </a:extLst>
              </p:cNvPr>
              <p:cNvSpPr/>
              <p:nvPr/>
            </p:nvSpPr>
            <p:spPr>
              <a:xfrm>
                <a:off x="4500562" y="351608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18" name="مكعب 33">
                <a:extLst>
                  <a:ext uri="{FF2B5EF4-FFF2-40B4-BE49-F238E27FC236}">
                    <a16:creationId xmlns:a16="http://schemas.microsoft.com/office/drawing/2014/main" id="{24D6BE63-ED64-4AC2-BA34-F49C7ED88185}"/>
                  </a:ext>
                </a:extLst>
              </p:cNvPr>
              <p:cNvSpPr/>
              <p:nvPr/>
            </p:nvSpPr>
            <p:spPr>
              <a:xfrm>
                <a:off x="4499430" y="324371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19" name="مكعب 34">
                <a:extLst>
                  <a:ext uri="{FF2B5EF4-FFF2-40B4-BE49-F238E27FC236}">
                    <a16:creationId xmlns:a16="http://schemas.microsoft.com/office/drawing/2014/main" id="{6F6C404F-0C54-47D0-9E3E-2EDA6CA169E7}"/>
                  </a:ext>
                </a:extLst>
              </p:cNvPr>
              <p:cNvSpPr/>
              <p:nvPr/>
            </p:nvSpPr>
            <p:spPr>
              <a:xfrm>
                <a:off x="4499430" y="297360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20" name="مكعب 35">
                <a:extLst>
                  <a:ext uri="{FF2B5EF4-FFF2-40B4-BE49-F238E27FC236}">
                    <a16:creationId xmlns:a16="http://schemas.microsoft.com/office/drawing/2014/main" id="{CDDC88EB-7CDE-4988-8DFE-6040B9BEA94D}"/>
                  </a:ext>
                </a:extLst>
              </p:cNvPr>
              <p:cNvSpPr/>
              <p:nvPr/>
            </p:nvSpPr>
            <p:spPr>
              <a:xfrm>
                <a:off x="4499430" y="270463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21" name="مكعب 36">
                <a:extLst>
                  <a:ext uri="{FF2B5EF4-FFF2-40B4-BE49-F238E27FC236}">
                    <a16:creationId xmlns:a16="http://schemas.microsoft.com/office/drawing/2014/main" id="{68F5803A-350C-4D76-B867-A33260673705}"/>
                  </a:ext>
                </a:extLst>
              </p:cNvPr>
              <p:cNvSpPr/>
              <p:nvPr/>
            </p:nvSpPr>
            <p:spPr>
              <a:xfrm>
                <a:off x="4499430" y="243452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22" name="مكعب 37">
                <a:extLst>
                  <a:ext uri="{FF2B5EF4-FFF2-40B4-BE49-F238E27FC236}">
                    <a16:creationId xmlns:a16="http://schemas.microsoft.com/office/drawing/2014/main" id="{6705A0D2-D08B-4DD2-9E1B-8B0327D6837A}"/>
                  </a:ext>
                </a:extLst>
              </p:cNvPr>
              <p:cNvSpPr/>
              <p:nvPr/>
            </p:nvSpPr>
            <p:spPr>
              <a:xfrm>
                <a:off x="4500562" y="217214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23" name="مكعب 38">
                <a:extLst>
                  <a:ext uri="{FF2B5EF4-FFF2-40B4-BE49-F238E27FC236}">
                    <a16:creationId xmlns:a16="http://schemas.microsoft.com/office/drawing/2014/main" id="{6833EC1B-B83C-41E6-8D3F-B905A1AE87E7}"/>
                  </a:ext>
                </a:extLst>
              </p:cNvPr>
              <p:cNvSpPr/>
              <p:nvPr/>
            </p:nvSpPr>
            <p:spPr>
              <a:xfrm>
                <a:off x="4500562" y="191542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24" name="مكعب 39">
                <a:extLst>
                  <a:ext uri="{FF2B5EF4-FFF2-40B4-BE49-F238E27FC236}">
                    <a16:creationId xmlns:a16="http://schemas.microsoft.com/office/drawing/2014/main" id="{6BCF23CF-AF39-480F-B2CF-1BE0253A7E98}"/>
                  </a:ext>
                </a:extLst>
              </p:cNvPr>
              <p:cNvSpPr/>
              <p:nvPr/>
            </p:nvSpPr>
            <p:spPr>
              <a:xfrm>
                <a:off x="4500562" y="165869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25" name="مكعب 40">
                <a:extLst>
                  <a:ext uri="{FF2B5EF4-FFF2-40B4-BE49-F238E27FC236}">
                    <a16:creationId xmlns:a16="http://schemas.microsoft.com/office/drawing/2014/main" id="{5C469F1C-9199-448D-A4CB-1341B0D2B6A1}"/>
                  </a:ext>
                </a:extLst>
              </p:cNvPr>
              <p:cNvSpPr/>
              <p:nvPr/>
            </p:nvSpPr>
            <p:spPr>
              <a:xfrm>
                <a:off x="4499430" y="142873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</p:grpSp>
        <p:grpSp>
          <p:nvGrpSpPr>
            <p:cNvPr id="10" name="مجموعة 41">
              <a:extLst>
                <a:ext uri="{FF2B5EF4-FFF2-40B4-BE49-F238E27FC236}">
                  <a16:creationId xmlns:a16="http://schemas.microsoft.com/office/drawing/2014/main" id="{38D5E6F7-1EC9-41EA-A53E-5F45558FD9B0}"/>
                </a:ext>
              </a:extLst>
            </p:cNvPr>
            <p:cNvGrpSpPr/>
            <p:nvPr/>
          </p:nvGrpSpPr>
          <p:grpSpPr>
            <a:xfrm>
              <a:off x="3175754" y="1857364"/>
              <a:ext cx="285752" cy="2071702"/>
              <a:chOff x="4499430" y="1428736"/>
              <a:chExt cx="429760" cy="2714644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06" name="مكعب 42">
                <a:extLst>
                  <a:ext uri="{FF2B5EF4-FFF2-40B4-BE49-F238E27FC236}">
                    <a16:creationId xmlns:a16="http://schemas.microsoft.com/office/drawing/2014/main" id="{61A9EDB6-973B-491B-9EBD-234D1FF77912}"/>
                  </a:ext>
                </a:extLst>
              </p:cNvPr>
              <p:cNvSpPr/>
              <p:nvPr/>
            </p:nvSpPr>
            <p:spPr>
              <a:xfrm>
                <a:off x="4500562" y="378619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07" name="مكعب 43">
                <a:extLst>
                  <a:ext uri="{FF2B5EF4-FFF2-40B4-BE49-F238E27FC236}">
                    <a16:creationId xmlns:a16="http://schemas.microsoft.com/office/drawing/2014/main" id="{A2FCA7C0-E471-47C9-A776-163F98C088A1}"/>
                  </a:ext>
                </a:extLst>
              </p:cNvPr>
              <p:cNvSpPr/>
              <p:nvPr/>
            </p:nvSpPr>
            <p:spPr>
              <a:xfrm>
                <a:off x="4500562" y="351608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08" name="مكعب 44">
                <a:extLst>
                  <a:ext uri="{FF2B5EF4-FFF2-40B4-BE49-F238E27FC236}">
                    <a16:creationId xmlns:a16="http://schemas.microsoft.com/office/drawing/2014/main" id="{2008E6CF-C91A-410F-B92C-F17EC3803EDA}"/>
                  </a:ext>
                </a:extLst>
              </p:cNvPr>
              <p:cNvSpPr/>
              <p:nvPr/>
            </p:nvSpPr>
            <p:spPr>
              <a:xfrm>
                <a:off x="4499430" y="324371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09" name="مكعب 45">
                <a:extLst>
                  <a:ext uri="{FF2B5EF4-FFF2-40B4-BE49-F238E27FC236}">
                    <a16:creationId xmlns:a16="http://schemas.microsoft.com/office/drawing/2014/main" id="{10738D1A-F332-40E2-B5BE-98626981CA33}"/>
                  </a:ext>
                </a:extLst>
              </p:cNvPr>
              <p:cNvSpPr/>
              <p:nvPr/>
            </p:nvSpPr>
            <p:spPr>
              <a:xfrm>
                <a:off x="4499430" y="297360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10" name="مكعب 46">
                <a:extLst>
                  <a:ext uri="{FF2B5EF4-FFF2-40B4-BE49-F238E27FC236}">
                    <a16:creationId xmlns:a16="http://schemas.microsoft.com/office/drawing/2014/main" id="{26DEE46C-49DC-4EA9-BD92-35B4BC6CE4FC}"/>
                  </a:ext>
                </a:extLst>
              </p:cNvPr>
              <p:cNvSpPr/>
              <p:nvPr/>
            </p:nvSpPr>
            <p:spPr>
              <a:xfrm>
                <a:off x="4499430" y="270463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11" name="مكعب 47">
                <a:extLst>
                  <a:ext uri="{FF2B5EF4-FFF2-40B4-BE49-F238E27FC236}">
                    <a16:creationId xmlns:a16="http://schemas.microsoft.com/office/drawing/2014/main" id="{F6EDB33A-FC43-4703-8A45-0F83E3A0BB16}"/>
                  </a:ext>
                </a:extLst>
              </p:cNvPr>
              <p:cNvSpPr/>
              <p:nvPr/>
            </p:nvSpPr>
            <p:spPr>
              <a:xfrm>
                <a:off x="4499430" y="243452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12" name="مكعب 48">
                <a:extLst>
                  <a:ext uri="{FF2B5EF4-FFF2-40B4-BE49-F238E27FC236}">
                    <a16:creationId xmlns:a16="http://schemas.microsoft.com/office/drawing/2014/main" id="{D0427EB8-EE5A-4AAB-A371-042F9357FBED}"/>
                  </a:ext>
                </a:extLst>
              </p:cNvPr>
              <p:cNvSpPr/>
              <p:nvPr/>
            </p:nvSpPr>
            <p:spPr>
              <a:xfrm>
                <a:off x="4500562" y="217214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13" name="مكعب 49">
                <a:extLst>
                  <a:ext uri="{FF2B5EF4-FFF2-40B4-BE49-F238E27FC236}">
                    <a16:creationId xmlns:a16="http://schemas.microsoft.com/office/drawing/2014/main" id="{F849553A-49EF-4DDD-8E32-088335952932}"/>
                  </a:ext>
                </a:extLst>
              </p:cNvPr>
              <p:cNvSpPr/>
              <p:nvPr/>
            </p:nvSpPr>
            <p:spPr>
              <a:xfrm>
                <a:off x="4500562" y="191542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14" name="مكعب 50">
                <a:extLst>
                  <a:ext uri="{FF2B5EF4-FFF2-40B4-BE49-F238E27FC236}">
                    <a16:creationId xmlns:a16="http://schemas.microsoft.com/office/drawing/2014/main" id="{F583580B-F60E-40CF-8F6C-D7721C12CE39}"/>
                  </a:ext>
                </a:extLst>
              </p:cNvPr>
              <p:cNvSpPr/>
              <p:nvPr/>
            </p:nvSpPr>
            <p:spPr>
              <a:xfrm>
                <a:off x="4500562" y="165869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15" name="مكعب 51">
                <a:extLst>
                  <a:ext uri="{FF2B5EF4-FFF2-40B4-BE49-F238E27FC236}">
                    <a16:creationId xmlns:a16="http://schemas.microsoft.com/office/drawing/2014/main" id="{ECAF0EB0-98FA-4673-B65E-21A04636B32C}"/>
                  </a:ext>
                </a:extLst>
              </p:cNvPr>
              <p:cNvSpPr/>
              <p:nvPr/>
            </p:nvSpPr>
            <p:spPr>
              <a:xfrm>
                <a:off x="4499430" y="142873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</p:grpSp>
        <p:grpSp>
          <p:nvGrpSpPr>
            <p:cNvPr id="11" name="مجموعة 52">
              <a:extLst>
                <a:ext uri="{FF2B5EF4-FFF2-40B4-BE49-F238E27FC236}">
                  <a16:creationId xmlns:a16="http://schemas.microsoft.com/office/drawing/2014/main" id="{24E99180-09D6-4556-8370-93296A8775B9}"/>
                </a:ext>
              </a:extLst>
            </p:cNvPr>
            <p:cNvGrpSpPr/>
            <p:nvPr/>
          </p:nvGrpSpPr>
          <p:grpSpPr>
            <a:xfrm>
              <a:off x="3397460" y="1857364"/>
              <a:ext cx="285752" cy="2071702"/>
              <a:chOff x="4499430" y="1428736"/>
              <a:chExt cx="429760" cy="2714644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96" name="مكعب 53">
                <a:extLst>
                  <a:ext uri="{FF2B5EF4-FFF2-40B4-BE49-F238E27FC236}">
                    <a16:creationId xmlns:a16="http://schemas.microsoft.com/office/drawing/2014/main" id="{8D9E393C-C697-4285-AECE-61661A348B0B}"/>
                  </a:ext>
                </a:extLst>
              </p:cNvPr>
              <p:cNvSpPr/>
              <p:nvPr/>
            </p:nvSpPr>
            <p:spPr>
              <a:xfrm>
                <a:off x="4500562" y="378619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97" name="مكعب 54">
                <a:extLst>
                  <a:ext uri="{FF2B5EF4-FFF2-40B4-BE49-F238E27FC236}">
                    <a16:creationId xmlns:a16="http://schemas.microsoft.com/office/drawing/2014/main" id="{441BF7D0-27CC-48E7-B4BF-030082E9169D}"/>
                  </a:ext>
                </a:extLst>
              </p:cNvPr>
              <p:cNvSpPr/>
              <p:nvPr/>
            </p:nvSpPr>
            <p:spPr>
              <a:xfrm>
                <a:off x="4500562" y="351608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98" name="مكعب 55">
                <a:extLst>
                  <a:ext uri="{FF2B5EF4-FFF2-40B4-BE49-F238E27FC236}">
                    <a16:creationId xmlns:a16="http://schemas.microsoft.com/office/drawing/2014/main" id="{1AC9EC8C-C4F3-4519-B75C-4BFD617EE3CC}"/>
                  </a:ext>
                </a:extLst>
              </p:cNvPr>
              <p:cNvSpPr/>
              <p:nvPr/>
            </p:nvSpPr>
            <p:spPr>
              <a:xfrm>
                <a:off x="4499430" y="324371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99" name="مكعب 56">
                <a:extLst>
                  <a:ext uri="{FF2B5EF4-FFF2-40B4-BE49-F238E27FC236}">
                    <a16:creationId xmlns:a16="http://schemas.microsoft.com/office/drawing/2014/main" id="{32F0037A-CF1B-4B25-B0FB-E9A17D4C1808}"/>
                  </a:ext>
                </a:extLst>
              </p:cNvPr>
              <p:cNvSpPr/>
              <p:nvPr/>
            </p:nvSpPr>
            <p:spPr>
              <a:xfrm>
                <a:off x="4499430" y="297360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00" name="مكعب 57">
                <a:extLst>
                  <a:ext uri="{FF2B5EF4-FFF2-40B4-BE49-F238E27FC236}">
                    <a16:creationId xmlns:a16="http://schemas.microsoft.com/office/drawing/2014/main" id="{E693F4D0-3FC4-489C-A6D3-6FCFB7A404BC}"/>
                  </a:ext>
                </a:extLst>
              </p:cNvPr>
              <p:cNvSpPr/>
              <p:nvPr/>
            </p:nvSpPr>
            <p:spPr>
              <a:xfrm>
                <a:off x="4499430" y="270463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01" name="مكعب 58">
                <a:extLst>
                  <a:ext uri="{FF2B5EF4-FFF2-40B4-BE49-F238E27FC236}">
                    <a16:creationId xmlns:a16="http://schemas.microsoft.com/office/drawing/2014/main" id="{C1F2F023-13BE-4627-AA6E-90B6A9B1914C}"/>
                  </a:ext>
                </a:extLst>
              </p:cNvPr>
              <p:cNvSpPr/>
              <p:nvPr/>
            </p:nvSpPr>
            <p:spPr>
              <a:xfrm>
                <a:off x="4499430" y="243452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02" name="مكعب 59">
                <a:extLst>
                  <a:ext uri="{FF2B5EF4-FFF2-40B4-BE49-F238E27FC236}">
                    <a16:creationId xmlns:a16="http://schemas.microsoft.com/office/drawing/2014/main" id="{E4B74269-96C1-457A-9F56-809FFD28E5FF}"/>
                  </a:ext>
                </a:extLst>
              </p:cNvPr>
              <p:cNvSpPr/>
              <p:nvPr/>
            </p:nvSpPr>
            <p:spPr>
              <a:xfrm>
                <a:off x="4500562" y="217214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03" name="مكعب 60">
                <a:extLst>
                  <a:ext uri="{FF2B5EF4-FFF2-40B4-BE49-F238E27FC236}">
                    <a16:creationId xmlns:a16="http://schemas.microsoft.com/office/drawing/2014/main" id="{E1ABEE67-B2E2-45B3-BC32-15BACDEFED96}"/>
                  </a:ext>
                </a:extLst>
              </p:cNvPr>
              <p:cNvSpPr/>
              <p:nvPr/>
            </p:nvSpPr>
            <p:spPr>
              <a:xfrm>
                <a:off x="4500562" y="191542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04" name="مكعب 61">
                <a:extLst>
                  <a:ext uri="{FF2B5EF4-FFF2-40B4-BE49-F238E27FC236}">
                    <a16:creationId xmlns:a16="http://schemas.microsoft.com/office/drawing/2014/main" id="{A1941028-CF4E-4A03-837D-AC3FA28F7832}"/>
                  </a:ext>
                </a:extLst>
              </p:cNvPr>
              <p:cNvSpPr/>
              <p:nvPr/>
            </p:nvSpPr>
            <p:spPr>
              <a:xfrm>
                <a:off x="4500562" y="165869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105" name="مكعب 62">
                <a:extLst>
                  <a:ext uri="{FF2B5EF4-FFF2-40B4-BE49-F238E27FC236}">
                    <a16:creationId xmlns:a16="http://schemas.microsoft.com/office/drawing/2014/main" id="{BF8BB0C1-7184-45E8-B8E8-F1FE8DBC83B7}"/>
                  </a:ext>
                </a:extLst>
              </p:cNvPr>
              <p:cNvSpPr/>
              <p:nvPr/>
            </p:nvSpPr>
            <p:spPr>
              <a:xfrm>
                <a:off x="4499430" y="142873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</p:grpSp>
        <p:grpSp>
          <p:nvGrpSpPr>
            <p:cNvPr id="12" name="مجموعة 63">
              <a:extLst>
                <a:ext uri="{FF2B5EF4-FFF2-40B4-BE49-F238E27FC236}">
                  <a16:creationId xmlns:a16="http://schemas.microsoft.com/office/drawing/2014/main" id="{CBB4A53A-2B9C-4C90-90ED-5A39B2443093}"/>
                </a:ext>
              </a:extLst>
            </p:cNvPr>
            <p:cNvGrpSpPr/>
            <p:nvPr/>
          </p:nvGrpSpPr>
          <p:grpSpPr>
            <a:xfrm>
              <a:off x="3620148" y="1857364"/>
              <a:ext cx="285752" cy="2071702"/>
              <a:chOff x="4499430" y="1428736"/>
              <a:chExt cx="429760" cy="2714644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86" name="مكعب 64">
                <a:extLst>
                  <a:ext uri="{FF2B5EF4-FFF2-40B4-BE49-F238E27FC236}">
                    <a16:creationId xmlns:a16="http://schemas.microsoft.com/office/drawing/2014/main" id="{C475BF75-8580-4CF7-8E87-650B402D73BF}"/>
                  </a:ext>
                </a:extLst>
              </p:cNvPr>
              <p:cNvSpPr/>
              <p:nvPr/>
            </p:nvSpPr>
            <p:spPr>
              <a:xfrm>
                <a:off x="4500562" y="378619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87" name="مكعب 65">
                <a:extLst>
                  <a:ext uri="{FF2B5EF4-FFF2-40B4-BE49-F238E27FC236}">
                    <a16:creationId xmlns:a16="http://schemas.microsoft.com/office/drawing/2014/main" id="{E79CADE6-75AB-4BA9-B3D2-12065DDCF42C}"/>
                  </a:ext>
                </a:extLst>
              </p:cNvPr>
              <p:cNvSpPr/>
              <p:nvPr/>
            </p:nvSpPr>
            <p:spPr>
              <a:xfrm>
                <a:off x="4500562" y="351608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88" name="مكعب 66">
                <a:extLst>
                  <a:ext uri="{FF2B5EF4-FFF2-40B4-BE49-F238E27FC236}">
                    <a16:creationId xmlns:a16="http://schemas.microsoft.com/office/drawing/2014/main" id="{EE405FC2-DB22-451F-B07C-936F5B321E3B}"/>
                  </a:ext>
                </a:extLst>
              </p:cNvPr>
              <p:cNvSpPr/>
              <p:nvPr/>
            </p:nvSpPr>
            <p:spPr>
              <a:xfrm>
                <a:off x="4499430" y="324371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89" name="مكعب 67">
                <a:extLst>
                  <a:ext uri="{FF2B5EF4-FFF2-40B4-BE49-F238E27FC236}">
                    <a16:creationId xmlns:a16="http://schemas.microsoft.com/office/drawing/2014/main" id="{EF5FC4F3-DEA9-4BC3-80B0-65F0C585D2B4}"/>
                  </a:ext>
                </a:extLst>
              </p:cNvPr>
              <p:cNvSpPr/>
              <p:nvPr/>
            </p:nvSpPr>
            <p:spPr>
              <a:xfrm>
                <a:off x="4499430" y="297360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90" name="مكعب 68">
                <a:extLst>
                  <a:ext uri="{FF2B5EF4-FFF2-40B4-BE49-F238E27FC236}">
                    <a16:creationId xmlns:a16="http://schemas.microsoft.com/office/drawing/2014/main" id="{CEFFA5D5-7858-4F11-AC45-BC0FA84C9940}"/>
                  </a:ext>
                </a:extLst>
              </p:cNvPr>
              <p:cNvSpPr/>
              <p:nvPr/>
            </p:nvSpPr>
            <p:spPr>
              <a:xfrm>
                <a:off x="4499430" y="270463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91" name="مكعب 69">
                <a:extLst>
                  <a:ext uri="{FF2B5EF4-FFF2-40B4-BE49-F238E27FC236}">
                    <a16:creationId xmlns:a16="http://schemas.microsoft.com/office/drawing/2014/main" id="{721F82E6-8C89-4DE3-9819-A2C0B14CD084}"/>
                  </a:ext>
                </a:extLst>
              </p:cNvPr>
              <p:cNvSpPr/>
              <p:nvPr/>
            </p:nvSpPr>
            <p:spPr>
              <a:xfrm>
                <a:off x="4499430" y="243452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92" name="مكعب 70">
                <a:extLst>
                  <a:ext uri="{FF2B5EF4-FFF2-40B4-BE49-F238E27FC236}">
                    <a16:creationId xmlns:a16="http://schemas.microsoft.com/office/drawing/2014/main" id="{3C0F1A4B-07A0-4433-AF9E-18B8359198C3}"/>
                  </a:ext>
                </a:extLst>
              </p:cNvPr>
              <p:cNvSpPr/>
              <p:nvPr/>
            </p:nvSpPr>
            <p:spPr>
              <a:xfrm>
                <a:off x="4500562" y="217214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93" name="مكعب 71">
                <a:extLst>
                  <a:ext uri="{FF2B5EF4-FFF2-40B4-BE49-F238E27FC236}">
                    <a16:creationId xmlns:a16="http://schemas.microsoft.com/office/drawing/2014/main" id="{D1374438-0D53-49C5-8DCF-90F8AE2AD0A5}"/>
                  </a:ext>
                </a:extLst>
              </p:cNvPr>
              <p:cNvSpPr/>
              <p:nvPr/>
            </p:nvSpPr>
            <p:spPr>
              <a:xfrm>
                <a:off x="4500562" y="191542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94" name="مكعب 72">
                <a:extLst>
                  <a:ext uri="{FF2B5EF4-FFF2-40B4-BE49-F238E27FC236}">
                    <a16:creationId xmlns:a16="http://schemas.microsoft.com/office/drawing/2014/main" id="{D8DD99C3-D3CC-4DC9-AC56-4B0912147C20}"/>
                  </a:ext>
                </a:extLst>
              </p:cNvPr>
              <p:cNvSpPr/>
              <p:nvPr/>
            </p:nvSpPr>
            <p:spPr>
              <a:xfrm>
                <a:off x="4500562" y="165869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95" name="مكعب 73">
                <a:extLst>
                  <a:ext uri="{FF2B5EF4-FFF2-40B4-BE49-F238E27FC236}">
                    <a16:creationId xmlns:a16="http://schemas.microsoft.com/office/drawing/2014/main" id="{956D8297-A6E0-4287-ABEE-6C1AC5185483}"/>
                  </a:ext>
                </a:extLst>
              </p:cNvPr>
              <p:cNvSpPr/>
              <p:nvPr/>
            </p:nvSpPr>
            <p:spPr>
              <a:xfrm>
                <a:off x="4499430" y="142873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</p:grpSp>
        <p:grpSp>
          <p:nvGrpSpPr>
            <p:cNvPr id="13" name="مجموعة 74">
              <a:extLst>
                <a:ext uri="{FF2B5EF4-FFF2-40B4-BE49-F238E27FC236}">
                  <a16:creationId xmlns:a16="http://schemas.microsoft.com/office/drawing/2014/main" id="{0AEF7449-30AA-45A0-8294-50C3B283880D}"/>
                </a:ext>
              </a:extLst>
            </p:cNvPr>
            <p:cNvGrpSpPr/>
            <p:nvPr/>
          </p:nvGrpSpPr>
          <p:grpSpPr>
            <a:xfrm>
              <a:off x="3850228" y="1857364"/>
              <a:ext cx="285752" cy="2071702"/>
              <a:chOff x="4499430" y="1428736"/>
              <a:chExt cx="429760" cy="2714644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76" name="مكعب 75">
                <a:extLst>
                  <a:ext uri="{FF2B5EF4-FFF2-40B4-BE49-F238E27FC236}">
                    <a16:creationId xmlns:a16="http://schemas.microsoft.com/office/drawing/2014/main" id="{622ADB6E-58D2-45E9-945C-ACC102684ED7}"/>
                  </a:ext>
                </a:extLst>
              </p:cNvPr>
              <p:cNvSpPr/>
              <p:nvPr/>
            </p:nvSpPr>
            <p:spPr>
              <a:xfrm>
                <a:off x="4500562" y="378619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77" name="مكعب 76">
                <a:extLst>
                  <a:ext uri="{FF2B5EF4-FFF2-40B4-BE49-F238E27FC236}">
                    <a16:creationId xmlns:a16="http://schemas.microsoft.com/office/drawing/2014/main" id="{48186D31-B4CA-48E7-ADFB-0DC7FC73123F}"/>
                  </a:ext>
                </a:extLst>
              </p:cNvPr>
              <p:cNvSpPr/>
              <p:nvPr/>
            </p:nvSpPr>
            <p:spPr>
              <a:xfrm>
                <a:off x="4500562" y="351608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78" name="مكعب 77">
                <a:extLst>
                  <a:ext uri="{FF2B5EF4-FFF2-40B4-BE49-F238E27FC236}">
                    <a16:creationId xmlns:a16="http://schemas.microsoft.com/office/drawing/2014/main" id="{9EA6C714-72AF-4FA1-9C17-68D3AAC81A41}"/>
                  </a:ext>
                </a:extLst>
              </p:cNvPr>
              <p:cNvSpPr/>
              <p:nvPr/>
            </p:nvSpPr>
            <p:spPr>
              <a:xfrm>
                <a:off x="4499430" y="324371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79" name="مكعب 78">
                <a:extLst>
                  <a:ext uri="{FF2B5EF4-FFF2-40B4-BE49-F238E27FC236}">
                    <a16:creationId xmlns:a16="http://schemas.microsoft.com/office/drawing/2014/main" id="{ADEA6DE2-7811-44D1-A175-00B8074D65C3}"/>
                  </a:ext>
                </a:extLst>
              </p:cNvPr>
              <p:cNvSpPr/>
              <p:nvPr/>
            </p:nvSpPr>
            <p:spPr>
              <a:xfrm>
                <a:off x="4499430" y="297360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80" name="مكعب 79">
                <a:extLst>
                  <a:ext uri="{FF2B5EF4-FFF2-40B4-BE49-F238E27FC236}">
                    <a16:creationId xmlns:a16="http://schemas.microsoft.com/office/drawing/2014/main" id="{A7AD1D07-55CC-4B0B-8657-902BA4A4B1AE}"/>
                  </a:ext>
                </a:extLst>
              </p:cNvPr>
              <p:cNvSpPr/>
              <p:nvPr/>
            </p:nvSpPr>
            <p:spPr>
              <a:xfrm>
                <a:off x="4499430" y="270463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81" name="مكعب 80">
                <a:extLst>
                  <a:ext uri="{FF2B5EF4-FFF2-40B4-BE49-F238E27FC236}">
                    <a16:creationId xmlns:a16="http://schemas.microsoft.com/office/drawing/2014/main" id="{F2695769-EEA9-4308-8EFE-5B9799F61DC7}"/>
                  </a:ext>
                </a:extLst>
              </p:cNvPr>
              <p:cNvSpPr/>
              <p:nvPr/>
            </p:nvSpPr>
            <p:spPr>
              <a:xfrm>
                <a:off x="4499430" y="243452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82" name="مكعب 81">
                <a:extLst>
                  <a:ext uri="{FF2B5EF4-FFF2-40B4-BE49-F238E27FC236}">
                    <a16:creationId xmlns:a16="http://schemas.microsoft.com/office/drawing/2014/main" id="{D85AE3AE-5F4F-4D40-9324-54BF452ADCCC}"/>
                  </a:ext>
                </a:extLst>
              </p:cNvPr>
              <p:cNvSpPr/>
              <p:nvPr/>
            </p:nvSpPr>
            <p:spPr>
              <a:xfrm>
                <a:off x="4500562" y="217214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83" name="مكعب 82">
                <a:extLst>
                  <a:ext uri="{FF2B5EF4-FFF2-40B4-BE49-F238E27FC236}">
                    <a16:creationId xmlns:a16="http://schemas.microsoft.com/office/drawing/2014/main" id="{7CA731EC-EDE0-4B32-981C-4BF7D433A3C7}"/>
                  </a:ext>
                </a:extLst>
              </p:cNvPr>
              <p:cNvSpPr/>
              <p:nvPr/>
            </p:nvSpPr>
            <p:spPr>
              <a:xfrm>
                <a:off x="4500562" y="191542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84" name="مكعب 83">
                <a:extLst>
                  <a:ext uri="{FF2B5EF4-FFF2-40B4-BE49-F238E27FC236}">
                    <a16:creationId xmlns:a16="http://schemas.microsoft.com/office/drawing/2014/main" id="{DD599411-A3DB-4E75-B00C-CD20D821A8F4}"/>
                  </a:ext>
                </a:extLst>
              </p:cNvPr>
              <p:cNvSpPr/>
              <p:nvPr/>
            </p:nvSpPr>
            <p:spPr>
              <a:xfrm>
                <a:off x="4500562" y="165869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85" name="مكعب 84">
                <a:extLst>
                  <a:ext uri="{FF2B5EF4-FFF2-40B4-BE49-F238E27FC236}">
                    <a16:creationId xmlns:a16="http://schemas.microsoft.com/office/drawing/2014/main" id="{663AAA06-10A0-44A7-8C58-909BFD081CEB}"/>
                  </a:ext>
                </a:extLst>
              </p:cNvPr>
              <p:cNvSpPr/>
              <p:nvPr/>
            </p:nvSpPr>
            <p:spPr>
              <a:xfrm>
                <a:off x="4499430" y="142873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</p:grpSp>
        <p:grpSp>
          <p:nvGrpSpPr>
            <p:cNvPr id="14" name="مجموعة 85">
              <a:extLst>
                <a:ext uri="{FF2B5EF4-FFF2-40B4-BE49-F238E27FC236}">
                  <a16:creationId xmlns:a16="http://schemas.microsoft.com/office/drawing/2014/main" id="{8F2D38A1-5C8E-4AFA-8D94-9CE3DDF95574}"/>
                </a:ext>
              </a:extLst>
            </p:cNvPr>
            <p:cNvGrpSpPr/>
            <p:nvPr/>
          </p:nvGrpSpPr>
          <p:grpSpPr>
            <a:xfrm>
              <a:off x="4072916" y="1857364"/>
              <a:ext cx="285752" cy="2071702"/>
              <a:chOff x="4499430" y="1428736"/>
              <a:chExt cx="429760" cy="2714644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66" name="مكعب 86">
                <a:extLst>
                  <a:ext uri="{FF2B5EF4-FFF2-40B4-BE49-F238E27FC236}">
                    <a16:creationId xmlns:a16="http://schemas.microsoft.com/office/drawing/2014/main" id="{B86ACC1A-866C-43DE-9D0B-56C9693640ED}"/>
                  </a:ext>
                </a:extLst>
              </p:cNvPr>
              <p:cNvSpPr/>
              <p:nvPr/>
            </p:nvSpPr>
            <p:spPr>
              <a:xfrm>
                <a:off x="4500562" y="378619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67" name="مكعب 87">
                <a:extLst>
                  <a:ext uri="{FF2B5EF4-FFF2-40B4-BE49-F238E27FC236}">
                    <a16:creationId xmlns:a16="http://schemas.microsoft.com/office/drawing/2014/main" id="{1037AF94-2458-4A7F-9FEE-7EF49CD18BAA}"/>
                  </a:ext>
                </a:extLst>
              </p:cNvPr>
              <p:cNvSpPr/>
              <p:nvPr/>
            </p:nvSpPr>
            <p:spPr>
              <a:xfrm>
                <a:off x="4500562" y="351608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68" name="مكعب 88">
                <a:extLst>
                  <a:ext uri="{FF2B5EF4-FFF2-40B4-BE49-F238E27FC236}">
                    <a16:creationId xmlns:a16="http://schemas.microsoft.com/office/drawing/2014/main" id="{F1C6DD71-3583-453C-AD4A-955CCCD9F03B}"/>
                  </a:ext>
                </a:extLst>
              </p:cNvPr>
              <p:cNvSpPr/>
              <p:nvPr/>
            </p:nvSpPr>
            <p:spPr>
              <a:xfrm>
                <a:off x="4499430" y="324371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69" name="مكعب 89">
                <a:extLst>
                  <a:ext uri="{FF2B5EF4-FFF2-40B4-BE49-F238E27FC236}">
                    <a16:creationId xmlns:a16="http://schemas.microsoft.com/office/drawing/2014/main" id="{41060173-A2A5-4550-809C-849841AB0B7B}"/>
                  </a:ext>
                </a:extLst>
              </p:cNvPr>
              <p:cNvSpPr/>
              <p:nvPr/>
            </p:nvSpPr>
            <p:spPr>
              <a:xfrm>
                <a:off x="4499430" y="297360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70" name="مكعب 90">
                <a:extLst>
                  <a:ext uri="{FF2B5EF4-FFF2-40B4-BE49-F238E27FC236}">
                    <a16:creationId xmlns:a16="http://schemas.microsoft.com/office/drawing/2014/main" id="{335A9C67-8443-43A5-A813-1B36C5B482B7}"/>
                  </a:ext>
                </a:extLst>
              </p:cNvPr>
              <p:cNvSpPr/>
              <p:nvPr/>
            </p:nvSpPr>
            <p:spPr>
              <a:xfrm>
                <a:off x="4499430" y="270463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71" name="مكعب 91">
                <a:extLst>
                  <a:ext uri="{FF2B5EF4-FFF2-40B4-BE49-F238E27FC236}">
                    <a16:creationId xmlns:a16="http://schemas.microsoft.com/office/drawing/2014/main" id="{DA460B88-0517-41C9-A92C-41209E2D97A2}"/>
                  </a:ext>
                </a:extLst>
              </p:cNvPr>
              <p:cNvSpPr/>
              <p:nvPr/>
            </p:nvSpPr>
            <p:spPr>
              <a:xfrm>
                <a:off x="4499430" y="243452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72" name="مكعب 92">
                <a:extLst>
                  <a:ext uri="{FF2B5EF4-FFF2-40B4-BE49-F238E27FC236}">
                    <a16:creationId xmlns:a16="http://schemas.microsoft.com/office/drawing/2014/main" id="{F8E9120B-EC80-4875-BB85-DA4F75DDA7D5}"/>
                  </a:ext>
                </a:extLst>
              </p:cNvPr>
              <p:cNvSpPr/>
              <p:nvPr/>
            </p:nvSpPr>
            <p:spPr>
              <a:xfrm>
                <a:off x="4500562" y="217214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73" name="مكعب 93">
                <a:extLst>
                  <a:ext uri="{FF2B5EF4-FFF2-40B4-BE49-F238E27FC236}">
                    <a16:creationId xmlns:a16="http://schemas.microsoft.com/office/drawing/2014/main" id="{272D58AE-A5DA-4822-841F-D71C30C0A329}"/>
                  </a:ext>
                </a:extLst>
              </p:cNvPr>
              <p:cNvSpPr/>
              <p:nvPr/>
            </p:nvSpPr>
            <p:spPr>
              <a:xfrm>
                <a:off x="4500562" y="191542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74" name="مكعب 94">
                <a:extLst>
                  <a:ext uri="{FF2B5EF4-FFF2-40B4-BE49-F238E27FC236}">
                    <a16:creationId xmlns:a16="http://schemas.microsoft.com/office/drawing/2014/main" id="{F65F2361-7046-4F0A-B759-5FC189D82DB2}"/>
                  </a:ext>
                </a:extLst>
              </p:cNvPr>
              <p:cNvSpPr/>
              <p:nvPr/>
            </p:nvSpPr>
            <p:spPr>
              <a:xfrm>
                <a:off x="4500562" y="165869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75" name="مكعب 95">
                <a:extLst>
                  <a:ext uri="{FF2B5EF4-FFF2-40B4-BE49-F238E27FC236}">
                    <a16:creationId xmlns:a16="http://schemas.microsoft.com/office/drawing/2014/main" id="{E7A6ED6C-237F-40C5-81FC-A80230ABACC1}"/>
                  </a:ext>
                </a:extLst>
              </p:cNvPr>
              <p:cNvSpPr/>
              <p:nvPr/>
            </p:nvSpPr>
            <p:spPr>
              <a:xfrm>
                <a:off x="4499430" y="142873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</p:grpSp>
        <p:grpSp>
          <p:nvGrpSpPr>
            <p:cNvPr id="15" name="مجموعة 96">
              <a:extLst>
                <a:ext uri="{FF2B5EF4-FFF2-40B4-BE49-F238E27FC236}">
                  <a16:creationId xmlns:a16="http://schemas.microsoft.com/office/drawing/2014/main" id="{91762994-C2FF-4A6D-A79F-6612BE97CFCE}"/>
                </a:ext>
              </a:extLst>
            </p:cNvPr>
            <p:cNvGrpSpPr/>
            <p:nvPr/>
          </p:nvGrpSpPr>
          <p:grpSpPr>
            <a:xfrm>
              <a:off x="4294622" y="1857364"/>
              <a:ext cx="285752" cy="2071702"/>
              <a:chOff x="4499430" y="1428736"/>
              <a:chExt cx="429760" cy="2714644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56" name="مكعب 97">
                <a:extLst>
                  <a:ext uri="{FF2B5EF4-FFF2-40B4-BE49-F238E27FC236}">
                    <a16:creationId xmlns:a16="http://schemas.microsoft.com/office/drawing/2014/main" id="{5E3C2FF8-2B3B-4584-BB1C-C46A5317A177}"/>
                  </a:ext>
                </a:extLst>
              </p:cNvPr>
              <p:cNvSpPr/>
              <p:nvPr/>
            </p:nvSpPr>
            <p:spPr>
              <a:xfrm>
                <a:off x="4500562" y="378619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57" name="مكعب 98">
                <a:extLst>
                  <a:ext uri="{FF2B5EF4-FFF2-40B4-BE49-F238E27FC236}">
                    <a16:creationId xmlns:a16="http://schemas.microsoft.com/office/drawing/2014/main" id="{F450131D-9D08-45FB-8132-7542CFDEEDD7}"/>
                  </a:ext>
                </a:extLst>
              </p:cNvPr>
              <p:cNvSpPr/>
              <p:nvPr/>
            </p:nvSpPr>
            <p:spPr>
              <a:xfrm>
                <a:off x="4500562" y="351608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58" name="مكعب 99">
                <a:extLst>
                  <a:ext uri="{FF2B5EF4-FFF2-40B4-BE49-F238E27FC236}">
                    <a16:creationId xmlns:a16="http://schemas.microsoft.com/office/drawing/2014/main" id="{BF0572E8-65ED-48F0-892E-65AD64848A60}"/>
                  </a:ext>
                </a:extLst>
              </p:cNvPr>
              <p:cNvSpPr/>
              <p:nvPr/>
            </p:nvSpPr>
            <p:spPr>
              <a:xfrm>
                <a:off x="4499430" y="324371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59" name="مكعب 100">
                <a:extLst>
                  <a:ext uri="{FF2B5EF4-FFF2-40B4-BE49-F238E27FC236}">
                    <a16:creationId xmlns:a16="http://schemas.microsoft.com/office/drawing/2014/main" id="{13AB1FF1-920C-4A61-B647-9C074906D196}"/>
                  </a:ext>
                </a:extLst>
              </p:cNvPr>
              <p:cNvSpPr/>
              <p:nvPr/>
            </p:nvSpPr>
            <p:spPr>
              <a:xfrm>
                <a:off x="4499430" y="297360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60" name="مكعب 101">
                <a:extLst>
                  <a:ext uri="{FF2B5EF4-FFF2-40B4-BE49-F238E27FC236}">
                    <a16:creationId xmlns:a16="http://schemas.microsoft.com/office/drawing/2014/main" id="{2CC0B801-9EDB-490E-B72F-091B085A8DEE}"/>
                  </a:ext>
                </a:extLst>
              </p:cNvPr>
              <p:cNvSpPr/>
              <p:nvPr/>
            </p:nvSpPr>
            <p:spPr>
              <a:xfrm>
                <a:off x="4499430" y="270463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61" name="مكعب 102">
                <a:extLst>
                  <a:ext uri="{FF2B5EF4-FFF2-40B4-BE49-F238E27FC236}">
                    <a16:creationId xmlns:a16="http://schemas.microsoft.com/office/drawing/2014/main" id="{7F88DFF1-0324-4EA8-A1A3-75A3883F3FF1}"/>
                  </a:ext>
                </a:extLst>
              </p:cNvPr>
              <p:cNvSpPr/>
              <p:nvPr/>
            </p:nvSpPr>
            <p:spPr>
              <a:xfrm>
                <a:off x="4499430" y="243452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62" name="مكعب 103">
                <a:extLst>
                  <a:ext uri="{FF2B5EF4-FFF2-40B4-BE49-F238E27FC236}">
                    <a16:creationId xmlns:a16="http://schemas.microsoft.com/office/drawing/2014/main" id="{B2132B2E-0AD5-4B8B-9051-169262F234C7}"/>
                  </a:ext>
                </a:extLst>
              </p:cNvPr>
              <p:cNvSpPr/>
              <p:nvPr/>
            </p:nvSpPr>
            <p:spPr>
              <a:xfrm>
                <a:off x="4500562" y="217214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63" name="مكعب 104">
                <a:extLst>
                  <a:ext uri="{FF2B5EF4-FFF2-40B4-BE49-F238E27FC236}">
                    <a16:creationId xmlns:a16="http://schemas.microsoft.com/office/drawing/2014/main" id="{DA0BB6B1-EE53-4F5F-B3B1-4A19AA0490DE}"/>
                  </a:ext>
                </a:extLst>
              </p:cNvPr>
              <p:cNvSpPr/>
              <p:nvPr/>
            </p:nvSpPr>
            <p:spPr>
              <a:xfrm>
                <a:off x="4500562" y="191542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64" name="مكعب 105">
                <a:extLst>
                  <a:ext uri="{FF2B5EF4-FFF2-40B4-BE49-F238E27FC236}">
                    <a16:creationId xmlns:a16="http://schemas.microsoft.com/office/drawing/2014/main" id="{7DF25A0D-018C-4FD0-A036-6C20929C3056}"/>
                  </a:ext>
                </a:extLst>
              </p:cNvPr>
              <p:cNvSpPr/>
              <p:nvPr/>
            </p:nvSpPr>
            <p:spPr>
              <a:xfrm>
                <a:off x="4500562" y="165869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65" name="مكعب 106">
                <a:extLst>
                  <a:ext uri="{FF2B5EF4-FFF2-40B4-BE49-F238E27FC236}">
                    <a16:creationId xmlns:a16="http://schemas.microsoft.com/office/drawing/2014/main" id="{0E01EEB1-4378-4382-B777-8DED14F103C8}"/>
                  </a:ext>
                </a:extLst>
              </p:cNvPr>
              <p:cNvSpPr/>
              <p:nvPr/>
            </p:nvSpPr>
            <p:spPr>
              <a:xfrm>
                <a:off x="4499430" y="142873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</p:grpSp>
        <p:grpSp>
          <p:nvGrpSpPr>
            <p:cNvPr id="16" name="مجموعة 107">
              <a:extLst>
                <a:ext uri="{FF2B5EF4-FFF2-40B4-BE49-F238E27FC236}">
                  <a16:creationId xmlns:a16="http://schemas.microsoft.com/office/drawing/2014/main" id="{4EDED3EA-C3F6-4068-8DF9-9D3007441BE3}"/>
                </a:ext>
              </a:extLst>
            </p:cNvPr>
            <p:cNvGrpSpPr/>
            <p:nvPr/>
          </p:nvGrpSpPr>
          <p:grpSpPr>
            <a:xfrm>
              <a:off x="4501544" y="1857364"/>
              <a:ext cx="285752" cy="2071702"/>
              <a:chOff x="4499430" y="1428736"/>
              <a:chExt cx="429760" cy="2714644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46" name="مكعب 108">
                <a:extLst>
                  <a:ext uri="{FF2B5EF4-FFF2-40B4-BE49-F238E27FC236}">
                    <a16:creationId xmlns:a16="http://schemas.microsoft.com/office/drawing/2014/main" id="{4CAACD79-DAAC-4956-8B89-07F2D1D75D35}"/>
                  </a:ext>
                </a:extLst>
              </p:cNvPr>
              <p:cNvSpPr/>
              <p:nvPr/>
            </p:nvSpPr>
            <p:spPr>
              <a:xfrm>
                <a:off x="4500562" y="378619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47" name="مكعب 109">
                <a:extLst>
                  <a:ext uri="{FF2B5EF4-FFF2-40B4-BE49-F238E27FC236}">
                    <a16:creationId xmlns:a16="http://schemas.microsoft.com/office/drawing/2014/main" id="{3A4879AA-6425-41B4-8F98-19740F18702D}"/>
                  </a:ext>
                </a:extLst>
              </p:cNvPr>
              <p:cNvSpPr/>
              <p:nvPr/>
            </p:nvSpPr>
            <p:spPr>
              <a:xfrm>
                <a:off x="4500562" y="351608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48" name="مكعب 110">
                <a:extLst>
                  <a:ext uri="{FF2B5EF4-FFF2-40B4-BE49-F238E27FC236}">
                    <a16:creationId xmlns:a16="http://schemas.microsoft.com/office/drawing/2014/main" id="{1387A157-A23F-4550-A6C0-ED689B100D84}"/>
                  </a:ext>
                </a:extLst>
              </p:cNvPr>
              <p:cNvSpPr/>
              <p:nvPr/>
            </p:nvSpPr>
            <p:spPr>
              <a:xfrm>
                <a:off x="4499430" y="324371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49" name="مكعب 111">
                <a:extLst>
                  <a:ext uri="{FF2B5EF4-FFF2-40B4-BE49-F238E27FC236}">
                    <a16:creationId xmlns:a16="http://schemas.microsoft.com/office/drawing/2014/main" id="{06E061B7-8A69-4ACD-8BE1-726418A8B1F3}"/>
                  </a:ext>
                </a:extLst>
              </p:cNvPr>
              <p:cNvSpPr/>
              <p:nvPr/>
            </p:nvSpPr>
            <p:spPr>
              <a:xfrm>
                <a:off x="4499430" y="297360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50" name="مكعب 112">
                <a:extLst>
                  <a:ext uri="{FF2B5EF4-FFF2-40B4-BE49-F238E27FC236}">
                    <a16:creationId xmlns:a16="http://schemas.microsoft.com/office/drawing/2014/main" id="{65A95194-B9E0-4C91-AA6C-3BB841F41CBC}"/>
                  </a:ext>
                </a:extLst>
              </p:cNvPr>
              <p:cNvSpPr/>
              <p:nvPr/>
            </p:nvSpPr>
            <p:spPr>
              <a:xfrm>
                <a:off x="4499430" y="270463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51" name="مكعب 113">
                <a:extLst>
                  <a:ext uri="{FF2B5EF4-FFF2-40B4-BE49-F238E27FC236}">
                    <a16:creationId xmlns:a16="http://schemas.microsoft.com/office/drawing/2014/main" id="{F3153367-239A-46CC-B6AE-325E94F6829B}"/>
                  </a:ext>
                </a:extLst>
              </p:cNvPr>
              <p:cNvSpPr/>
              <p:nvPr/>
            </p:nvSpPr>
            <p:spPr>
              <a:xfrm>
                <a:off x="4499430" y="243452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52" name="مكعب 114">
                <a:extLst>
                  <a:ext uri="{FF2B5EF4-FFF2-40B4-BE49-F238E27FC236}">
                    <a16:creationId xmlns:a16="http://schemas.microsoft.com/office/drawing/2014/main" id="{25578C0D-1D57-4D0F-A9DB-F957CBF5EB88}"/>
                  </a:ext>
                </a:extLst>
              </p:cNvPr>
              <p:cNvSpPr/>
              <p:nvPr/>
            </p:nvSpPr>
            <p:spPr>
              <a:xfrm>
                <a:off x="4500562" y="217214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53" name="مكعب 115">
                <a:extLst>
                  <a:ext uri="{FF2B5EF4-FFF2-40B4-BE49-F238E27FC236}">
                    <a16:creationId xmlns:a16="http://schemas.microsoft.com/office/drawing/2014/main" id="{77613B06-9C88-411E-B03F-E8AE5442D3E5}"/>
                  </a:ext>
                </a:extLst>
              </p:cNvPr>
              <p:cNvSpPr/>
              <p:nvPr/>
            </p:nvSpPr>
            <p:spPr>
              <a:xfrm>
                <a:off x="4500562" y="191542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54" name="مكعب 116">
                <a:extLst>
                  <a:ext uri="{FF2B5EF4-FFF2-40B4-BE49-F238E27FC236}">
                    <a16:creationId xmlns:a16="http://schemas.microsoft.com/office/drawing/2014/main" id="{96C9D593-E86A-4F5F-97D1-70185A4816F6}"/>
                  </a:ext>
                </a:extLst>
              </p:cNvPr>
              <p:cNvSpPr/>
              <p:nvPr/>
            </p:nvSpPr>
            <p:spPr>
              <a:xfrm>
                <a:off x="4500562" y="165869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55" name="مكعب 117">
                <a:extLst>
                  <a:ext uri="{FF2B5EF4-FFF2-40B4-BE49-F238E27FC236}">
                    <a16:creationId xmlns:a16="http://schemas.microsoft.com/office/drawing/2014/main" id="{9E7D0F6F-2238-48C0-A0F7-E6216D7418BE}"/>
                  </a:ext>
                </a:extLst>
              </p:cNvPr>
              <p:cNvSpPr/>
              <p:nvPr/>
            </p:nvSpPr>
            <p:spPr>
              <a:xfrm>
                <a:off x="4499430" y="142873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</p:grpSp>
        <p:grpSp>
          <p:nvGrpSpPr>
            <p:cNvPr id="17" name="مجموعة 118">
              <a:extLst>
                <a:ext uri="{FF2B5EF4-FFF2-40B4-BE49-F238E27FC236}">
                  <a16:creationId xmlns:a16="http://schemas.microsoft.com/office/drawing/2014/main" id="{331C7039-51F8-4FB5-BA3E-8D5E9DE3A7A6}"/>
                </a:ext>
              </a:extLst>
            </p:cNvPr>
            <p:cNvGrpSpPr/>
            <p:nvPr/>
          </p:nvGrpSpPr>
          <p:grpSpPr>
            <a:xfrm>
              <a:off x="5143504" y="1857364"/>
              <a:ext cx="285752" cy="2071702"/>
              <a:chOff x="4499430" y="1428736"/>
              <a:chExt cx="429760" cy="2714644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36" name="مكعب 119">
                <a:extLst>
                  <a:ext uri="{FF2B5EF4-FFF2-40B4-BE49-F238E27FC236}">
                    <a16:creationId xmlns:a16="http://schemas.microsoft.com/office/drawing/2014/main" id="{BFE69449-7068-4B2D-A739-11C825B28154}"/>
                  </a:ext>
                </a:extLst>
              </p:cNvPr>
              <p:cNvSpPr/>
              <p:nvPr/>
            </p:nvSpPr>
            <p:spPr>
              <a:xfrm>
                <a:off x="4500562" y="378619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37" name="مكعب 120">
                <a:extLst>
                  <a:ext uri="{FF2B5EF4-FFF2-40B4-BE49-F238E27FC236}">
                    <a16:creationId xmlns:a16="http://schemas.microsoft.com/office/drawing/2014/main" id="{22E188BA-E6C0-47F7-B3E6-71E863067BA6}"/>
                  </a:ext>
                </a:extLst>
              </p:cNvPr>
              <p:cNvSpPr/>
              <p:nvPr/>
            </p:nvSpPr>
            <p:spPr>
              <a:xfrm>
                <a:off x="4500562" y="351608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38" name="مكعب 121">
                <a:extLst>
                  <a:ext uri="{FF2B5EF4-FFF2-40B4-BE49-F238E27FC236}">
                    <a16:creationId xmlns:a16="http://schemas.microsoft.com/office/drawing/2014/main" id="{9A0572E7-D468-43E2-A576-01379BEBD33D}"/>
                  </a:ext>
                </a:extLst>
              </p:cNvPr>
              <p:cNvSpPr/>
              <p:nvPr/>
            </p:nvSpPr>
            <p:spPr>
              <a:xfrm>
                <a:off x="4499430" y="324371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39" name="مكعب 122">
                <a:extLst>
                  <a:ext uri="{FF2B5EF4-FFF2-40B4-BE49-F238E27FC236}">
                    <a16:creationId xmlns:a16="http://schemas.microsoft.com/office/drawing/2014/main" id="{A90CB259-6F87-4F46-BD50-BFC0C6507A57}"/>
                  </a:ext>
                </a:extLst>
              </p:cNvPr>
              <p:cNvSpPr/>
              <p:nvPr/>
            </p:nvSpPr>
            <p:spPr>
              <a:xfrm>
                <a:off x="4499430" y="297360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40" name="مكعب 123">
                <a:extLst>
                  <a:ext uri="{FF2B5EF4-FFF2-40B4-BE49-F238E27FC236}">
                    <a16:creationId xmlns:a16="http://schemas.microsoft.com/office/drawing/2014/main" id="{29BED67C-43E0-4440-B952-79DF51B2F712}"/>
                  </a:ext>
                </a:extLst>
              </p:cNvPr>
              <p:cNvSpPr/>
              <p:nvPr/>
            </p:nvSpPr>
            <p:spPr>
              <a:xfrm>
                <a:off x="4499430" y="270463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41" name="مكعب 124">
                <a:extLst>
                  <a:ext uri="{FF2B5EF4-FFF2-40B4-BE49-F238E27FC236}">
                    <a16:creationId xmlns:a16="http://schemas.microsoft.com/office/drawing/2014/main" id="{FF27F4AF-3A90-48E1-94C2-EEE1511724AE}"/>
                  </a:ext>
                </a:extLst>
              </p:cNvPr>
              <p:cNvSpPr/>
              <p:nvPr/>
            </p:nvSpPr>
            <p:spPr>
              <a:xfrm>
                <a:off x="4499430" y="243452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42" name="مكعب 125">
                <a:extLst>
                  <a:ext uri="{FF2B5EF4-FFF2-40B4-BE49-F238E27FC236}">
                    <a16:creationId xmlns:a16="http://schemas.microsoft.com/office/drawing/2014/main" id="{C220860F-7618-4952-9BA2-F237144F1D41}"/>
                  </a:ext>
                </a:extLst>
              </p:cNvPr>
              <p:cNvSpPr/>
              <p:nvPr/>
            </p:nvSpPr>
            <p:spPr>
              <a:xfrm>
                <a:off x="4500562" y="217214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43" name="مكعب 126">
                <a:extLst>
                  <a:ext uri="{FF2B5EF4-FFF2-40B4-BE49-F238E27FC236}">
                    <a16:creationId xmlns:a16="http://schemas.microsoft.com/office/drawing/2014/main" id="{62688ECF-2144-45C3-A03E-9B78AA81F91E}"/>
                  </a:ext>
                </a:extLst>
              </p:cNvPr>
              <p:cNvSpPr/>
              <p:nvPr/>
            </p:nvSpPr>
            <p:spPr>
              <a:xfrm>
                <a:off x="4500562" y="191542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44" name="مكعب 127">
                <a:extLst>
                  <a:ext uri="{FF2B5EF4-FFF2-40B4-BE49-F238E27FC236}">
                    <a16:creationId xmlns:a16="http://schemas.microsoft.com/office/drawing/2014/main" id="{A0CC079E-FDE6-43E1-957F-6FBD15AED084}"/>
                  </a:ext>
                </a:extLst>
              </p:cNvPr>
              <p:cNvSpPr/>
              <p:nvPr/>
            </p:nvSpPr>
            <p:spPr>
              <a:xfrm>
                <a:off x="4500562" y="165869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45" name="مكعب 128">
                <a:extLst>
                  <a:ext uri="{FF2B5EF4-FFF2-40B4-BE49-F238E27FC236}">
                    <a16:creationId xmlns:a16="http://schemas.microsoft.com/office/drawing/2014/main" id="{3858F433-1553-4018-9D24-5D6002E2DEEB}"/>
                  </a:ext>
                </a:extLst>
              </p:cNvPr>
              <p:cNvSpPr/>
              <p:nvPr/>
            </p:nvSpPr>
            <p:spPr>
              <a:xfrm>
                <a:off x="4499430" y="142873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</p:grpSp>
        <p:grpSp>
          <p:nvGrpSpPr>
            <p:cNvPr id="18" name="مجموعة 140">
              <a:extLst>
                <a:ext uri="{FF2B5EF4-FFF2-40B4-BE49-F238E27FC236}">
                  <a16:creationId xmlns:a16="http://schemas.microsoft.com/office/drawing/2014/main" id="{97DCE027-A3E0-4386-A1C9-85A3DD272B7C}"/>
                </a:ext>
              </a:extLst>
            </p:cNvPr>
            <p:cNvGrpSpPr/>
            <p:nvPr/>
          </p:nvGrpSpPr>
          <p:grpSpPr>
            <a:xfrm>
              <a:off x="5643570" y="1857364"/>
              <a:ext cx="285752" cy="2071702"/>
              <a:chOff x="4499430" y="1428736"/>
              <a:chExt cx="429760" cy="2714644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26" name="مكعب 141">
                <a:extLst>
                  <a:ext uri="{FF2B5EF4-FFF2-40B4-BE49-F238E27FC236}">
                    <a16:creationId xmlns:a16="http://schemas.microsoft.com/office/drawing/2014/main" id="{DE562F91-09FA-4CEF-9B7A-4009BBCF8D11}"/>
                  </a:ext>
                </a:extLst>
              </p:cNvPr>
              <p:cNvSpPr/>
              <p:nvPr/>
            </p:nvSpPr>
            <p:spPr>
              <a:xfrm>
                <a:off x="4500562" y="378619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27" name="مكعب 142">
                <a:extLst>
                  <a:ext uri="{FF2B5EF4-FFF2-40B4-BE49-F238E27FC236}">
                    <a16:creationId xmlns:a16="http://schemas.microsoft.com/office/drawing/2014/main" id="{C78735AC-7424-40D7-BE31-6883849110D2}"/>
                  </a:ext>
                </a:extLst>
              </p:cNvPr>
              <p:cNvSpPr/>
              <p:nvPr/>
            </p:nvSpPr>
            <p:spPr>
              <a:xfrm>
                <a:off x="4500562" y="351608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28" name="مكعب 143">
                <a:extLst>
                  <a:ext uri="{FF2B5EF4-FFF2-40B4-BE49-F238E27FC236}">
                    <a16:creationId xmlns:a16="http://schemas.microsoft.com/office/drawing/2014/main" id="{86F4F61F-677E-424A-9FFC-BCC8A3FE3F9A}"/>
                  </a:ext>
                </a:extLst>
              </p:cNvPr>
              <p:cNvSpPr/>
              <p:nvPr/>
            </p:nvSpPr>
            <p:spPr>
              <a:xfrm>
                <a:off x="4499430" y="324371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29" name="مكعب 144">
                <a:extLst>
                  <a:ext uri="{FF2B5EF4-FFF2-40B4-BE49-F238E27FC236}">
                    <a16:creationId xmlns:a16="http://schemas.microsoft.com/office/drawing/2014/main" id="{0D55231A-3B73-4DAB-A29D-711A98BF4E7D}"/>
                  </a:ext>
                </a:extLst>
              </p:cNvPr>
              <p:cNvSpPr/>
              <p:nvPr/>
            </p:nvSpPr>
            <p:spPr>
              <a:xfrm>
                <a:off x="4499430" y="297360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30" name="مكعب 145">
                <a:extLst>
                  <a:ext uri="{FF2B5EF4-FFF2-40B4-BE49-F238E27FC236}">
                    <a16:creationId xmlns:a16="http://schemas.microsoft.com/office/drawing/2014/main" id="{429B14E1-395A-42CE-A4A6-3F760C7D9A8B}"/>
                  </a:ext>
                </a:extLst>
              </p:cNvPr>
              <p:cNvSpPr/>
              <p:nvPr/>
            </p:nvSpPr>
            <p:spPr>
              <a:xfrm>
                <a:off x="4499430" y="270463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31" name="مكعب 146">
                <a:extLst>
                  <a:ext uri="{FF2B5EF4-FFF2-40B4-BE49-F238E27FC236}">
                    <a16:creationId xmlns:a16="http://schemas.microsoft.com/office/drawing/2014/main" id="{A0B035DB-E6B2-4D7F-939C-E87953E4837C}"/>
                  </a:ext>
                </a:extLst>
              </p:cNvPr>
              <p:cNvSpPr/>
              <p:nvPr/>
            </p:nvSpPr>
            <p:spPr>
              <a:xfrm>
                <a:off x="4499430" y="2434528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32" name="مكعب 147">
                <a:extLst>
                  <a:ext uri="{FF2B5EF4-FFF2-40B4-BE49-F238E27FC236}">
                    <a16:creationId xmlns:a16="http://schemas.microsoft.com/office/drawing/2014/main" id="{FE42D248-5389-4D04-8633-25DF871DF281}"/>
                  </a:ext>
                </a:extLst>
              </p:cNvPr>
              <p:cNvSpPr/>
              <p:nvPr/>
            </p:nvSpPr>
            <p:spPr>
              <a:xfrm>
                <a:off x="4500562" y="2172144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33" name="مكعب 148">
                <a:extLst>
                  <a:ext uri="{FF2B5EF4-FFF2-40B4-BE49-F238E27FC236}">
                    <a16:creationId xmlns:a16="http://schemas.microsoft.com/office/drawing/2014/main" id="{0C59FE66-41F2-4A47-8EC0-432AE2A6FB04}"/>
                  </a:ext>
                </a:extLst>
              </p:cNvPr>
              <p:cNvSpPr/>
              <p:nvPr/>
            </p:nvSpPr>
            <p:spPr>
              <a:xfrm>
                <a:off x="4500562" y="1915420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34" name="مكعب 149">
                <a:extLst>
                  <a:ext uri="{FF2B5EF4-FFF2-40B4-BE49-F238E27FC236}">
                    <a16:creationId xmlns:a16="http://schemas.microsoft.com/office/drawing/2014/main" id="{FB0572B8-3174-44BF-ACCC-034B3688F68A}"/>
                  </a:ext>
                </a:extLst>
              </p:cNvPr>
              <p:cNvSpPr/>
              <p:nvPr/>
            </p:nvSpPr>
            <p:spPr>
              <a:xfrm>
                <a:off x="4500562" y="165869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  <p:sp>
            <p:nvSpPr>
              <p:cNvPr id="35" name="مكعب 150">
                <a:extLst>
                  <a:ext uri="{FF2B5EF4-FFF2-40B4-BE49-F238E27FC236}">
                    <a16:creationId xmlns:a16="http://schemas.microsoft.com/office/drawing/2014/main" id="{3CC35E9F-39DE-4EEE-9D18-0F541891EB03}"/>
                  </a:ext>
                </a:extLst>
              </p:cNvPr>
              <p:cNvSpPr/>
              <p:nvPr/>
            </p:nvSpPr>
            <p:spPr>
              <a:xfrm>
                <a:off x="4499430" y="1428736"/>
                <a:ext cx="428628" cy="357190"/>
              </a:xfrm>
              <a:prstGeom prst="cub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KW"/>
              </a:p>
            </p:txBody>
          </p:sp>
        </p:grpSp>
        <p:sp>
          <p:nvSpPr>
            <p:cNvPr id="19" name="مكعب 151">
              <a:extLst>
                <a:ext uri="{FF2B5EF4-FFF2-40B4-BE49-F238E27FC236}">
                  <a16:creationId xmlns:a16="http://schemas.microsoft.com/office/drawing/2014/main" id="{9730036B-1599-42D0-85D8-ADF0CEE7FCC9}"/>
                </a:ext>
              </a:extLst>
            </p:cNvPr>
            <p:cNvSpPr/>
            <p:nvPr/>
          </p:nvSpPr>
          <p:spPr>
            <a:xfrm>
              <a:off x="6500826" y="2583896"/>
              <a:ext cx="284400" cy="273600"/>
            </a:xfrm>
            <a:prstGeom prst="cub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/>
            </a:p>
          </p:txBody>
        </p:sp>
        <p:sp>
          <p:nvSpPr>
            <p:cNvPr id="20" name="مكعب 152">
              <a:extLst>
                <a:ext uri="{FF2B5EF4-FFF2-40B4-BE49-F238E27FC236}">
                  <a16:creationId xmlns:a16="http://schemas.microsoft.com/office/drawing/2014/main" id="{02B22C02-61A6-4DDD-9F63-33040B17983B}"/>
                </a:ext>
              </a:extLst>
            </p:cNvPr>
            <p:cNvSpPr/>
            <p:nvPr/>
          </p:nvSpPr>
          <p:spPr>
            <a:xfrm>
              <a:off x="6486412" y="2988384"/>
              <a:ext cx="284400" cy="273600"/>
            </a:xfrm>
            <a:prstGeom prst="cub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/>
            </a:p>
          </p:txBody>
        </p:sp>
        <p:sp>
          <p:nvSpPr>
            <p:cNvPr id="21" name="مكعب 153">
              <a:extLst>
                <a:ext uri="{FF2B5EF4-FFF2-40B4-BE49-F238E27FC236}">
                  <a16:creationId xmlns:a16="http://schemas.microsoft.com/office/drawing/2014/main" id="{F7D6129A-895D-4092-824B-246AF06890C5}"/>
                </a:ext>
              </a:extLst>
            </p:cNvPr>
            <p:cNvSpPr/>
            <p:nvPr/>
          </p:nvSpPr>
          <p:spPr>
            <a:xfrm>
              <a:off x="6429388" y="3441152"/>
              <a:ext cx="284400" cy="273600"/>
            </a:xfrm>
            <a:prstGeom prst="cub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/>
            </a:p>
          </p:txBody>
        </p:sp>
        <p:sp>
          <p:nvSpPr>
            <p:cNvPr id="22" name="مكعب 154">
              <a:extLst>
                <a:ext uri="{FF2B5EF4-FFF2-40B4-BE49-F238E27FC236}">
                  <a16:creationId xmlns:a16="http://schemas.microsoft.com/office/drawing/2014/main" id="{AEB59927-1141-435E-92EA-3554171797F8}"/>
                </a:ext>
              </a:extLst>
            </p:cNvPr>
            <p:cNvSpPr/>
            <p:nvPr/>
          </p:nvSpPr>
          <p:spPr>
            <a:xfrm>
              <a:off x="7000892" y="2143116"/>
              <a:ext cx="284400" cy="273600"/>
            </a:xfrm>
            <a:prstGeom prst="cub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/>
            </a:p>
          </p:txBody>
        </p:sp>
        <p:sp>
          <p:nvSpPr>
            <p:cNvPr id="23" name="مكعب 155">
              <a:extLst>
                <a:ext uri="{FF2B5EF4-FFF2-40B4-BE49-F238E27FC236}">
                  <a16:creationId xmlns:a16="http://schemas.microsoft.com/office/drawing/2014/main" id="{09B0EF85-D884-4116-AD59-BA21EE3A8761}"/>
                </a:ext>
              </a:extLst>
            </p:cNvPr>
            <p:cNvSpPr/>
            <p:nvPr/>
          </p:nvSpPr>
          <p:spPr>
            <a:xfrm>
              <a:off x="7000892" y="2571744"/>
              <a:ext cx="284400" cy="273600"/>
            </a:xfrm>
            <a:prstGeom prst="cub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/>
            </a:p>
          </p:txBody>
        </p:sp>
        <p:sp>
          <p:nvSpPr>
            <p:cNvPr id="24" name="مكعب 156">
              <a:extLst>
                <a:ext uri="{FF2B5EF4-FFF2-40B4-BE49-F238E27FC236}">
                  <a16:creationId xmlns:a16="http://schemas.microsoft.com/office/drawing/2014/main" id="{A0125BD8-7B7E-4BFB-9EFB-61B3401C3AEB}"/>
                </a:ext>
              </a:extLst>
            </p:cNvPr>
            <p:cNvSpPr/>
            <p:nvPr/>
          </p:nvSpPr>
          <p:spPr>
            <a:xfrm>
              <a:off x="6986478" y="2976232"/>
              <a:ext cx="284400" cy="273600"/>
            </a:xfrm>
            <a:prstGeom prst="cub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/>
            </a:p>
          </p:txBody>
        </p:sp>
        <p:sp>
          <p:nvSpPr>
            <p:cNvPr id="25" name="مكعب 157">
              <a:extLst>
                <a:ext uri="{FF2B5EF4-FFF2-40B4-BE49-F238E27FC236}">
                  <a16:creationId xmlns:a16="http://schemas.microsoft.com/office/drawing/2014/main" id="{65C64285-0814-45CC-B886-DBB5A7EBC193}"/>
                </a:ext>
              </a:extLst>
            </p:cNvPr>
            <p:cNvSpPr/>
            <p:nvPr/>
          </p:nvSpPr>
          <p:spPr>
            <a:xfrm>
              <a:off x="6929454" y="3429000"/>
              <a:ext cx="284400" cy="273600"/>
            </a:xfrm>
            <a:prstGeom prst="cub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/>
            </a:p>
          </p:txBody>
        </p:sp>
      </p:grpSp>
      <p:sp>
        <p:nvSpPr>
          <p:cNvPr id="146" name="مستطيل 162">
            <a:extLst>
              <a:ext uri="{FF2B5EF4-FFF2-40B4-BE49-F238E27FC236}">
                <a16:creationId xmlns:a16="http://schemas.microsoft.com/office/drawing/2014/main" id="{BDF92423-33DF-48EB-B9BD-798128347D20}"/>
              </a:ext>
            </a:extLst>
          </p:cNvPr>
          <p:cNvSpPr/>
          <p:nvPr/>
        </p:nvSpPr>
        <p:spPr>
          <a:xfrm>
            <a:off x="83169" y="4175171"/>
            <a:ext cx="685804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KW" sz="54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128 ÷ 4 = 32 </a:t>
            </a:r>
          </a:p>
          <a:p>
            <a:pPr algn="ctr">
              <a:defRPr/>
            </a:pPr>
            <a:r>
              <a:rPr lang="ar-KW" sz="54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إذاً تقل الحافلة 32 سائحاً</a:t>
            </a:r>
            <a:endParaRPr lang="ar-KW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7" name="مستطيل 7">
            <a:extLst>
              <a:ext uri="{FF2B5EF4-FFF2-40B4-BE49-F238E27FC236}">
                <a16:creationId xmlns:a16="http://schemas.microsoft.com/office/drawing/2014/main" id="{DD3D14DC-A185-4990-86D5-F82CFA6C676B}"/>
              </a:ext>
            </a:extLst>
          </p:cNvPr>
          <p:cNvSpPr/>
          <p:nvPr/>
        </p:nvSpPr>
        <p:spPr>
          <a:xfrm>
            <a:off x="6686550" y="861997"/>
            <a:ext cx="4833968" cy="4524315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KW" sz="4800" dirty="0">
                <a:solidFill>
                  <a:srgbClr val="0070C0"/>
                </a:solidFill>
              </a:rPr>
              <a:t>أرادت شركة سياحية توزيع سائحيها البالغ عددهم 128سائحاً على 4 حافلات بالتساوي كم سائحاً تقل الحافلة الواحدة؟ </a:t>
            </a:r>
          </a:p>
        </p:txBody>
      </p:sp>
    </p:spTree>
    <p:extLst>
      <p:ext uri="{BB962C8B-B14F-4D97-AF65-F5344CB8AC3E}">
        <p14:creationId xmlns:p14="http://schemas.microsoft.com/office/powerpoint/2010/main" val="90140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6" grpId="0"/>
      <p:bldP spid="14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112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A- SH</dc:creator>
  <cp:lastModifiedBy>A- SH</cp:lastModifiedBy>
  <cp:revision>2</cp:revision>
  <dcterms:created xsi:type="dcterms:W3CDTF">2020-11-28T09:01:30Z</dcterms:created>
  <dcterms:modified xsi:type="dcterms:W3CDTF">2020-11-28T09:10:45Z</dcterms:modified>
</cp:coreProperties>
</file>