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2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7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7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8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8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4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7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2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3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7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5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27691A-FD7F-49D8-A66D-4A1F0A0E1228}" type="datetimeFigureOut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26/02/1441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EFE92A-4DFD-4AF2-8B45-F1B07B4048CF}" type="slidenum">
              <a:rPr lang="ar-K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D9E17C-4CDA-4B5E-BAAD-6D69E905A73C}" type="datetimeFigureOut">
              <a:rPr lang="ar-KW" smtClean="0"/>
              <a:t>26/02/1441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A184FA-BB25-4D79-A6ED-4D957C603384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97" y="71128"/>
            <a:ext cx="5561907" cy="112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57090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056"/>
            <a:ext cx="1250700" cy="9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3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5067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51520" y="908720"/>
            <a:ext cx="8640960" cy="565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وجود النفايات بالبيئة يؤدي إلى تدمير خصوبة التربة وتلويث مصادر المياه بالعناصر السامة التي تحتويها بعض المنتجات المصنوعة من البلاستيك</a:t>
            </a:r>
            <a:r>
              <a:rPr lang="ar-KW" sz="32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</a:t>
            </a:r>
            <a:r>
              <a:rPr lang="ar-KW" sz="32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. 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Simplified Arabic"/>
            </a:endParaRPr>
          </a:p>
          <a:p>
            <a:pPr>
              <a:lnSpc>
                <a:spcPct val="115000"/>
              </a:lnSpc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و بإعادة التدوير أمكن </a:t>
            </a:r>
            <a:r>
              <a:rPr lang="ar-S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تحويل النفايات العضوية إلى سماد خصب للزراعة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ar-SA" sz="32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و الجهاز الأساسي هو آلة التسبيخ الأسطوانية حيث يتم تقليب النفايات العضوية الممزوجة بخليط إنزيمي لتسريع الاختمار . </a:t>
            </a:r>
            <a:endParaRPr lang="ar-K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959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39552" y="404664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واجب</a:t>
            </a:r>
            <a:r>
              <a:rPr lang="ar-S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</a:t>
            </a:r>
            <a:endParaRPr lang="ar-KW" sz="4000" dirty="0"/>
          </a:p>
        </p:txBody>
      </p:sp>
      <p:pic>
        <p:nvPicPr>
          <p:cNvPr id="5124" name="Picture 4" descr="Image result for أبراج الكويت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7" r="24385" b="33254"/>
          <a:stretch/>
        </p:blipFill>
        <p:spPr bwMode="auto">
          <a:xfrm>
            <a:off x="2267744" y="1112550"/>
            <a:ext cx="4536504" cy="51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" y="5548469"/>
            <a:ext cx="1146371" cy="119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1358" t="22813" r="5753" b="5211"/>
          <a:stretch/>
        </p:blipFill>
        <p:spPr bwMode="auto">
          <a:xfrm>
            <a:off x="0" y="116632"/>
            <a:ext cx="9036496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563888" y="1280954"/>
            <a:ext cx="4463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درجة حرارة مناسبة . </a:t>
            </a:r>
            <a:endParaRPr lang="ar-K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16297" y="1785010"/>
            <a:ext cx="3116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توافر كمية الماء </a:t>
            </a:r>
            <a:endParaRPr lang="ar-KW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83968" y="2276872"/>
            <a:ext cx="3595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توافر تربة خصبة .</a:t>
            </a:r>
            <a:endParaRPr lang="ar-KW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9552" y="5632710"/>
            <a:ext cx="77251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عندما تحتوي التربة على العناصر الغذائية بصورة </a:t>
            </a:r>
            <a:endParaRPr lang="ar-KW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  <a:p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متوازنة 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و كافية لإنتاج المحصول </a:t>
            </a:r>
            <a:endParaRPr lang="ar-KW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-82877" y="3429000"/>
            <a:ext cx="7967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استخدام أسمدة عضوية من مخلفات الحيوانات </a:t>
            </a:r>
            <a:endParaRPr lang="ar-KW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92319" y="4005064"/>
            <a:ext cx="5240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استخدام الأسمدة الكيميائية 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64974" y="4651395"/>
            <a:ext cx="761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استخدام النفايات العضوية من بقايا الطعام أو المخلفات الزراعية كسماد طبيعي .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61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7823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5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8" y="242292"/>
            <a:ext cx="8858930" cy="642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50" y="73571"/>
            <a:ext cx="5604058" cy="133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79512" y="148478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- ما الاحتياجات الخاصة لبناء محمية مصغرة على سطح المنزل ؟</a:t>
            </a:r>
            <a:endParaRPr lang="ar-KW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" y="2008004"/>
            <a:ext cx="8989615" cy="47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65401"/>
              </p:ext>
            </p:extLst>
          </p:nvPr>
        </p:nvGraphicFramePr>
        <p:xfrm>
          <a:off x="179512" y="3356991"/>
          <a:ext cx="8712969" cy="3312369"/>
        </p:xfrm>
        <a:graphic>
          <a:graphicData uri="http://schemas.openxmlformats.org/drawingml/2006/table">
            <a:tbl>
              <a:tblPr rtl="1" firstRow="1" firstCol="1" bandRow="1"/>
              <a:tblGrid>
                <a:gridCol w="4319875"/>
                <a:gridCol w="4393094"/>
              </a:tblGrid>
              <a:tr h="58101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i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PT Bold Heading" pitchFamily="2" charset="-78"/>
                        </a:rPr>
                        <a:t>تربة خصبة</a:t>
                      </a:r>
                      <a:endParaRPr lang="en-US" sz="2800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i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PT Bold Heading" pitchFamily="2" charset="-78"/>
                        </a:rPr>
                        <a:t>حتى يحصل النبات على المعادن</a:t>
                      </a:r>
                      <a:endParaRPr lang="en-US" sz="2800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31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PT Bold Heading" pitchFamily="2" charset="-78"/>
                        </a:rPr>
                        <a:t>كمية ماء مناسبة ، التخلص من الماء الزائد</a:t>
                      </a:r>
                      <a:endParaRPr lang="en-US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PT Bold Heading" pitchFamily="2" charset="-78"/>
                        </a:rPr>
                        <a:t>لتتم عملية البناء الضوئي و لينمو النبات</a:t>
                      </a:r>
                      <a:endParaRPr lang="en-US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1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PT Bold Heading" pitchFamily="2" charset="-78"/>
                        </a:rPr>
                        <a:t>غطاء زجاجي شفاف</a:t>
                      </a:r>
                      <a:endParaRPr lang="en-US" sz="2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PT Bold Heading" pitchFamily="2" charset="-78"/>
                        </a:rPr>
                        <a:t>لحفظ الحرارة و لدخول الضوء</a:t>
                      </a:r>
                      <a:endParaRPr lang="en-US" sz="2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02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i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PT Bold Heading" pitchFamily="2" charset="-78"/>
                        </a:rPr>
                        <a:t>رطوبة مناسبة و هواء متجدد 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i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PT Bold Heading" pitchFamily="2" charset="-78"/>
                        </a:rPr>
                        <a:t>حتى يجد النبات الغازات اللازمة للتنفس و للبناء الضوئي 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056"/>
            <a:ext cx="1250700" cy="9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2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0290" y="5017239"/>
            <a:ext cx="890368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جـ : عندما تحتوي التربة على العناصر الغذائية </a:t>
            </a:r>
            <a:endParaRPr lang="ar-K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/>
            </a:endParaRPr>
          </a:p>
          <a:p>
            <a:pPr>
              <a:lnSpc>
                <a:spcPct val="115000"/>
              </a:lnSpc>
            </a:pPr>
            <a:r>
              <a:rPr lang="ar-K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K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     </a:t>
            </a:r>
            <a:r>
              <a:rPr lang="ar-S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بصورة </a:t>
            </a: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متوازنة و كافية لإنتاج المحصول .</a:t>
            </a:r>
            <a:endParaRPr lang="ar-KW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38824" y="260648"/>
            <a:ext cx="6894836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- 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العوامل المؤثرة على نمو النبات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: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59832" y="1116613"/>
            <a:ext cx="536236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1</a:t>
            </a: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درجة حرارة مناسبة .     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43904" y="2148513"/>
            <a:ext cx="65165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ar-S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2</a:t>
            </a:r>
            <a:r>
              <a:rPr lang="ar-S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S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توافر كمية الماء بنسب محددة .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335138" y="3156625"/>
            <a:ext cx="414087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3</a:t>
            </a: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توافر تربة خصبة .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1" y="4236745"/>
            <a:ext cx="9011191" cy="776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س : متى تكون التربة خصبة ؟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/>
            </a:endParaRPr>
          </a:p>
        </p:txBody>
      </p:sp>
    </p:spTree>
    <p:extLst>
      <p:ext uri="{BB962C8B-B14F-4D97-AF65-F5344CB8AC3E}">
        <p14:creationId xmlns:p14="http://schemas.microsoft.com/office/powerpoint/2010/main" val="22408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332656"/>
            <a:ext cx="8806793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س : 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كيف نزيد من خصوبة التربة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؟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1412776"/>
            <a:ext cx="891429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جـ : </a:t>
            </a: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1</a:t>
            </a: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) </a:t>
            </a: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استخدام أسمدة عضوية من مخلفات </a:t>
            </a:r>
            <a:endParaRPr lang="ar-KW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/>
            </a:endParaRPr>
          </a:p>
          <a:p>
            <a:pPr>
              <a:lnSpc>
                <a:spcPct val="115000"/>
              </a:lnSpc>
            </a:pPr>
            <a:r>
              <a:rPr lang="ar-K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K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          </a:t>
            </a:r>
            <a:r>
              <a:rPr lang="ar-S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الحيوانات </a:t>
            </a: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و النباتات </a:t>
            </a:r>
            <a:r>
              <a:rPr lang="ar-S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.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7504" y="3212976"/>
            <a:ext cx="798335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2</a:t>
            </a: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استخدام الأسمدة الكيميائية .</a:t>
            </a:r>
            <a:endParaRPr lang="en-US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504" y="4509120"/>
            <a:ext cx="78843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ar-S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3</a:t>
            </a:r>
            <a:r>
              <a:rPr lang="ar-S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r>
              <a:rPr lang="ar-S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استخدام النفايات العضوية من بقايا الطعام </a:t>
            </a:r>
            <a:endParaRPr lang="ar-KW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  <a:p>
            <a:pPr lvl="0">
              <a:lnSpc>
                <a:spcPct val="115000"/>
              </a:lnSpc>
            </a:pPr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</a:t>
            </a:r>
            <a:r>
              <a:rPr lang="ar-KW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   </a:t>
            </a:r>
            <a:r>
              <a:rPr lang="ar-S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أو </a:t>
            </a:r>
            <a:r>
              <a:rPr lang="ar-S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المخلفات الزراعية كسماد طبيعي </a:t>
            </a:r>
            <a:r>
              <a:rPr lang="ar-SA" sz="3600" b="1" dirty="0">
                <a:solidFill>
                  <a:prstClr val="black"/>
                </a:solidFill>
                <a:latin typeface="Times New Roman"/>
                <a:ea typeface="Calibri"/>
                <a:cs typeface="Simplified Arabic"/>
              </a:rPr>
              <a:t>.</a:t>
            </a:r>
            <a:endParaRPr lang="en-US" sz="3600" b="1" i="1" dirty="0">
              <a:solidFill>
                <a:prstClr val="black"/>
              </a:solidFill>
              <a:latin typeface="Times New Roman"/>
              <a:ea typeface="Calibri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26241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260648"/>
            <a:ext cx="8892480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- يمكن </a:t>
            </a:r>
            <a:r>
              <a:rPr lang="ar-S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زراعة النبات في أي مكان عند توافر </a:t>
            </a:r>
            <a:endParaRPr lang="ar-KW" sz="4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KW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  </a:t>
            </a:r>
            <a:r>
              <a:rPr lang="ar-S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البيئة </a:t>
            </a:r>
            <a:r>
              <a:rPr lang="ar-S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المناسبة </a:t>
            </a:r>
            <a:r>
              <a:rPr lang="ar-SA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Simplified Arabic"/>
              </a:rPr>
              <a:t>.</a:t>
            </a:r>
            <a:endParaRPr lang="en-US" b="1" i="1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6" name="مربع نص 94"/>
          <p:cNvSpPr txBox="1"/>
          <p:nvPr/>
        </p:nvSpPr>
        <p:spPr>
          <a:xfrm>
            <a:off x="1191260" y="8686800"/>
            <a:ext cx="5462270" cy="13214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15000"/>
              </a:lnSpc>
              <a:spcAft>
                <a:spcPts val="1000"/>
              </a:spcAft>
            </a:pPr>
            <a:endParaRPr lang="en-US" sz="1600" b="1" i="1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5" y="2276872"/>
            <a:ext cx="8892480" cy="40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- 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الصورة التالية لنبات تم زراعته في أحواض فوق سطح المنزل ، و قد تم مراعاة وجود الحاجات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الأساسية للنبات و مسار الماء الزائد عن حاجة النبات حتى لا ينغمر بالماء و يموت .</a:t>
            </a: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96442" y="1554748"/>
            <a:ext cx="4475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 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9" y="116632"/>
            <a:ext cx="885513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" y="116632"/>
            <a:ext cx="1391206" cy="116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8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6051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9291" y="874455"/>
            <a:ext cx="80169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كالثيا</a:t>
            </a:r>
            <a:r>
              <a:rPr lang="ar-S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 /  كروتن  /  كوليس  /  </a:t>
            </a:r>
            <a:r>
              <a:rPr lang="ar-SA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ديفنباخيا</a:t>
            </a:r>
            <a:r>
              <a:rPr lang="ar-S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 / </a:t>
            </a:r>
            <a:endParaRPr lang="en-US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PT Bold Heading" pitchFamily="2" charset="-78"/>
            </a:endParaRPr>
          </a:p>
          <a:p>
            <a:pPr algn="ctr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</a:t>
            </a:r>
            <a:r>
              <a:rPr lang="ar-SA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فيوتونيا</a:t>
            </a:r>
            <a:r>
              <a:rPr lang="ar-S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 /  </a:t>
            </a:r>
            <a:r>
              <a:rPr lang="ar-SA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هيبوستس</a:t>
            </a:r>
            <a:r>
              <a:rPr lang="ar-S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  /  </a:t>
            </a:r>
            <a:r>
              <a:rPr lang="ar-SA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PT Bold Heading" pitchFamily="2" charset="-78"/>
              </a:rPr>
              <a:t>مارينتا</a:t>
            </a:r>
            <a:endParaRPr lang="ar-SA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7073093" cy="332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17232"/>
            <a:ext cx="1391206" cy="116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308</Words>
  <Application>Microsoft Office PowerPoint</Application>
  <PresentationFormat>عرض على الشاشة (3:4)‏</PresentationFormat>
  <Paragraphs>40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دفق الهواء</vt:lpstr>
      <vt:lpstr>1_دفق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99878923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9</cp:revision>
  <dcterms:created xsi:type="dcterms:W3CDTF">2017-11-02T22:00:39Z</dcterms:created>
  <dcterms:modified xsi:type="dcterms:W3CDTF">2019-10-25T01:19:37Z</dcterms:modified>
</cp:coreProperties>
</file>