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7780"/>
    <a:srgbClr val="DF9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5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D461-2BE1-463E-A8AA-4F722C78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20BC4-D2D8-49D6-83A7-AAA38248A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F030-AB53-457A-9DA7-D0DD69D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8CD6-8277-43B4-AC12-5FCA950D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A5EC7-0DDD-4E0C-B684-919C850A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1494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3B7E-CD60-4E6E-A123-59E1C1D1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AEBCD-75F0-4BDC-B80A-1424D5300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E472-54E8-4FFC-9718-2094E99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084B7-4748-4542-8EAD-6426593C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3897-B4D3-41DD-948C-9C868073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2389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57D43-433B-4BD1-8425-EB572CD12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02363-143C-4F70-A632-D007B29FA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D862-11EC-4D54-917A-BB991020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6A80E-8B37-4ABB-B1A3-D413CF39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220B7-3648-4BE6-BABB-4CA5062F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732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C3D4-1A09-412C-8AB3-3B31FC86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C83E5-7645-4BC7-AE29-4DAFB39B8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D5AC6-CCB5-4876-B4E0-E6300EF8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92BCD-17B3-44FC-AE52-D1BFF2A4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EED23-B8DE-44FF-9DDE-979FC366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313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EE7E-9A9F-4DBE-83CB-2CEF3077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C9273-C094-4035-B880-23C9B1316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23AED-2155-4D1B-B365-69D51E58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E60FA-8235-4A1C-A87A-DCC9206B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BB577-324C-41A8-B4DF-DB37D6DC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348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6CDE-3A8C-43B5-A046-0032BE7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4E8-65DA-4DB1-B03B-CF6AF75B8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A4E27-B01F-4819-815E-2C9E9445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CA0A5-4F98-4ECA-AF4D-FEDD603B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B88E6-A299-44E0-A93E-79AD5A17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4EF51-F9D6-421D-8518-C0CFE842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0607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0642-D8BE-42B6-8F72-6A790B42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59509-7495-4D51-9F41-126001C73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69095-306C-4110-A3E8-6C9AC5BD5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46DAF-AAA6-4ABB-99DC-48E79DD97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204B5-AEE5-4236-824B-154BA823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AD19C-FDAF-47B7-BA42-6EA28102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CC3B8-5778-4592-A955-D07F0B7B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70642-3F58-4858-881B-514A23AD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1262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5670-4959-43DB-946F-2E098726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90BB7B-FB84-49EF-AD5A-ADB97174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2355F-C2E7-4531-9B21-130F1A26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14979-40F0-434E-B543-78FA426A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1499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642C1-2D56-4003-B1FB-CCEF5662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AE044-CED9-44FE-B6E6-7AAB6E25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EDBB9-701E-40B3-9B86-D3993C78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5174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CA0F2-D224-4A35-A40C-33323747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50AE5-B252-4170-BAAC-D982C6130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107FF-F78A-41FD-8FC4-C41D5B594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D6454-538D-47CD-A76E-BC17AD76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5E3C9-0C06-4D6B-8592-79A666A4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3AFF9-DEB2-44E4-B461-D618B79E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643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CBF9-7470-416E-A1C3-B13ABFFF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ECF07-017F-412A-B0B8-63BA9FB29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DA2EE-B273-45E8-8432-B39B29F0E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7E25-41EA-423A-B5BE-0F0A119E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FDF0F-3700-46F6-8148-55974B5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81679-3878-4178-BF49-3419BAC9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2474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EED11-697B-4C1A-B3A5-B2740FF0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A00CD-A48A-43A8-855A-0FC00BB35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130B2-20D8-4D08-97A9-E0B21717C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A733-84DE-42F1-8556-325F7757BC94}" type="datetimeFigureOut">
              <a:rPr lang="ar-KW" smtClean="0"/>
              <a:t>13/04/1442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4659B-2D52-41C1-82E1-689FC2D63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FBFCB-8827-4836-8C4E-9D3388FE0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F9410-5459-4856-8C4F-7B17ADE63B4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52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9D732-0DDD-4034-B183-AD40C7E4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69" y="101600"/>
            <a:ext cx="70780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4DDE7A-109A-41CE-AF7B-59163F5BA825}"/>
              </a:ext>
            </a:extLst>
          </p:cNvPr>
          <p:cNvSpPr txBox="1"/>
          <p:nvPr/>
        </p:nvSpPr>
        <p:spPr>
          <a:xfrm>
            <a:off x="8287657" y="1248229"/>
            <a:ext cx="329474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70C0"/>
                </a:solidFill>
              </a:rPr>
              <a:t>عالم الكسور</a:t>
            </a:r>
          </a:p>
          <a:p>
            <a:pPr algn="r" rtl="1"/>
            <a:r>
              <a:rPr lang="ar-SA" sz="2400" b="1" dirty="0">
                <a:solidFill>
                  <a:srgbClr val="0070C0"/>
                </a:solidFill>
              </a:rPr>
              <a:t>الطالب:</a:t>
            </a:r>
          </a:p>
          <a:p>
            <a:pPr algn="r" rtl="1"/>
            <a:r>
              <a:rPr lang="ar-SA" sz="2400" b="1" dirty="0">
                <a:solidFill>
                  <a:srgbClr val="0070C0"/>
                </a:solidFill>
              </a:rPr>
              <a:t>الصف:</a:t>
            </a:r>
          </a:p>
          <a:p>
            <a:pPr algn="r" rtl="1"/>
            <a:endParaRPr lang="ar-SA" sz="2400" b="1" dirty="0">
              <a:solidFill>
                <a:srgbClr val="0070C0"/>
              </a:solidFill>
            </a:endParaRPr>
          </a:p>
          <a:p>
            <a:pPr algn="r" rtl="1"/>
            <a:r>
              <a:rPr lang="ar-SA" sz="2400" b="1" dirty="0">
                <a:solidFill>
                  <a:srgbClr val="0070C0"/>
                </a:solidFill>
              </a:rPr>
              <a:t>تم التحميل من شبكة ياكويت التعليمية</a:t>
            </a:r>
            <a:endParaRPr lang="ar-KW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0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A1871-C0CE-401C-9069-30E6F36E49BA}"/>
              </a:ext>
            </a:extLst>
          </p:cNvPr>
          <p:cNvSpPr txBox="1"/>
          <p:nvPr/>
        </p:nvSpPr>
        <p:spPr>
          <a:xfrm>
            <a:off x="2705189" y="434824"/>
            <a:ext cx="61032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spcBef>
                <a:spcPts val="2100"/>
              </a:spcBef>
              <a:defRPr sz="5000">
                <a:latin typeface="Calibri"/>
                <a:ea typeface="Calibri"/>
                <a:cs typeface="Calibri"/>
                <a:sym typeface="Calibri"/>
              </a:defRPr>
            </a:pPr>
            <a:r>
              <a:rPr lang="ar-KW" dirty="0"/>
              <a:t> استخدم سعود ٦ ألوان فقط من علبة تحوي ١٢ لونًا أي           من الألوان . كيف تكتب الكسر في أبسط صورة . </a:t>
            </a:r>
          </a:p>
        </p:txBody>
      </p:sp>
      <p:pic>
        <p:nvPicPr>
          <p:cNvPr id="17" name="9663B5BB-9330-4C20-85C3-2EE1780165A4-L0-001.png">
            <a:extLst>
              <a:ext uri="{FF2B5EF4-FFF2-40B4-BE49-F238E27FC236}">
                <a16:creationId xmlns:a16="http://schemas.microsoft.com/office/drawing/2014/main" id="{37A0973D-D1B6-4B03-A801-8E9F46BC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9" t="29420" r="6115" b="40494"/>
          <a:stretch>
            <a:fillRect/>
          </a:stretch>
        </p:blipFill>
        <p:spPr>
          <a:xfrm>
            <a:off x="385342" y="3581268"/>
            <a:ext cx="6921066" cy="30743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264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21">
            <a:extLst>
              <a:ext uri="{FF2B5EF4-FFF2-40B4-BE49-F238E27FC236}">
                <a16:creationId xmlns:a16="http://schemas.microsoft.com/office/drawing/2014/main" id="{F9BD7D9F-5B7D-40A6-964B-BFAC01AD3487}"/>
              </a:ext>
            </a:extLst>
          </p:cNvPr>
          <p:cNvSpPr/>
          <p:nvPr/>
        </p:nvSpPr>
        <p:spPr>
          <a:xfrm>
            <a:off x="4700338" y="417519"/>
            <a:ext cx="4358634" cy="646331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sz="3600" dirty="0"/>
              <a:t> </a:t>
            </a:r>
            <a:r>
              <a:rPr sz="3600" dirty="0" err="1"/>
              <a:t>بإستخدام</a:t>
            </a:r>
            <a:r>
              <a:rPr sz="3600" dirty="0"/>
              <a:t> </a:t>
            </a:r>
            <a:r>
              <a:rPr sz="3600" dirty="0" err="1"/>
              <a:t>رقائق</a:t>
            </a:r>
            <a:r>
              <a:rPr sz="3600" dirty="0"/>
              <a:t> </a:t>
            </a:r>
            <a:r>
              <a:rPr sz="3600" dirty="0" err="1"/>
              <a:t>الكسور</a:t>
            </a:r>
            <a:endParaRPr sz="3600" dirty="0"/>
          </a:p>
        </p:txBody>
      </p:sp>
      <p:pic>
        <p:nvPicPr>
          <p:cNvPr id="17" name="90905815-CDB3-4362-9447-BE6EDF775FB6-L0-001.png">
            <a:extLst>
              <a:ext uri="{FF2B5EF4-FFF2-40B4-BE49-F238E27FC236}">
                <a16:creationId xmlns:a16="http://schemas.microsoft.com/office/drawing/2014/main" id="{0248E2CE-AD3D-4F4E-9910-54915684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4" t="35796" r="1342" b="25281"/>
          <a:stretch>
            <a:fillRect/>
          </a:stretch>
        </p:blipFill>
        <p:spPr>
          <a:xfrm>
            <a:off x="594591" y="2065779"/>
            <a:ext cx="7009489" cy="3790292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4" name="١٢">
                <a:extLst>
                  <a:ext uri="{FF2B5EF4-FFF2-40B4-BE49-F238E27FC236}">
                    <a16:creationId xmlns:a16="http://schemas.microsoft.com/office/drawing/2014/main" id="{0C3ED60E-618F-4F47-84EE-AEB804D3697C}"/>
                  </a:ext>
                </a:extLst>
              </p:cNvPr>
              <p:cNvSpPr txBox="1"/>
              <p:nvPr/>
            </p:nvSpPr>
            <p:spPr>
              <a:xfrm>
                <a:off x="8822975" y="2232591"/>
                <a:ext cx="2736750" cy="30355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lc="http://schemas.openxmlformats.org/drawingml/2006/lockedCanvas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rtl="1"/>
                <a:r>
                  <a:rPr lang="ar-KW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KW" sz="28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KW" sz="28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ar-KW" sz="28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den>
                    </m:f>
                    <m:r>
                      <a:rPr lang="ar-KW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KW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KW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KW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num>
                      <m:den>
                        <m:r>
                          <a:rPr lang="ar-KW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١٢</m:t>
                        </m:r>
                      </m:den>
                    </m:f>
                  </m:oMath>
                </a14:m>
                <a:endParaRPr lang="ar-KW" sz="2800" dirty="0">
                  <a:solidFill>
                    <a:schemeClr val="accent1">
                      <a:lumMod val="75000"/>
                    </a:schemeClr>
                  </a:solidFill>
                  <a:latin typeface="Leelawadee UI" panose="020B0502040204020203" pitchFamily="34" charset="-34"/>
                  <a:cs typeface="AF_Al Ahsa" pitchFamily="2" charset="-78"/>
                </a:endParaRPr>
              </a:p>
              <a:p>
                <a:pPr rtl="1"/>
                <a:endParaRPr lang="ar-KW" sz="2800" dirty="0">
                  <a:solidFill>
                    <a:schemeClr val="accent1">
                      <a:lumMod val="75000"/>
                    </a:schemeClr>
                  </a:solidFill>
                  <a:latin typeface="Leelawadee UI" panose="020B0502040204020203" pitchFamily="34" charset="-34"/>
                  <a:cs typeface="AF_Al Ahsa" pitchFamily="2" charset="-78"/>
                </a:endParaRPr>
              </a:p>
              <a:p>
                <a:pPr rtl="1"/>
                <a:r>
                  <a:rPr lang="ar-KW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KW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KW" sz="28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ar-KW" sz="28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den>
                    </m:f>
                    <m:r>
                      <a:rPr lang="ar-KW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KW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KW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KW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num>
                      <m:den>
                        <m:r>
                          <a:rPr lang="ar-KW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١٢</m:t>
                        </m:r>
                      </m:den>
                    </m:f>
                  </m:oMath>
                </a14:m>
                <a:endParaRPr lang="ar-KW" sz="2800" dirty="0">
                  <a:solidFill>
                    <a:schemeClr val="accent1">
                      <a:lumMod val="75000"/>
                    </a:schemeClr>
                  </a:solidFill>
                  <a:latin typeface="Leelawadee UI" panose="020B0502040204020203" pitchFamily="34" charset="-34"/>
                  <a:cs typeface="AF_Al Ahsa" pitchFamily="2" charset="-78"/>
                </a:endParaRPr>
              </a:p>
              <a:p>
                <a:pPr rtl="1"/>
                <a:endParaRPr lang="ar-KW" sz="2800" dirty="0">
                  <a:solidFill>
                    <a:schemeClr val="accent1">
                      <a:lumMod val="75000"/>
                    </a:schemeClr>
                  </a:solidFill>
                  <a:latin typeface="Leelawadee UI" panose="020B0502040204020203" pitchFamily="34" charset="-34"/>
                  <a:cs typeface="AF_Al Ahsa" pitchFamily="2" charset="-78"/>
                </a:endParaRPr>
              </a:p>
              <a:p>
                <a:pPr rtl="1"/>
                <a:r>
                  <a:rPr lang="ar-KW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KW" sz="2800" i="1" dirty="0" smtClean="0">
                            <a:solidFill>
                              <a:srgbClr val="D377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KW" sz="2800" i="1" dirty="0" smtClean="0">
                            <a:solidFill>
                              <a:srgbClr val="D37780"/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ar-KW" sz="2800" i="1" dirty="0" smtClean="0">
                            <a:solidFill>
                              <a:srgbClr val="D37780"/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  <m:r>
                      <a:rPr lang="ar-KW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KW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KW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KW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num>
                      <m:den>
                        <m:r>
                          <a:rPr lang="ar-KW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١٢</m:t>
                        </m:r>
                      </m:den>
                    </m:f>
                  </m:oMath>
                </a14:m>
                <a:endParaRPr lang="ar-KW" sz="2800" dirty="0">
                  <a:solidFill>
                    <a:schemeClr val="accent1">
                      <a:lumMod val="75000"/>
                    </a:schemeClr>
                  </a:solidFill>
                  <a:latin typeface="Leelawadee UI" panose="020B0502040204020203" pitchFamily="34" charset="-34"/>
                  <a:cs typeface="AF_Al Ahsa" pitchFamily="2" charset="-78"/>
                </a:endParaRPr>
              </a:p>
              <a:p>
                <a:pPr rtl="1"/>
                <a:endParaRPr lang="ar-KW" sz="2800" dirty="0">
                  <a:solidFill>
                    <a:schemeClr val="accent1">
                      <a:lumMod val="75000"/>
                    </a:schemeClr>
                  </a:solidFill>
                  <a:latin typeface="Leelawadee UI" panose="020B0502040204020203" pitchFamily="34" charset="-34"/>
                  <a:cs typeface="AF_Al Ahsa" pitchFamily="2" charset="-78"/>
                </a:endParaRPr>
              </a:p>
              <a:p>
                <a:pPr rtl="1"/>
                <a:endParaRPr lang="ar-KW" sz="2800" dirty="0">
                  <a:solidFill>
                    <a:schemeClr val="accent1">
                      <a:lumMod val="75000"/>
                    </a:schemeClr>
                  </a:solidFill>
                  <a:latin typeface="Leelawadee UI" panose="020B0502040204020203" pitchFamily="34" charset="-34"/>
                  <a:cs typeface="AF_Al Ahsa" pitchFamily="2" charset="-78"/>
                </a:endParaRPr>
              </a:p>
            </p:txBody>
          </p:sp>
        </mc:Choice>
        <mc:Fallback>
          <p:sp>
            <p:nvSpPr>
              <p:cNvPr id="84" name="١٢">
                <a:extLst>
                  <a:ext uri="{FF2B5EF4-FFF2-40B4-BE49-F238E27FC236}">
                    <a16:creationId xmlns:a16="http://schemas.microsoft.com/office/drawing/2014/main" id="{0C3ED60E-618F-4F47-84EE-AEB804D36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975" y="2232591"/>
                <a:ext cx="2736750" cy="3035525"/>
              </a:xfrm>
              <a:prstGeom prst="rect">
                <a:avLst/>
              </a:prstGeom>
              <a:blipFill>
                <a:blip r:embed="rId3"/>
                <a:stretch>
                  <a:fillRect b="-3012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    </a:ext>
              </a:extLst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987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50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Helvetica Neue</vt:lpstr>
      <vt:lpstr>Leelawadee UI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A- SH</dc:creator>
  <cp:lastModifiedBy>A- SH</cp:lastModifiedBy>
  <cp:revision>5</cp:revision>
  <dcterms:created xsi:type="dcterms:W3CDTF">2020-11-28T09:21:45Z</dcterms:created>
  <dcterms:modified xsi:type="dcterms:W3CDTF">2020-11-28T10:37:29Z</dcterms:modified>
</cp:coreProperties>
</file>