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sldIdLst>
    <p:sldId id="256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3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4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2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9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0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0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2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8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084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229516-A75F-874A-BCC7-5CD25DD99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971485"/>
            <a:ext cx="7766936" cy="164630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Les causes et les solutions du stress</a:t>
            </a:r>
            <a:endParaRPr lang="en-KW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D4991A-B6EF-5E45-80CB-646EF771B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3701987"/>
            <a:ext cx="9858375" cy="21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1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E5A1-BFA3-1E4C-8F9E-1B60C748B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932319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br>
              <a:rPr lang="ar-SA" dirty="0"/>
            </a:br>
            <a:r>
              <a:rPr lang="en-US" dirty="0"/>
              <a:t>Le stress</a:t>
            </a:r>
            <a:endParaRPr lang="en-KW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EAC53-C3F3-3341-BF36-059C564F4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250" y="3534676"/>
            <a:ext cx="4216400" cy="243432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Nom : Reem </a:t>
            </a:r>
            <a:r>
              <a:rPr lang="en-US" sz="2400" dirty="0" err="1">
                <a:solidFill>
                  <a:schemeClr val="bg1"/>
                </a:solidFill>
              </a:rPr>
              <a:t>almufarreh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Classe : 12a2</a:t>
            </a:r>
            <a:endParaRPr lang="ar-SA" sz="2400" dirty="0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409FA4-AFF0-CA44-BA82-5CA596A5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4294560"/>
            <a:ext cx="4375150" cy="16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1C465-6441-CA49-AEB7-062AEF52B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42" y="1589848"/>
            <a:ext cx="11166308" cy="4934777"/>
          </a:xfrm>
        </p:spPr>
        <p:txBody>
          <a:bodyPr anchor="t">
            <a:normAutofit/>
          </a:bodyPr>
          <a:lstStyle/>
          <a:p>
            <a:pPr marL="228600" indent="-228600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marL="228600" indent="-228600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u="sng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marL="228600" indent="-228600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Je </a:t>
            </a:r>
            <a:r>
              <a:rPr lang="en-US" sz="2800" u="sng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dors</a:t>
            </a:r>
            <a:r>
              <a:rPr lang="en-US" sz="2800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u="sng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tard</a:t>
            </a:r>
            <a:endParaRPr lang="en-US" sz="2800" u="sng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marL="228600" indent="-228600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Je passé </a:t>
            </a:r>
            <a:r>
              <a:rPr lang="en-US" sz="2800" u="sng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souvent</a:t>
            </a:r>
            <a:r>
              <a:rPr lang="en-US" sz="2800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des </a:t>
            </a:r>
            <a:r>
              <a:rPr lang="en-US" sz="2800" u="sng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examens</a:t>
            </a:r>
            <a:endParaRPr lang="en-US" sz="2800" u="sng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pPr marL="228600" indent="-228600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Je </a:t>
            </a:r>
            <a:r>
              <a:rPr lang="en-US" sz="2800" u="sng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travaille</a:t>
            </a:r>
            <a:r>
              <a:rPr lang="en-US" sz="2800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plus de 10 </a:t>
            </a:r>
            <a:r>
              <a:rPr lang="en-US" sz="2800" u="sng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heures</a:t>
            </a:r>
            <a:r>
              <a:rPr lang="en-US" sz="2800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par jour</a:t>
            </a:r>
          </a:p>
          <a:p>
            <a:pPr marL="228600" indent="-228600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J’ai un budget </a:t>
            </a:r>
            <a:r>
              <a:rPr lang="en-US" sz="2800" u="sng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limité</a:t>
            </a:r>
            <a:endParaRPr lang="en-US" sz="2800" u="sng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1C9C75-79C2-8E45-9348-84248B14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692" y="796279"/>
            <a:ext cx="11029616" cy="1080956"/>
          </a:xfrm>
        </p:spPr>
        <p:txBody>
          <a:bodyPr>
            <a:normAutofit/>
          </a:bodyPr>
          <a:lstStyle/>
          <a:p>
            <a:r>
              <a:rPr lang="en-US" dirty="0"/>
              <a:t>Je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stressé</a:t>
            </a:r>
            <a:r>
              <a:rPr lang="en-US" dirty="0"/>
              <a:t> </a:t>
            </a:r>
            <a:r>
              <a:rPr lang="en-US" dirty="0" err="1"/>
              <a:t>parceque</a:t>
            </a:r>
            <a:r>
              <a:rPr lang="en-US" dirty="0"/>
              <a:t> </a:t>
            </a:r>
            <a:br>
              <a:rPr lang="en-US" dirty="0"/>
            </a:br>
            <a:endParaRPr lang="en-KW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FDFE6A3-DEE5-0844-ABE3-348FA60C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2670805"/>
            <a:ext cx="4114800" cy="44069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F15B9CD-EA38-F445-A3C9-C369C880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3243122"/>
            <a:ext cx="4114800" cy="156700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5FC17A5-143B-DD45-A119-5E4BB1E46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192" y="5221164"/>
            <a:ext cx="41148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9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CB8F-914E-EA48-8AC0-6A1BE42A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rtl="1"/>
            <a:r>
              <a:rPr lang="en-US" dirty="0"/>
              <a:t>Voilà les solutions du </a:t>
            </a:r>
            <a:r>
              <a:rPr lang="en-US" dirty="0" err="1"/>
              <a:t>stressé</a:t>
            </a:r>
            <a:r>
              <a:rPr lang="en-US" dirty="0"/>
              <a:t> </a:t>
            </a:r>
            <a:endParaRPr lang="en-K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43EF-3184-3B4C-9DE7-34EAFBF9B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2400" dirty="0">
                <a:solidFill>
                  <a:schemeClr val="accent3"/>
                </a:solidFill>
              </a:rPr>
              <a:t>Il </a:t>
            </a:r>
            <a:r>
              <a:rPr lang="en-US" sz="2400" dirty="0" err="1">
                <a:solidFill>
                  <a:schemeClr val="accent3"/>
                </a:solidFill>
              </a:rPr>
              <a:t>faut</a:t>
            </a:r>
            <a:r>
              <a:rPr lang="en-US" sz="2400" dirty="0">
                <a:solidFill>
                  <a:schemeClr val="accent3"/>
                </a:solidFill>
              </a:rPr>
              <a:t> lire </a:t>
            </a:r>
            <a:r>
              <a:rPr lang="en-US" sz="2400" dirty="0" err="1">
                <a:solidFill>
                  <a:schemeClr val="accent3"/>
                </a:solidFill>
              </a:rPr>
              <a:t>toujours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 err="1">
                <a:solidFill>
                  <a:schemeClr val="accent3"/>
                </a:solidFill>
              </a:rPr>
              <a:t>le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 err="1">
                <a:solidFill>
                  <a:schemeClr val="accent3"/>
                </a:solidFill>
              </a:rPr>
              <a:t>sacré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 err="1">
                <a:solidFill>
                  <a:schemeClr val="accent3"/>
                </a:solidFill>
              </a:rPr>
              <a:t>coran</a:t>
            </a:r>
            <a:endParaRPr lang="en-US" sz="2400" dirty="0">
              <a:solidFill>
                <a:schemeClr val="accent3"/>
              </a:solidFill>
            </a:endParaRPr>
          </a:p>
          <a:p>
            <a:pPr rtl="1"/>
            <a:r>
              <a:rPr lang="en-US" sz="2400" dirty="0">
                <a:solidFill>
                  <a:schemeClr val="accent3"/>
                </a:solidFill>
              </a:rPr>
              <a:t>Il </a:t>
            </a:r>
            <a:r>
              <a:rPr lang="en-US" sz="2400" dirty="0" err="1">
                <a:solidFill>
                  <a:schemeClr val="accent3"/>
                </a:solidFill>
              </a:rPr>
              <a:t>faut</a:t>
            </a:r>
            <a:r>
              <a:rPr lang="en-US" sz="2400" dirty="0">
                <a:solidFill>
                  <a:schemeClr val="accent3"/>
                </a:solidFill>
              </a:rPr>
              <a:t> faire la </a:t>
            </a:r>
            <a:r>
              <a:rPr lang="en-US" sz="2400" dirty="0" err="1">
                <a:solidFill>
                  <a:schemeClr val="accent3"/>
                </a:solidFill>
              </a:rPr>
              <a:t>prière</a:t>
            </a:r>
            <a:endParaRPr lang="en-US" sz="2400" dirty="0">
              <a:solidFill>
                <a:schemeClr val="accent3"/>
              </a:solidFill>
            </a:endParaRPr>
          </a:p>
          <a:p>
            <a:pPr rtl="1"/>
            <a:r>
              <a:rPr lang="en-US" sz="2400" dirty="0">
                <a:solidFill>
                  <a:schemeClr val="accent3"/>
                </a:solidFill>
              </a:rPr>
              <a:t>Il </a:t>
            </a:r>
            <a:r>
              <a:rPr lang="en-US" sz="2400" dirty="0" err="1">
                <a:solidFill>
                  <a:schemeClr val="accent3"/>
                </a:solidFill>
              </a:rPr>
              <a:t>faut</a:t>
            </a:r>
            <a:r>
              <a:rPr lang="en-US" sz="2400" dirty="0">
                <a:solidFill>
                  <a:schemeClr val="accent3"/>
                </a:solidFill>
              </a:rPr>
              <a:t> changer </a:t>
            </a:r>
            <a:r>
              <a:rPr lang="en-US" sz="2400" dirty="0" err="1">
                <a:solidFill>
                  <a:schemeClr val="accent3"/>
                </a:solidFill>
              </a:rPr>
              <a:t>le</a:t>
            </a:r>
            <a:r>
              <a:rPr lang="en-US" sz="2400" dirty="0">
                <a:solidFill>
                  <a:schemeClr val="accent3"/>
                </a:solidFill>
              </a:rPr>
              <a:t> mode de vie</a:t>
            </a:r>
          </a:p>
          <a:p>
            <a:pPr rtl="1"/>
            <a:r>
              <a:rPr lang="en-US" sz="2400" dirty="0">
                <a:solidFill>
                  <a:schemeClr val="accent3"/>
                </a:solidFill>
              </a:rPr>
              <a:t>Il </a:t>
            </a:r>
            <a:r>
              <a:rPr lang="en-US" sz="2400" dirty="0" err="1">
                <a:solidFill>
                  <a:schemeClr val="accent3"/>
                </a:solidFill>
              </a:rPr>
              <a:t>faut</a:t>
            </a:r>
            <a:r>
              <a:rPr lang="en-US" sz="2400" dirty="0">
                <a:solidFill>
                  <a:schemeClr val="accent3"/>
                </a:solidFill>
              </a:rPr>
              <a:t> bien </a:t>
            </a:r>
            <a:r>
              <a:rPr lang="en-US" sz="2400" dirty="0" err="1">
                <a:solidFill>
                  <a:schemeClr val="accent3"/>
                </a:solidFill>
              </a:rPr>
              <a:t>dormir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</a:p>
          <a:p>
            <a:pPr rtl="1"/>
            <a:r>
              <a:rPr lang="en-US" sz="2400" dirty="0">
                <a:solidFill>
                  <a:schemeClr val="accent3"/>
                </a:solidFill>
              </a:rPr>
              <a:t>Il </a:t>
            </a:r>
            <a:r>
              <a:rPr lang="en-US" sz="2400" dirty="0" err="1">
                <a:solidFill>
                  <a:schemeClr val="accent3"/>
                </a:solidFill>
              </a:rPr>
              <a:t>faut</a:t>
            </a:r>
            <a:r>
              <a:rPr lang="en-US" sz="2400" dirty="0">
                <a:solidFill>
                  <a:schemeClr val="accent3"/>
                </a:solidFill>
              </a:rPr>
              <a:t> faire de </a:t>
            </a:r>
            <a:r>
              <a:rPr lang="en-US" sz="2400" dirty="0" err="1">
                <a:solidFill>
                  <a:schemeClr val="accent3"/>
                </a:solidFill>
              </a:rPr>
              <a:t>l’exercice</a:t>
            </a:r>
            <a:r>
              <a:rPr lang="en-US" sz="2400" dirty="0">
                <a:solidFill>
                  <a:schemeClr val="accent3"/>
                </a:solidFill>
              </a:rPr>
              <a:t> physique</a:t>
            </a:r>
            <a:endParaRPr lang="en-KW" sz="2400" dirty="0">
              <a:solidFill>
                <a:schemeClr val="accent3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60F8D7-B2F4-8A40-B40D-B5B284877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2008915"/>
            <a:ext cx="3810000" cy="8890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732E6AF-765E-8641-8BBB-D6C9CADE8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568" y="3266551"/>
            <a:ext cx="3514557" cy="84553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6EB06C5-3ECE-1B4C-ABC4-43A7DCF51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043" y="5587009"/>
            <a:ext cx="4000500" cy="107387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2D5D2A9-7F56-C34F-B767-BC73B4C41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125" y="4157792"/>
            <a:ext cx="4000500" cy="10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5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E60A-7F26-524F-9AC6-12EA2337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Merci beaucoup à tout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le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monde</a:t>
            </a:r>
            <a:endParaRPr lang="en-KW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842FB15-359C-5E44-A1A3-9BBED0BA6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228848"/>
            <a:ext cx="9445625" cy="38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21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1608777D48D34BBAFBBA3837CC3D46" ma:contentTypeVersion="3" ma:contentTypeDescription="Create a new document." ma:contentTypeScope="" ma:versionID="0960eb5f19785f992938e005744539e9">
  <xsd:schema xmlns:xsd="http://www.w3.org/2001/XMLSchema" xmlns:xs="http://www.w3.org/2001/XMLSchema" xmlns:p="http://schemas.microsoft.com/office/2006/metadata/properties" xmlns:ns2="13b3d25f-939f-4a08-b5ad-16ac423a1119" targetNamespace="http://schemas.microsoft.com/office/2006/metadata/properties" ma:root="true" ma:fieldsID="d1709f04b5b1f09a5520ae4826d8bad8" ns2:_="">
    <xsd:import namespace="13b3d25f-939f-4a08-b5ad-16ac423a1119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3d25f-939f-4a08-b5ad-16ac423a1119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13b3d25f-939f-4a08-b5ad-16ac423a1119" xsi:nil="true"/>
  </documentManagement>
</p:properties>
</file>

<file path=customXml/itemProps1.xml><?xml version="1.0" encoding="utf-8"?>
<ds:datastoreItem xmlns:ds="http://schemas.openxmlformats.org/officeDocument/2006/customXml" ds:itemID="{B0CFF2A3-D858-49A9-AE9D-782C845CAA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59AA33-8932-41B7-88FA-D94F5C5220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3b3d25f-939f-4a08-b5ad-16ac423a1119"/>
  </ds:schemaRefs>
</ds:datastoreItem>
</file>

<file path=customXml/itemProps3.xml><?xml version="1.0" encoding="utf-8"?>
<ds:datastoreItem xmlns:ds="http://schemas.openxmlformats.org/officeDocument/2006/customXml" ds:itemID="{17305190-0C39-4A9A-A26B-386BE4D9C4D4}">
  <ds:schemaRefs>
    <ds:schemaRef ds:uri="http://schemas.microsoft.com/office/2006/metadata/properties"/>
    <ds:schemaRef ds:uri="http://www.w3.org/2000/xmlns/"/>
    <ds:schemaRef ds:uri="13b3d25f-939f-4a08-b5ad-16ac423a1119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645</Words>
  <Application>Microsoft Office PowerPoint</Application>
  <PresentationFormat>شاشة عريضة</PresentationFormat>
  <Paragraphs>76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Dividend</vt:lpstr>
      <vt:lpstr>Les causes et les solutions du stress</vt:lpstr>
      <vt:lpstr> Le stress</vt:lpstr>
      <vt:lpstr>Je suis stressé parceque  </vt:lpstr>
      <vt:lpstr>Voilà les solutions du stressé </vt:lpstr>
      <vt:lpstr>Merci beaucoup à tout le monde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الموضوع ١ Un malade</dc:title>
  <dc:creator>Anwaar alradwan</dc:creator>
  <cp:lastModifiedBy>آلاء عبد الله راشد العجمى</cp:lastModifiedBy>
  <cp:revision>13</cp:revision>
  <dcterms:created xsi:type="dcterms:W3CDTF">2020-08-10T18:49:30Z</dcterms:created>
  <dcterms:modified xsi:type="dcterms:W3CDTF">2020-11-21T19:25:42Z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0x0101009B1608777D48D34BBAFBBA3837CC3D46</vt:lpwstr>
  </property>
</Properties>
</file>