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56" r:id="rId3"/>
    <p:sldId id="257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2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27691A-FD7F-49D8-A66D-4A1F0A0E1228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EFE92A-4DFD-4AF2-8B45-F1B07B4048CF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84" y="116632"/>
            <a:ext cx="460851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99"/>
            <a:ext cx="3949030" cy="94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4712672" cy="533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09" y="2758522"/>
            <a:ext cx="4308287" cy="383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" y="77966"/>
            <a:ext cx="920817" cy="90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6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1" y="260648"/>
            <a:ext cx="884586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09629" y="3015734"/>
            <a:ext cx="6611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الأخضر المصفر  /  الأخضر المزرق  /  برتقالي  /  أصفر</a:t>
            </a:r>
            <a:endParaRPr lang="ar-KW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11760" y="566415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تعمل على امتصاص الأشعة الضوئية التي لا يستطيع </a:t>
            </a: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كلوروفيل</a:t>
            </a:r>
            <a:r>
              <a:rPr lang="ar-KW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أ</a:t>
            </a: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KW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،</a:t>
            </a:r>
            <a:r>
              <a:rPr lang="ar-KW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K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ب  </a:t>
            </a: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امتصاصها</a:t>
            </a: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</a:t>
            </a:r>
            <a:r>
              <a:rPr lang="ar-KW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.</a:t>
            </a:r>
            <a:endParaRPr lang="ar-KW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" y="77966"/>
            <a:ext cx="920817" cy="90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91"/>
          <p:cNvSpPr txBox="1"/>
          <p:nvPr/>
        </p:nvSpPr>
        <p:spPr>
          <a:xfrm>
            <a:off x="3510280" y="7353935"/>
            <a:ext cx="3673475" cy="20643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600" b="1" i="1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3894" y="4266962"/>
            <a:ext cx="79044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تعمل على امتصاص الأشعة الضوئية التي لا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يستطيع الكلوروفيل </a:t>
            </a:r>
            <a:r>
              <a:rPr lang="ar-K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أ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</a:t>
            </a:r>
            <a:endParaRPr kumimoji="0" lang="ar-K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PT Bold Heading" pitchFamily="2" charset="-78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و</a:t>
            </a:r>
            <a:r>
              <a:rPr kumimoji="0" lang="ar-K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K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ب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</a:t>
            </a:r>
            <a:r>
              <a:rPr kumimoji="0" lang="ar-K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  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امتصاصها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، ثم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تنتقل طاقتها إلى الكلوروفيل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A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،  و  ذلك لتحفيز التفاعلات الكيميائية للقيام بعملية البناء الضوئي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27906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7881" y="5997188"/>
            <a:ext cx="685165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و منها نوعان : </a:t>
            </a:r>
            <a:r>
              <a:rPr lang="ar-SA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الكاروتين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البرتقالي 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و </a:t>
            </a:r>
            <a:r>
              <a:rPr lang="ar-SA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الزانثوفيل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الأصفر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33721" y="191098"/>
            <a:ext cx="8574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- </a:t>
            </a: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تحتوي </a:t>
            </a:r>
            <a:r>
              <a:rPr lang="ar-SA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البلاستيدة</a:t>
            </a: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الخضراء على عدة صبغات منها</a:t>
            </a: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:-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37108" y="992922"/>
            <a:ext cx="3690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1) </a:t>
            </a:r>
            <a:r>
              <a:rPr lang="ar-SA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الكلوروفيل </a:t>
            </a:r>
            <a:r>
              <a:rPr lang="ar-KW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ar-KW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أ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SA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: </a:t>
            </a:r>
            <a:endParaRPr lang="ar-KW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2607" y="1052736"/>
            <a:ext cx="53687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لونه أخضر مزرق و يساعد </a:t>
            </a:r>
            <a:r>
              <a:rPr lang="ar-S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باقتناص</a:t>
            </a:r>
            <a:endParaRPr lang="ar-KW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ضوء الشمس </a:t>
            </a:r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98183" y="2279774"/>
            <a:ext cx="3935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2) </a:t>
            </a:r>
            <a:r>
              <a:rPr lang="ar-S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الكلوروفيل</a:t>
            </a:r>
            <a:r>
              <a:rPr lang="ar-KW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 </a:t>
            </a:r>
            <a:r>
              <a:rPr lang="ar-KW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ب </a:t>
            </a:r>
            <a:r>
              <a:rPr lang="ar-SA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: </a:t>
            </a:r>
            <a:endParaRPr lang="ar-KW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43648" y="2423790"/>
            <a:ext cx="51074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لونه أخضر مصفر بسبب اختلاف </a:t>
            </a:r>
            <a:endParaRPr lang="ar-KW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تركيبه 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عن الكلوروفيل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ar-KW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أ </a:t>
            </a:r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.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55581" y="3646765"/>
            <a:ext cx="7564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3) </a:t>
            </a: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صبغات مساعدة تسمى </a:t>
            </a:r>
            <a:r>
              <a:rPr lang="ar-SA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كاروتينويدات</a:t>
            </a:r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: </a:t>
            </a:r>
            <a:endParaRPr lang="ar-KW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5265"/>
            <a:ext cx="1286677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7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5265"/>
            <a:ext cx="1286677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896543" cy="533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6785" t="23600" r="5899" b="4528"/>
          <a:stretch/>
        </p:blipFill>
        <p:spPr bwMode="auto">
          <a:xfrm>
            <a:off x="179512" y="188640"/>
            <a:ext cx="8712967" cy="648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0" y="1340768"/>
            <a:ext cx="2093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كلوروفيل</a:t>
            </a:r>
            <a:r>
              <a:rPr lang="ar-K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 أ</a:t>
            </a:r>
            <a:endParaRPr lang="ar-KW" dirty="0"/>
          </a:p>
        </p:txBody>
      </p:sp>
      <p:sp>
        <p:nvSpPr>
          <p:cNvPr id="6" name="مستطيل 5"/>
          <p:cNvSpPr/>
          <p:nvPr/>
        </p:nvSpPr>
        <p:spPr>
          <a:xfrm>
            <a:off x="83458" y="1844824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كلوروفيل</a:t>
            </a:r>
            <a:r>
              <a:rPr lang="ar-K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ب</a:t>
            </a:r>
            <a:endParaRPr lang="ar-KW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8433" y="2412177"/>
            <a:ext cx="2241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PT Bold Heading"/>
              </a:rPr>
              <a:t>كاروتينويدات</a:t>
            </a:r>
            <a:endParaRPr lang="ar-KW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64089" y="5292497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كلوروفيل </a:t>
            </a:r>
            <a:r>
              <a:rPr lang="ar-KW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أ</a:t>
            </a:r>
            <a:endParaRPr lang="ar-KW" dirty="0">
              <a:solidFill>
                <a:srgbClr val="0070C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48065" y="594928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كلوروفيل</a:t>
            </a:r>
            <a:r>
              <a:rPr lang="ar-K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 ب</a:t>
            </a:r>
            <a:endParaRPr lang="ar-KW" dirty="0"/>
          </a:p>
        </p:txBody>
      </p:sp>
      <p:sp>
        <p:nvSpPr>
          <p:cNvPr id="10" name="مستطيل 9"/>
          <p:cNvSpPr/>
          <p:nvPr/>
        </p:nvSpPr>
        <p:spPr>
          <a:xfrm>
            <a:off x="5652120" y="3645024"/>
            <a:ext cx="130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كاروتين</a:t>
            </a:r>
            <a:endParaRPr lang="ar-KW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615466" y="4572417"/>
            <a:ext cx="1548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PT Bold Heading"/>
              </a:rPr>
              <a:t>زانثوفيل</a:t>
            </a:r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8176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121</Words>
  <Application>Microsoft Office PowerPoint</Application>
  <PresentationFormat>عرض على الشاشة (3:4)‏</PresentationFormat>
  <Paragraphs>20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12</cp:revision>
  <dcterms:created xsi:type="dcterms:W3CDTF">2017-11-02T17:54:20Z</dcterms:created>
  <dcterms:modified xsi:type="dcterms:W3CDTF">2019-10-25T00:52:09Z</dcterms:modified>
</cp:coreProperties>
</file>