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  <p:sldMasterId id="2147483874" r:id="rId2"/>
  </p:sldMasterIdLst>
  <p:notesMasterIdLst>
    <p:notesMasterId r:id="rId8"/>
  </p:notesMasterIdLst>
  <p:handoutMasterIdLst>
    <p:handoutMasterId r:id="rId9"/>
  </p:handoutMasterIdLst>
  <p:sldIdLst>
    <p:sldId id="343" r:id="rId3"/>
    <p:sldId id="342" r:id="rId4"/>
    <p:sldId id="344" r:id="rId5"/>
    <p:sldId id="345" r:id="rId6"/>
    <p:sldId id="34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F3E"/>
    <a:srgbClr val="C97124"/>
    <a:srgbClr val="072544"/>
    <a:srgbClr val="FACB56"/>
    <a:srgbClr val="E76652"/>
    <a:srgbClr val="013D9A"/>
    <a:srgbClr val="F8F87B"/>
    <a:srgbClr val="EE3F53"/>
    <a:srgbClr val="B9BFCA"/>
    <a:srgbClr val="66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19" autoAdjust="0"/>
  </p:normalViewPr>
  <p:slideViewPr>
    <p:cSldViewPr snapToGrid="0" showGuides="1">
      <p:cViewPr varScale="1">
        <p:scale>
          <a:sx n="69" d="100"/>
          <a:sy n="69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A4722E-8CA9-4D61-AB74-D9EE040A7E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035D2-5BD9-45A4-AC3C-FC80188A72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63FA7-301C-4E65-B0E1-63045FA8C41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3A713-28D4-42CB-A941-89E942AD66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0088-EDDF-436C-9673-6330508B6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653D6-1586-431A-989C-D38E86A26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81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11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8424-B7BC-4EB2-8E55-53A24DF80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942" y="3254542"/>
            <a:ext cx="7664116" cy="207373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92BA8-3EB2-4E5D-81CC-46A73603F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942" y="5522494"/>
            <a:ext cx="7664116" cy="10566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14F3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3414-98AE-413C-93A7-DABD6A2D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AF5D6-C6D7-4BDF-ABD3-A9BB61505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C62D-7226-4F64-A682-3417B559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7CB2-03C3-4859-9F35-D24DA483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ECBA1-4C13-4537-9136-3225D188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F5BB4-98B0-44E5-9375-50EBF3B8A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3BBDD-838F-4605-A8DE-7FB7F0B83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94D0-2AB4-4969-B070-875196DF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16ECF-2822-4298-A5F4-9826E687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1004-1FA7-4761-9825-71D3E7F0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79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525A-D48B-4267-AF54-0F69BA74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8012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5529-E663-455A-92F6-19B48A5A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F5A90-8617-4641-A375-4A896CB5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26FC288-D83B-49C3-9B37-8422400D99C3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F7D20-24C3-44A9-91FE-4D152060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927F-62F0-4B9F-AEC0-70A7664F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0332968-6E72-48E0-9003-8426E2B69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7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360B-4C45-4DB4-81B3-253017B6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51A5E-1553-49E1-9AF1-1C1372025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171E8-93FD-41C0-A70A-75437476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E79F-2BE1-4780-BEF7-2A6FB3BF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E4A79-B6FA-4E32-8EDC-DAF163AD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98A4-6081-4AED-B7F7-978FF0C3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E0A48-5732-47FA-96A0-D5735B608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C8429-0007-4314-AC1B-DC18D8A97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4ED10-20EB-414F-B026-73922000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ADFEA-0BFE-460A-9B01-C0E174D3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BC4D3-44BE-48C8-844A-B0684D6F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3B77-5302-4114-BB42-E0B3D142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A42E2-E993-41C6-99C8-719A9497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9760C-5CEB-48F2-9F16-614E28AF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0EFE4-C757-45FE-A0D4-B3A05363C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5F00E-1599-47C7-A6F3-F08AAA0D5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71C16-73AE-4D12-A32C-4A84959E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6CD4D-E725-4078-80B1-4025CD5F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6AC81-E9F3-40AB-B633-7C28F3DE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C3D9-BDF2-4EFC-9F21-16A5D834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4A436-94A5-44FB-823F-1442A9EE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2C76-D586-461A-B9A2-EB6E7F86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797FC-9DF9-4317-9780-C52AC6BB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7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DDE80-68C5-4CE4-92DE-D0137D00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2EEBF-6874-454D-B172-AA93756A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4E98-D24F-4BBC-83BD-12F0FE4E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9940-6C51-4E7E-887E-D4E2E554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73160-AFDD-45B1-95DC-8C712014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5E768-4427-43FD-874A-98540F07F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6ABAE-38AB-4532-984A-D03E60C2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06959-5B97-4698-AE57-3897F18D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00016-A5A0-47D3-BE4F-D882198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BD00-F165-4518-B735-6F23460B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DC50E-BE77-4FCB-AC23-0141CF8BD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0EAF1-9A6F-4344-8AF1-ECC3A817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743AA-FFAF-4DB2-B8EA-9778C8D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288-D83B-49C3-9B37-8422400D9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0E48E-91DD-4835-8B4A-2967CDAE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9CBAB-EFD3-4083-8C8D-CD1E6D88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2968-6E72-48E0-9003-8426E2B6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presentationgo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9A1F8A-6A50-4C7B-828B-11FAE617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958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87E7E-B777-49FE-BD2D-B1517C8D8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703269"/>
            <a:ext cx="7886700" cy="347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DBD64-4269-4D8E-928B-03345E76B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845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14F3E"/>
                </a:solidFill>
              </a:defRPr>
            </a:lvl1pPr>
          </a:lstStyle>
          <a:p>
            <a:fld id="{426FC288-D83B-49C3-9B37-8422400D99C3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64DE2-700F-4D68-92D5-8D9D1D75A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5443" y="6356351"/>
            <a:ext cx="5986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14F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B9DCD-2147-4D9E-B00B-E2DB95D3A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3177" y="6356351"/>
            <a:ext cx="49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14F3E"/>
                </a:solidFill>
              </a:defRPr>
            </a:lvl1pPr>
          </a:lstStyle>
          <a:p>
            <a:fld id="{30332968-6E72-48E0-9003-8426E2B694F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E33217-81A7-44D8-8FC4-DC8055AF0FBD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5227CE-1FD0-4F69-AC60-6D279C32C39C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5F78BF-558B-49CA-84B8-C99A34BC4467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5BFA6B-4070-4FEF-9AB7-B9B7CDDA4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7A8E1-688F-4F48-8EEF-39D28C0C6077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15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4053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D0D48-696B-4896-8F6F-B19AA59A6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/>
              <a:t>القياس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39C1AF-BC69-40CE-935D-B07D61F11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Y" sz="4400" b="1" dirty="0"/>
              <a:t>الوحدة الثانية عشرة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4573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4" y="1357376"/>
            <a:ext cx="9019309" cy="984133"/>
          </a:xfrm>
        </p:spPr>
        <p:txBody>
          <a:bodyPr>
            <a:normAutofit/>
          </a:bodyPr>
          <a:lstStyle/>
          <a:p>
            <a:pPr algn="r"/>
            <a:r>
              <a:rPr lang="ar-SY" sz="2800" dirty="0">
                <a:solidFill>
                  <a:srgbClr val="00B050"/>
                </a:solidFill>
              </a:rPr>
              <a:t>سنتحدث في هذه الوحدة عن الطول والقياس والوزن والسعة واستخدام النقود في حل المسائل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F9B5437-A5F5-47E1-9D78-72288ED67AB6}"/>
              </a:ext>
            </a:extLst>
          </p:cNvPr>
          <p:cNvSpPr>
            <a:spLocks/>
          </p:cNvSpPr>
          <p:nvPr/>
        </p:nvSpPr>
        <p:spPr bwMode="auto">
          <a:xfrm>
            <a:off x="1566013" y="2115678"/>
            <a:ext cx="1101942" cy="956872"/>
          </a:xfrm>
          <a:custGeom>
            <a:avLst/>
            <a:gdLst>
              <a:gd name="T0" fmla="*/ 1461 w 2921"/>
              <a:gd name="T1" fmla="*/ 0 h 2529"/>
              <a:gd name="T2" fmla="*/ 2921 w 2921"/>
              <a:gd name="T3" fmla="*/ 2529 h 2529"/>
              <a:gd name="T4" fmla="*/ 0 w 2921"/>
              <a:gd name="T5" fmla="*/ 2529 h 2529"/>
              <a:gd name="T6" fmla="*/ 1461 w 2921"/>
              <a:gd name="T7" fmla="*/ 0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29">
                <a:moveTo>
                  <a:pt x="1461" y="0"/>
                </a:moveTo>
                <a:cubicBezTo>
                  <a:pt x="2364" y="522"/>
                  <a:pt x="2921" y="1486"/>
                  <a:pt x="2921" y="2529"/>
                </a:cubicBezTo>
                <a:lnTo>
                  <a:pt x="0" y="2529"/>
                </a:lnTo>
                <a:lnTo>
                  <a:pt x="1461" y="0"/>
                </a:lnTo>
                <a:close/>
              </a:path>
            </a:pathLst>
          </a:custGeom>
          <a:solidFill>
            <a:srgbClr val="3A5C8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5E28376-48EE-4B1B-982B-6FF89C18607E}"/>
              </a:ext>
            </a:extLst>
          </p:cNvPr>
          <p:cNvSpPr>
            <a:spLocks/>
          </p:cNvSpPr>
          <p:nvPr/>
        </p:nvSpPr>
        <p:spPr bwMode="auto">
          <a:xfrm>
            <a:off x="1566013" y="3072550"/>
            <a:ext cx="1101942" cy="956872"/>
          </a:xfrm>
          <a:custGeom>
            <a:avLst/>
            <a:gdLst>
              <a:gd name="T0" fmla="*/ 2921 w 2921"/>
              <a:gd name="T1" fmla="*/ 0 h 2530"/>
              <a:gd name="T2" fmla="*/ 1461 w 2921"/>
              <a:gd name="T3" fmla="*/ 2530 h 2530"/>
              <a:gd name="T4" fmla="*/ 0 w 2921"/>
              <a:gd name="T5" fmla="*/ 0 h 2530"/>
              <a:gd name="T6" fmla="*/ 2921 w 2921"/>
              <a:gd name="T7" fmla="*/ 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30">
                <a:moveTo>
                  <a:pt x="2921" y="0"/>
                </a:moveTo>
                <a:cubicBezTo>
                  <a:pt x="2921" y="1044"/>
                  <a:pt x="2364" y="2008"/>
                  <a:pt x="1461" y="2530"/>
                </a:cubicBezTo>
                <a:lnTo>
                  <a:pt x="0" y="0"/>
                </a:lnTo>
                <a:lnTo>
                  <a:pt x="2921" y="0"/>
                </a:lnTo>
                <a:close/>
              </a:path>
            </a:pathLst>
          </a:custGeom>
          <a:solidFill>
            <a:srgbClr val="F7931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06CAB4B-4971-4EA2-A16E-A10E549DA660}"/>
              </a:ext>
            </a:extLst>
          </p:cNvPr>
          <p:cNvSpPr>
            <a:spLocks/>
          </p:cNvSpPr>
          <p:nvPr/>
        </p:nvSpPr>
        <p:spPr bwMode="auto">
          <a:xfrm>
            <a:off x="465034" y="3072550"/>
            <a:ext cx="1100980" cy="956872"/>
          </a:xfrm>
          <a:custGeom>
            <a:avLst/>
            <a:gdLst>
              <a:gd name="T0" fmla="*/ 1460 w 2920"/>
              <a:gd name="T1" fmla="*/ 2530 h 2530"/>
              <a:gd name="T2" fmla="*/ 0 w 2920"/>
              <a:gd name="T3" fmla="*/ 0 h 2530"/>
              <a:gd name="T4" fmla="*/ 2920 w 2920"/>
              <a:gd name="T5" fmla="*/ 0 h 2530"/>
              <a:gd name="T6" fmla="*/ 1460 w 2920"/>
              <a:gd name="T7" fmla="*/ 253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30">
                <a:moveTo>
                  <a:pt x="1460" y="2530"/>
                </a:moveTo>
                <a:cubicBezTo>
                  <a:pt x="557" y="2008"/>
                  <a:pt x="0" y="1044"/>
                  <a:pt x="0" y="0"/>
                </a:cubicBezTo>
                <a:lnTo>
                  <a:pt x="2920" y="0"/>
                </a:lnTo>
                <a:lnTo>
                  <a:pt x="1460" y="2530"/>
                </a:lnTo>
                <a:close/>
              </a:path>
            </a:pathLst>
          </a:custGeom>
          <a:solidFill>
            <a:srgbClr val="FFCC4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54EA5104-543C-4411-98EA-432F78C08020}"/>
              </a:ext>
            </a:extLst>
          </p:cNvPr>
          <p:cNvSpPr>
            <a:spLocks/>
          </p:cNvSpPr>
          <p:nvPr/>
        </p:nvSpPr>
        <p:spPr bwMode="auto">
          <a:xfrm>
            <a:off x="465034" y="2115678"/>
            <a:ext cx="1100980" cy="956872"/>
          </a:xfrm>
          <a:custGeom>
            <a:avLst/>
            <a:gdLst>
              <a:gd name="T0" fmla="*/ 0 w 2920"/>
              <a:gd name="T1" fmla="*/ 2529 h 2529"/>
              <a:gd name="T2" fmla="*/ 1460 w 2920"/>
              <a:gd name="T3" fmla="*/ 0 h 2529"/>
              <a:gd name="T4" fmla="*/ 2920 w 2920"/>
              <a:gd name="T5" fmla="*/ 2529 h 2529"/>
              <a:gd name="T6" fmla="*/ 0 w 2920"/>
              <a:gd name="T7" fmla="*/ 2529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29">
                <a:moveTo>
                  <a:pt x="0" y="2529"/>
                </a:moveTo>
                <a:cubicBezTo>
                  <a:pt x="0" y="1486"/>
                  <a:pt x="557" y="522"/>
                  <a:pt x="1460" y="0"/>
                </a:cubicBezTo>
                <a:lnTo>
                  <a:pt x="2920" y="2529"/>
                </a:lnTo>
                <a:lnTo>
                  <a:pt x="0" y="2529"/>
                </a:lnTo>
                <a:close/>
              </a:path>
            </a:pathLst>
          </a:custGeom>
          <a:solidFill>
            <a:srgbClr val="C130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CD519189-FACA-4364-BF0A-A7EBEC6F4587}"/>
              </a:ext>
            </a:extLst>
          </p:cNvPr>
          <p:cNvSpPr>
            <a:spLocks/>
          </p:cNvSpPr>
          <p:nvPr/>
        </p:nvSpPr>
        <p:spPr bwMode="auto">
          <a:xfrm>
            <a:off x="1015523" y="1918731"/>
            <a:ext cx="1101942" cy="1153819"/>
          </a:xfrm>
          <a:custGeom>
            <a:avLst/>
            <a:gdLst>
              <a:gd name="T0" fmla="*/ 0 w 2921"/>
              <a:gd name="T1" fmla="*/ 522 h 3051"/>
              <a:gd name="T2" fmla="*/ 2921 w 2921"/>
              <a:gd name="T3" fmla="*/ 522 h 3051"/>
              <a:gd name="T4" fmla="*/ 1460 w 2921"/>
              <a:gd name="T5" fmla="*/ 3051 h 3051"/>
              <a:gd name="T6" fmla="*/ 0 w 2921"/>
              <a:gd name="T7" fmla="*/ 522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3051">
                <a:moveTo>
                  <a:pt x="0" y="522"/>
                </a:moveTo>
                <a:cubicBezTo>
                  <a:pt x="904" y="0"/>
                  <a:pt x="2017" y="0"/>
                  <a:pt x="2921" y="522"/>
                </a:cubicBezTo>
                <a:lnTo>
                  <a:pt x="1460" y="3051"/>
                </a:lnTo>
                <a:lnTo>
                  <a:pt x="0" y="522"/>
                </a:lnTo>
                <a:close/>
              </a:path>
            </a:pathLst>
          </a:custGeom>
          <a:solidFill>
            <a:srgbClr val="A2B96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2" name="Rectangle: Rounded Corners 74">
            <a:extLst>
              <a:ext uri="{FF2B5EF4-FFF2-40B4-BE49-F238E27FC236}">
                <a16:creationId xmlns:a16="http://schemas.microsoft.com/office/drawing/2014/main" id="{5DD8F57A-C069-4A55-ACEF-E80EF2D95737}"/>
              </a:ext>
            </a:extLst>
          </p:cNvPr>
          <p:cNvSpPr/>
          <p:nvPr/>
        </p:nvSpPr>
        <p:spPr>
          <a:xfrm>
            <a:off x="133290" y="4153991"/>
            <a:ext cx="3560122" cy="1062546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3" name="Rectangle: Rounded Corners 75">
            <a:extLst>
              <a:ext uri="{FF2B5EF4-FFF2-40B4-BE49-F238E27FC236}">
                <a16:creationId xmlns:a16="http://schemas.microsoft.com/office/drawing/2014/main" id="{19A699C5-0E61-4897-A4A9-8D8AA143F826}"/>
              </a:ext>
            </a:extLst>
          </p:cNvPr>
          <p:cNvSpPr/>
          <p:nvPr/>
        </p:nvSpPr>
        <p:spPr>
          <a:xfrm>
            <a:off x="5807982" y="4955244"/>
            <a:ext cx="3261940" cy="735259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4" name="Rectangle: Rounded Corners 76">
            <a:extLst>
              <a:ext uri="{FF2B5EF4-FFF2-40B4-BE49-F238E27FC236}">
                <a16:creationId xmlns:a16="http://schemas.microsoft.com/office/drawing/2014/main" id="{89C6B2B3-6B4F-45AE-8653-81B0C58071BA}"/>
              </a:ext>
            </a:extLst>
          </p:cNvPr>
          <p:cNvSpPr/>
          <p:nvPr/>
        </p:nvSpPr>
        <p:spPr>
          <a:xfrm>
            <a:off x="-1" y="5313377"/>
            <a:ext cx="5290889" cy="796426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5" name="Rectangle: Rounded Corners 77">
            <a:extLst>
              <a:ext uri="{FF2B5EF4-FFF2-40B4-BE49-F238E27FC236}">
                <a16:creationId xmlns:a16="http://schemas.microsoft.com/office/drawing/2014/main" id="{40CC7773-1EA0-4EDC-A1C7-E98A1E2D7D71}"/>
              </a:ext>
            </a:extLst>
          </p:cNvPr>
          <p:cNvSpPr/>
          <p:nvPr/>
        </p:nvSpPr>
        <p:spPr>
          <a:xfrm>
            <a:off x="5864957" y="5767340"/>
            <a:ext cx="3261940" cy="796425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26" name="Rectangle: Rounded Corners 78">
            <a:extLst>
              <a:ext uri="{FF2B5EF4-FFF2-40B4-BE49-F238E27FC236}">
                <a16:creationId xmlns:a16="http://schemas.microsoft.com/office/drawing/2014/main" id="{22FFB438-92B1-4315-A408-0BEEF62A4F79}"/>
              </a:ext>
            </a:extLst>
          </p:cNvPr>
          <p:cNvSpPr/>
          <p:nvPr/>
        </p:nvSpPr>
        <p:spPr>
          <a:xfrm>
            <a:off x="-1" y="6242289"/>
            <a:ext cx="5631560" cy="615711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8" name="Oval 80">
            <a:extLst>
              <a:ext uri="{FF2B5EF4-FFF2-40B4-BE49-F238E27FC236}">
                <a16:creationId xmlns:a16="http://schemas.microsoft.com/office/drawing/2014/main" id="{A1339BEB-1EB0-40AF-A93A-4A0EBE8D6321}"/>
              </a:ext>
            </a:extLst>
          </p:cNvPr>
          <p:cNvSpPr/>
          <p:nvPr/>
        </p:nvSpPr>
        <p:spPr>
          <a:xfrm>
            <a:off x="677550" y="2181581"/>
            <a:ext cx="1779115" cy="177911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Y" sz="4000" b="1" cap="all" noProof="1">
                <a:solidFill>
                  <a:schemeClr val="tx1"/>
                </a:solidFill>
              </a:rPr>
              <a:t>الطول</a:t>
            </a:r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900" dirty="0"/>
          </a:p>
        </p:txBody>
      </p:sp>
      <p:sp>
        <p:nvSpPr>
          <p:cNvPr id="30" name="Oval 82">
            <a:extLst>
              <a:ext uri="{FF2B5EF4-FFF2-40B4-BE49-F238E27FC236}">
                <a16:creationId xmlns:a16="http://schemas.microsoft.com/office/drawing/2014/main" id="{BA4A7565-DF6C-4508-8B32-6A84BAA01E17}"/>
              </a:ext>
            </a:extLst>
          </p:cNvPr>
          <p:cNvSpPr/>
          <p:nvPr/>
        </p:nvSpPr>
        <p:spPr>
          <a:xfrm>
            <a:off x="224944" y="4393135"/>
            <a:ext cx="637790" cy="637790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2" name="Oval 84">
            <a:extLst>
              <a:ext uri="{FF2B5EF4-FFF2-40B4-BE49-F238E27FC236}">
                <a16:creationId xmlns:a16="http://schemas.microsoft.com/office/drawing/2014/main" id="{7C2C5E95-F0AC-49A9-AE60-7724E015B976}"/>
              </a:ext>
            </a:extLst>
          </p:cNvPr>
          <p:cNvSpPr/>
          <p:nvPr/>
        </p:nvSpPr>
        <p:spPr>
          <a:xfrm>
            <a:off x="8337879" y="5030110"/>
            <a:ext cx="637790" cy="637790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4" name="Oval 86">
            <a:extLst>
              <a:ext uri="{FF2B5EF4-FFF2-40B4-BE49-F238E27FC236}">
                <a16:creationId xmlns:a16="http://schemas.microsoft.com/office/drawing/2014/main" id="{D093B936-2574-439A-B64C-C9506922F93E}"/>
              </a:ext>
            </a:extLst>
          </p:cNvPr>
          <p:cNvSpPr/>
          <p:nvPr/>
        </p:nvSpPr>
        <p:spPr>
          <a:xfrm>
            <a:off x="8448475" y="5842666"/>
            <a:ext cx="637790" cy="637790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/>
          </a:p>
        </p:txBody>
      </p:sp>
      <p:grpSp>
        <p:nvGrpSpPr>
          <p:cNvPr id="59" name="Graphic 5" descr="Bullseye">
            <a:extLst>
              <a:ext uri="{FF2B5EF4-FFF2-40B4-BE49-F238E27FC236}">
                <a16:creationId xmlns:a16="http://schemas.microsoft.com/office/drawing/2014/main" id="{059B1431-6E32-40BD-9B85-41B26762A0FB}"/>
              </a:ext>
            </a:extLst>
          </p:cNvPr>
          <p:cNvGrpSpPr/>
          <p:nvPr/>
        </p:nvGrpSpPr>
        <p:grpSpPr>
          <a:xfrm>
            <a:off x="305002" y="4468808"/>
            <a:ext cx="486448" cy="486448"/>
            <a:chOff x="2759925" y="2533575"/>
            <a:chExt cx="914400" cy="914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0" name="Freeform: Shape 112">
              <a:extLst>
                <a:ext uri="{FF2B5EF4-FFF2-40B4-BE49-F238E27FC236}">
                  <a16:creationId xmlns:a16="http://schemas.microsoft.com/office/drawing/2014/main" id="{7F5D4B05-FFF3-4093-AA84-37C7ECA8F01E}"/>
                </a:ext>
              </a:extLst>
            </p:cNvPr>
            <p:cNvSpPr/>
            <p:nvPr/>
          </p:nvSpPr>
          <p:spPr>
            <a:xfrm>
              <a:off x="3106635" y="2614538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1" name="Freeform: Shape 113">
              <a:extLst>
                <a:ext uri="{FF2B5EF4-FFF2-40B4-BE49-F238E27FC236}">
                  <a16:creationId xmlns:a16="http://schemas.microsoft.com/office/drawing/2014/main" id="{13B23E91-9074-43E3-8372-C02B7D16AB6C}"/>
                </a:ext>
              </a:extLst>
            </p:cNvPr>
            <p:cNvSpPr/>
            <p:nvPr/>
          </p:nvSpPr>
          <p:spPr>
            <a:xfrm>
              <a:off x="2840888" y="2643113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2" name="Freeform: Shape 114">
              <a:extLst>
                <a:ext uri="{FF2B5EF4-FFF2-40B4-BE49-F238E27FC236}">
                  <a16:creationId xmlns:a16="http://schemas.microsoft.com/office/drawing/2014/main" id="{8732A28E-5EFD-420F-97A3-0650D6B2774C}"/>
                </a:ext>
              </a:extLst>
            </p:cNvPr>
            <p:cNvSpPr/>
            <p:nvPr/>
          </p:nvSpPr>
          <p:spPr>
            <a:xfrm>
              <a:off x="2974238" y="2776463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</p:grpSp>
      <p:grpSp>
        <p:nvGrpSpPr>
          <p:cNvPr id="63" name="Graphic 7" descr="Stopwatch">
            <a:extLst>
              <a:ext uri="{FF2B5EF4-FFF2-40B4-BE49-F238E27FC236}">
                <a16:creationId xmlns:a16="http://schemas.microsoft.com/office/drawing/2014/main" id="{F34F344A-784D-472C-8309-BE93F74D2E77}"/>
              </a:ext>
            </a:extLst>
          </p:cNvPr>
          <p:cNvGrpSpPr/>
          <p:nvPr/>
        </p:nvGrpSpPr>
        <p:grpSpPr>
          <a:xfrm>
            <a:off x="8524147" y="5918338"/>
            <a:ext cx="486448" cy="486448"/>
            <a:chOff x="8367675" y="2690775"/>
            <a:chExt cx="914400" cy="914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" name="Freeform: Shape 116">
              <a:extLst>
                <a:ext uri="{FF2B5EF4-FFF2-40B4-BE49-F238E27FC236}">
                  <a16:creationId xmlns:a16="http://schemas.microsoft.com/office/drawing/2014/main" id="{968A743C-C49A-47BD-B873-AB158B8B0420}"/>
                </a:ext>
              </a:extLst>
            </p:cNvPr>
            <p:cNvSpPr/>
            <p:nvPr/>
          </p:nvSpPr>
          <p:spPr>
            <a:xfrm>
              <a:off x="8805825" y="298605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5" name="Freeform: Shape 117">
              <a:extLst>
                <a:ext uri="{FF2B5EF4-FFF2-40B4-BE49-F238E27FC236}">
                  <a16:creationId xmlns:a16="http://schemas.microsoft.com/office/drawing/2014/main" id="{B2B4AFB8-E99C-4CEF-B6A9-129BD9CA1F96}"/>
                </a:ext>
              </a:extLst>
            </p:cNvPr>
            <p:cNvSpPr/>
            <p:nvPr/>
          </p:nvSpPr>
          <p:spPr>
            <a:xfrm>
              <a:off x="8805825" y="336705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6" name="Freeform: Shape 118">
              <a:extLst>
                <a:ext uri="{FF2B5EF4-FFF2-40B4-BE49-F238E27FC236}">
                  <a16:creationId xmlns:a16="http://schemas.microsoft.com/office/drawing/2014/main" id="{E334FE62-F724-47EF-8C32-2899215C6CB0}"/>
                </a:ext>
              </a:extLst>
            </p:cNvPr>
            <p:cNvSpPr/>
            <p:nvPr/>
          </p:nvSpPr>
          <p:spPr>
            <a:xfrm>
              <a:off x="8996325" y="316702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7" name="Freeform: Shape 119">
              <a:extLst>
                <a:ext uri="{FF2B5EF4-FFF2-40B4-BE49-F238E27FC236}">
                  <a16:creationId xmlns:a16="http://schemas.microsoft.com/office/drawing/2014/main" id="{8AEBE4FD-119C-4574-A300-53E0DC1721B5}"/>
                </a:ext>
              </a:extLst>
            </p:cNvPr>
            <p:cNvSpPr/>
            <p:nvPr/>
          </p:nvSpPr>
          <p:spPr>
            <a:xfrm>
              <a:off x="8615325" y="3167025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8" name="Freeform: Shape 120">
              <a:extLst>
                <a:ext uri="{FF2B5EF4-FFF2-40B4-BE49-F238E27FC236}">
                  <a16:creationId xmlns:a16="http://schemas.microsoft.com/office/drawing/2014/main" id="{871CB597-F20A-4F91-8C2E-613DA09EAF29}"/>
                </a:ext>
              </a:extLst>
            </p:cNvPr>
            <p:cNvSpPr/>
            <p:nvPr/>
          </p:nvSpPr>
          <p:spPr>
            <a:xfrm>
              <a:off x="8805825" y="3052725"/>
              <a:ext cx="123825" cy="238125"/>
            </a:xfrm>
            <a:custGeom>
              <a:avLst/>
              <a:gdLst>
                <a:gd name="connsiteX0" fmla="*/ 38100 w 123825"/>
                <a:gd name="connsiteY0" fmla="*/ 0 h 238125"/>
                <a:gd name="connsiteX1" fmla="*/ 0 w 123825"/>
                <a:gd name="connsiteY1" fmla="*/ 0 h 238125"/>
                <a:gd name="connsiteX2" fmla="*/ 0 w 123825"/>
                <a:gd name="connsiteY2" fmla="*/ 133350 h 238125"/>
                <a:gd name="connsiteX3" fmla="*/ 5715 w 123825"/>
                <a:gd name="connsiteY3" fmla="*/ 146685 h 238125"/>
                <a:gd name="connsiteX4" fmla="*/ 100013 w 123825"/>
                <a:gd name="connsiteY4" fmla="*/ 240983 h 238125"/>
                <a:gd name="connsiteX5" fmla="*/ 126682 w 123825"/>
                <a:gd name="connsiteY5" fmla="*/ 214313 h 238125"/>
                <a:gd name="connsiteX6" fmla="*/ 38100 w 123825"/>
                <a:gd name="connsiteY6" fmla="*/ 125730 h 238125"/>
                <a:gd name="connsiteX7" fmla="*/ 38100 w 123825"/>
                <a:gd name="connsiteY7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238125">
                  <a:moveTo>
                    <a:pt x="38100" y="0"/>
                  </a:moveTo>
                  <a:lnTo>
                    <a:pt x="0" y="0"/>
                  </a:lnTo>
                  <a:lnTo>
                    <a:pt x="0" y="133350"/>
                  </a:lnTo>
                  <a:cubicBezTo>
                    <a:pt x="0" y="138113"/>
                    <a:pt x="1905" y="142875"/>
                    <a:pt x="5715" y="146685"/>
                  </a:cubicBezTo>
                  <a:lnTo>
                    <a:pt x="100013" y="240983"/>
                  </a:lnTo>
                  <a:lnTo>
                    <a:pt x="126682" y="214313"/>
                  </a:lnTo>
                  <a:lnTo>
                    <a:pt x="38100" y="125730"/>
                  </a:lnTo>
                  <a:lnTo>
                    <a:pt x="3810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69" name="Freeform: Shape 121">
              <a:extLst>
                <a:ext uri="{FF2B5EF4-FFF2-40B4-BE49-F238E27FC236}">
                  <a16:creationId xmlns:a16="http://schemas.microsoft.com/office/drawing/2014/main" id="{DC94FEE3-63DC-4414-AD90-4D27AD1BF2B1}"/>
                </a:ext>
              </a:extLst>
            </p:cNvPr>
            <p:cNvSpPr/>
            <p:nvPr/>
          </p:nvSpPr>
          <p:spPr>
            <a:xfrm>
              <a:off x="8501316" y="2776500"/>
              <a:ext cx="647700" cy="733425"/>
            </a:xfrm>
            <a:custGeom>
              <a:avLst/>
              <a:gdLst>
                <a:gd name="connsiteX0" fmla="*/ 323559 w 647700"/>
                <a:gd name="connsiteY0" fmla="*/ 685800 h 733425"/>
                <a:gd name="connsiteX1" fmla="*/ 56859 w 647700"/>
                <a:gd name="connsiteY1" fmla="*/ 419100 h 733425"/>
                <a:gd name="connsiteX2" fmla="*/ 323559 w 647700"/>
                <a:gd name="connsiteY2" fmla="*/ 152400 h 733425"/>
                <a:gd name="connsiteX3" fmla="*/ 590259 w 647700"/>
                <a:gd name="connsiteY3" fmla="*/ 419100 h 733425"/>
                <a:gd name="connsiteX4" fmla="*/ 323559 w 647700"/>
                <a:gd name="connsiteY4" fmla="*/ 685800 h 733425"/>
                <a:gd name="connsiteX5" fmla="*/ 323559 w 647700"/>
                <a:gd name="connsiteY5" fmla="*/ 685800 h 733425"/>
                <a:gd name="connsiteX6" fmla="*/ 549301 w 647700"/>
                <a:gd name="connsiteY6" fmla="*/ 186690 h 733425"/>
                <a:gd name="connsiteX7" fmla="*/ 577876 w 647700"/>
                <a:gd name="connsiteY7" fmla="*/ 158115 h 733425"/>
                <a:gd name="connsiteX8" fmla="*/ 576924 w 647700"/>
                <a:gd name="connsiteY8" fmla="*/ 118110 h 733425"/>
                <a:gd name="connsiteX9" fmla="*/ 536919 w 647700"/>
                <a:gd name="connsiteY9" fmla="*/ 117157 h 733425"/>
                <a:gd name="connsiteX10" fmla="*/ 504534 w 647700"/>
                <a:gd name="connsiteY10" fmla="*/ 150495 h 733425"/>
                <a:gd name="connsiteX11" fmla="*/ 352134 w 647700"/>
                <a:gd name="connsiteY11" fmla="*/ 97155 h 733425"/>
                <a:gd name="connsiteX12" fmla="*/ 352134 w 647700"/>
                <a:gd name="connsiteY12" fmla="*/ 57150 h 733425"/>
                <a:gd name="connsiteX13" fmla="*/ 437859 w 647700"/>
                <a:gd name="connsiteY13" fmla="*/ 57150 h 733425"/>
                <a:gd name="connsiteX14" fmla="*/ 437859 w 647700"/>
                <a:gd name="connsiteY14" fmla="*/ 0 h 733425"/>
                <a:gd name="connsiteX15" fmla="*/ 209259 w 647700"/>
                <a:gd name="connsiteY15" fmla="*/ 0 h 733425"/>
                <a:gd name="connsiteX16" fmla="*/ 209259 w 647700"/>
                <a:gd name="connsiteY16" fmla="*/ 57150 h 733425"/>
                <a:gd name="connsiteX17" fmla="*/ 294984 w 647700"/>
                <a:gd name="connsiteY17" fmla="*/ 57150 h 733425"/>
                <a:gd name="connsiteX18" fmla="*/ 294984 w 647700"/>
                <a:gd name="connsiteY18" fmla="*/ 96203 h 733425"/>
                <a:gd name="connsiteX19" fmla="*/ 2566 w 647700"/>
                <a:gd name="connsiteY19" fmla="*/ 378143 h 733425"/>
                <a:gd name="connsiteX20" fmla="*/ 215926 w 647700"/>
                <a:gd name="connsiteY20" fmla="*/ 723900 h 733425"/>
                <a:gd name="connsiteX21" fmla="*/ 599784 w 647700"/>
                <a:gd name="connsiteY21" fmla="*/ 589598 h 733425"/>
                <a:gd name="connsiteX22" fmla="*/ 549301 w 647700"/>
                <a:gd name="connsiteY22" fmla="*/ 186690 h 733425"/>
                <a:gd name="connsiteX23" fmla="*/ 549301 w 647700"/>
                <a:gd name="connsiteY23" fmla="*/ 18669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7700" h="733425">
                  <a:moveTo>
                    <a:pt x="323559" y="685800"/>
                  </a:moveTo>
                  <a:cubicBezTo>
                    <a:pt x="175921" y="685800"/>
                    <a:pt x="56859" y="566738"/>
                    <a:pt x="56859" y="419100"/>
                  </a:cubicBezTo>
                  <a:cubicBezTo>
                    <a:pt x="56859" y="271463"/>
                    <a:pt x="175921" y="152400"/>
                    <a:pt x="323559" y="152400"/>
                  </a:cubicBezTo>
                  <a:cubicBezTo>
                    <a:pt x="471196" y="152400"/>
                    <a:pt x="590259" y="271463"/>
                    <a:pt x="590259" y="419100"/>
                  </a:cubicBezTo>
                  <a:cubicBezTo>
                    <a:pt x="590259" y="566738"/>
                    <a:pt x="471196" y="685800"/>
                    <a:pt x="323559" y="685800"/>
                  </a:cubicBezTo>
                  <a:lnTo>
                    <a:pt x="323559" y="685800"/>
                  </a:lnTo>
                  <a:close/>
                  <a:moveTo>
                    <a:pt x="549301" y="186690"/>
                  </a:moveTo>
                  <a:lnTo>
                    <a:pt x="577876" y="158115"/>
                  </a:lnTo>
                  <a:cubicBezTo>
                    <a:pt x="588354" y="146685"/>
                    <a:pt x="588354" y="129540"/>
                    <a:pt x="576924" y="118110"/>
                  </a:cubicBezTo>
                  <a:cubicBezTo>
                    <a:pt x="566446" y="107632"/>
                    <a:pt x="548349" y="106680"/>
                    <a:pt x="536919" y="117157"/>
                  </a:cubicBezTo>
                  <a:lnTo>
                    <a:pt x="504534" y="150495"/>
                  </a:lnTo>
                  <a:cubicBezTo>
                    <a:pt x="458814" y="120015"/>
                    <a:pt x="406426" y="100965"/>
                    <a:pt x="352134" y="97155"/>
                  </a:cubicBezTo>
                  <a:lnTo>
                    <a:pt x="352134" y="57150"/>
                  </a:lnTo>
                  <a:lnTo>
                    <a:pt x="437859" y="57150"/>
                  </a:lnTo>
                  <a:lnTo>
                    <a:pt x="437859" y="0"/>
                  </a:lnTo>
                  <a:lnTo>
                    <a:pt x="209259" y="0"/>
                  </a:lnTo>
                  <a:lnTo>
                    <a:pt x="209259" y="57150"/>
                  </a:lnTo>
                  <a:lnTo>
                    <a:pt x="294984" y="57150"/>
                  </a:lnTo>
                  <a:lnTo>
                    <a:pt x="294984" y="96203"/>
                  </a:lnTo>
                  <a:cubicBezTo>
                    <a:pt x="143536" y="109538"/>
                    <a:pt x="21616" y="226695"/>
                    <a:pt x="2566" y="378143"/>
                  </a:cubicBezTo>
                  <a:cubicBezTo>
                    <a:pt x="-16484" y="529590"/>
                    <a:pt x="72099" y="673418"/>
                    <a:pt x="215926" y="723900"/>
                  </a:cubicBezTo>
                  <a:cubicBezTo>
                    <a:pt x="359754" y="774383"/>
                    <a:pt x="518821" y="719138"/>
                    <a:pt x="599784" y="589598"/>
                  </a:cubicBezTo>
                  <a:cubicBezTo>
                    <a:pt x="680746" y="460058"/>
                    <a:pt x="657886" y="292418"/>
                    <a:pt x="549301" y="186690"/>
                  </a:cubicBezTo>
                  <a:lnTo>
                    <a:pt x="549301" y="1866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</p:grpSp>
      <p:grpSp>
        <p:nvGrpSpPr>
          <p:cNvPr id="73" name="Graphic 11" descr="Lightbulb">
            <a:extLst>
              <a:ext uri="{FF2B5EF4-FFF2-40B4-BE49-F238E27FC236}">
                <a16:creationId xmlns:a16="http://schemas.microsoft.com/office/drawing/2014/main" id="{9D498694-5D66-4A38-BB08-3769F7419608}"/>
              </a:ext>
            </a:extLst>
          </p:cNvPr>
          <p:cNvGrpSpPr/>
          <p:nvPr/>
        </p:nvGrpSpPr>
        <p:grpSpPr>
          <a:xfrm>
            <a:off x="8413550" y="5105783"/>
            <a:ext cx="486448" cy="486448"/>
            <a:chOff x="6849638" y="1926375"/>
            <a:chExt cx="914400" cy="914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: Shape 126">
              <a:extLst>
                <a:ext uri="{FF2B5EF4-FFF2-40B4-BE49-F238E27FC236}">
                  <a16:creationId xmlns:a16="http://schemas.microsoft.com/office/drawing/2014/main" id="{E5696280-5AB8-43E6-A25E-E3E0639F86EE}"/>
                </a:ext>
              </a:extLst>
            </p:cNvPr>
            <p:cNvSpPr/>
            <p:nvPr/>
          </p:nvSpPr>
          <p:spPr>
            <a:xfrm>
              <a:off x="7183013" y="2535975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75" name="Freeform: Shape 127">
              <a:extLst>
                <a:ext uri="{FF2B5EF4-FFF2-40B4-BE49-F238E27FC236}">
                  <a16:creationId xmlns:a16="http://schemas.microsoft.com/office/drawing/2014/main" id="{8B397FC5-28AE-48A4-BA0D-80ACC7D3A58B}"/>
                </a:ext>
              </a:extLst>
            </p:cNvPr>
            <p:cNvSpPr/>
            <p:nvPr/>
          </p:nvSpPr>
          <p:spPr>
            <a:xfrm>
              <a:off x="7183013" y="2631225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76" name="Freeform: Shape 128">
              <a:extLst>
                <a:ext uri="{FF2B5EF4-FFF2-40B4-BE49-F238E27FC236}">
                  <a16:creationId xmlns:a16="http://schemas.microsoft.com/office/drawing/2014/main" id="{BC0A6566-547D-4E05-AF67-FAD84BEA5EEA}"/>
                </a:ext>
              </a:extLst>
            </p:cNvPr>
            <p:cNvSpPr/>
            <p:nvPr/>
          </p:nvSpPr>
          <p:spPr>
            <a:xfrm>
              <a:off x="7244926" y="2726475"/>
              <a:ext cx="123825" cy="57150"/>
            </a:xfrm>
            <a:custGeom>
              <a:avLst/>
              <a:gdLst>
                <a:gd name="connsiteX0" fmla="*/ 0 w 123825"/>
                <a:gd name="connsiteY0" fmla="*/ 0 h 57150"/>
                <a:gd name="connsiteX1" fmla="*/ 61913 w 123825"/>
                <a:gd name="connsiteY1" fmla="*/ 57150 h 57150"/>
                <a:gd name="connsiteX2" fmla="*/ 123825 w 123825"/>
                <a:gd name="connsiteY2" fmla="*/ 0 h 57150"/>
                <a:gd name="connsiteX3" fmla="*/ 0 w 123825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150">
                  <a:moveTo>
                    <a:pt x="0" y="0"/>
                  </a:moveTo>
                  <a:cubicBezTo>
                    <a:pt x="2857" y="32385"/>
                    <a:pt x="29527" y="57150"/>
                    <a:pt x="61913" y="57150"/>
                  </a:cubicBezTo>
                  <a:cubicBezTo>
                    <a:pt x="94298" y="57150"/>
                    <a:pt x="120968" y="32385"/>
                    <a:pt x="12382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77" name="Freeform: Shape 129">
              <a:extLst>
                <a:ext uri="{FF2B5EF4-FFF2-40B4-BE49-F238E27FC236}">
                  <a16:creationId xmlns:a16="http://schemas.microsoft.com/office/drawing/2014/main" id="{0CDE8C33-063E-425E-B80F-7517FB3A5C50}"/>
                </a:ext>
              </a:extLst>
            </p:cNvPr>
            <p:cNvSpPr/>
            <p:nvPr/>
          </p:nvSpPr>
          <p:spPr>
            <a:xfrm>
              <a:off x="7059188" y="1983525"/>
              <a:ext cx="495300" cy="514350"/>
            </a:xfrm>
            <a:custGeom>
              <a:avLst/>
              <a:gdLst>
                <a:gd name="connsiteX0" fmla="*/ 247650 w 495300"/>
                <a:gd name="connsiteY0" fmla="*/ 0 h 514350"/>
                <a:gd name="connsiteX1" fmla="*/ 247650 w 495300"/>
                <a:gd name="connsiteY1" fmla="*/ 0 h 514350"/>
                <a:gd name="connsiteX2" fmla="*/ 247650 w 495300"/>
                <a:gd name="connsiteY2" fmla="*/ 0 h 514350"/>
                <a:gd name="connsiteX3" fmla="*/ 0 w 495300"/>
                <a:gd name="connsiteY3" fmla="*/ 244793 h 514350"/>
                <a:gd name="connsiteX4" fmla="*/ 0 w 495300"/>
                <a:gd name="connsiteY4" fmla="*/ 253365 h 514350"/>
                <a:gd name="connsiteX5" fmla="*/ 17145 w 495300"/>
                <a:gd name="connsiteY5" fmla="*/ 339090 h 514350"/>
                <a:gd name="connsiteX6" fmla="*/ 60007 w 495300"/>
                <a:gd name="connsiteY6" fmla="*/ 409575 h 514350"/>
                <a:gd name="connsiteX7" fmla="*/ 118110 w 495300"/>
                <a:gd name="connsiteY7" fmla="*/ 503873 h 514350"/>
                <a:gd name="connsiteX8" fmla="*/ 135255 w 495300"/>
                <a:gd name="connsiteY8" fmla="*/ 514350 h 514350"/>
                <a:gd name="connsiteX9" fmla="*/ 360045 w 495300"/>
                <a:gd name="connsiteY9" fmla="*/ 514350 h 514350"/>
                <a:gd name="connsiteX10" fmla="*/ 377190 w 495300"/>
                <a:gd name="connsiteY10" fmla="*/ 503873 h 514350"/>
                <a:gd name="connsiteX11" fmla="*/ 435292 w 495300"/>
                <a:gd name="connsiteY11" fmla="*/ 409575 h 514350"/>
                <a:gd name="connsiteX12" fmla="*/ 478155 w 495300"/>
                <a:gd name="connsiteY12" fmla="*/ 339090 h 514350"/>
                <a:gd name="connsiteX13" fmla="*/ 495300 w 495300"/>
                <a:gd name="connsiteY13" fmla="*/ 253365 h 514350"/>
                <a:gd name="connsiteX14" fmla="*/ 495300 w 495300"/>
                <a:gd name="connsiteY14" fmla="*/ 244793 h 514350"/>
                <a:gd name="connsiteX15" fmla="*/ 247650 w 495300"/>
                <a:gd name="connsiteY15" fmla="*/ 0 h 514350"/>
                <a:gd name="connsiteX16" fmla="*/ 438150 w 495300"/>
                <a:gd name="connsiteY16" fmla="*/ 252413 h 514350"/>
                <a:gd name="connsiteX17" fmla="*/ 424815 w 495300"/>
                <a:gd name="connsiteY17" fmla="*/ 319088 h 514350"/>
                <a:gd name="connsiteX18" fmla="*/ 392430 w 495300"/>
                <a:gd name="connsiteY18" fmla="*/ 371475 h 514350"/>
                <a:gd name="connsiteX19" fmla="*/ 337185 w 495300"/>
                <a:gd name="connsiteY19" fmla="*/ 457200 h 514350"/>
                <a:gd name="connsiteX20" fmla="*/ 247650 w 495300"/>
                <a:gd name="connsiteY20" fmla="*/ 457200 h 514350"/>
                <a:gd name="connsiteX21" fmla="*/ 159068 w 495300"/>
                <a:gd name="connsiteY21" fmla="*/ 457200 h 514350"/>
                <a:gd name="connsiteX22" fmla="*/ 103823 w 495300"/>
                <a:gd name="connsiteY22" fmla="*/ 371475 h 514350"/>
                <a:gd name="connsiteX23" fmla="*/ 71438 w 495300"/>
                <a:gd name="connsiteY23" fmla="*/ 319088 h 514350"/>
                <a:gd name="connsiteX24" fmla="*/ 58103 w 495300"/>
                <a:gd name="connsiteY24" fmla="*/ 252413 h 514350"/>
                <a:gd name="connsiteX25" fmla="*/ 58103 w 495300"/>
                <a:gd name="connsiteY25" fmla="*/ 244793 h 514350"/>
                <a:gd name="connsiteX26" fmla="*/ 248602 w 495300"/>
                <a:gd name="connsiteY26" fmla="*/ 56197 h 514350"/>
                <a:gd name="connsiteX27" fmla="*/ 248602 w 495300"/>
                <a:gd name="connsiteY27" fmla="*/ 56197 h 514350"/>
                <a:gd name="connsiteX28" fmla="*/ 248602 w 495300"/>
                <a:gd name="connsiteY28" fmla="*/ 56197 h 514350"/>
                <a:gd name="connsiteX29" fmla="*/ 248602 w 495300"/>
                <a:gd name="connsiteY29" fmla="*/ 56197 h 514350"/>
                <a:gd name="connsiteX30" fmla="*/ 248602 w 495300"/>
                <a:gd name="connsiteY30" fmla="*/ 56197 h 514350"/>
                <a:gd name="connsiteX31" fmla="*/ 248602 w 495300"/>
                <a:gd name="connsiteY31" fmla="*/ 56197 h 514350"/>
                <a:gd name="connsiteX32" fmla="*/ 248602 w 495300"/>
                <a:gd name="connsiteY32" fmla="*/ 56197 h 514350"/>
                <a:gd name="connsiteX33" fmla="*/ 439103 w 495300"/>
                <a:gd name="connsiteY33" fmla="*/ 244793 h 514350"/>
                <a:gd name="connsiteX34" fmla="*/ 439103 w 495300"/>
                <a:gd name="connsiteY34" fmla="*/ 25241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300" h="514350">
                  <a:moveTo>
                    <a:pt x="247650" y="0"/>
                  </a:moveTo>
                  <a:cubicBezTo>
                    <a:pt x="247650" y="0"/>
                    <a:pt x="247650" y="0"/>
                    <a:pt x="247650" y="0"/>
                  </a:cubicBezTo>
                  <a:cubicBezTo>
                    <a:pt x="247650" y="0"/>
                    <a:pt x="247650" y="0"/>
                    <a:pt x="247650" y="0"/>
                  </a:cubicBezTo>
                  <a:cubicBezTo>
                    <a:pt x="112395" y="952"/>
                    <a:pt x="2857" y="109538"/>
                    <a:pt x="0" y="244793"/>
                  </a:cubicBezTo>
                  <a:lnTo>
                    <a:pt x="0" y="253365"/>
                  </a:lnTo>
                  <a:cubicBezTo>
                    <a:pt x="953" y="282893"/>
                    <a:pt x="6668" y="311468"/>
                    <a:pt x="17145" y="339090"/>
                  </a:cubicBezTo>
                  <a:cubicBezTo>
                    <a:pt x="27622" y="364808"/>
                    <a:pt x="41910" y="388620"/>
                    <a:pt x="60007" y="409575"/>
                  </a:cubicBezTo>
                  <a:cubicBezTo>
                    <a:pt x="82868" y="434340"/>
                    <a:pt x="107632" y="482918"/>
                    <a:pt x="118110" y="503873"/>
                  </a:cubicBezTo>
                  <a:cubicBezTo>
                    <a:pt x="120968" y="510540"/>
                    <a:pt x="127635" y="514350"/>
                    <a:pt x="135255" y="514350"/>
                  </a:cubicBezTo>
                  <a:lnTo>
                    <a:pt x="360045" y="514350"/>
                  </a:lnTo>
                  <a:cubicBezTo>
                    <a:pt x="367665" y="514350"/>
                    <a:pt x="374333" y="510540"/>
                    <a:pt x="377190" y="503873"/>
                  </a:cubicBezTo>
                  <a:cubicBezTo>
                    <a:pt x="387668" y="482918"/>
                    <a:pt x="412433" y="434340"/>
                    <a:pt x="435292" y="409575"/>
                  </a:cubicBezTo>
                  <a:cubicBezTo>
                    <a:pt x="453390" y="388620"/>
                    <a:pt x="468630" y="364808"/>
                    <a:pt x="478155" y="339090"/>
                  </a:cubicBezTo>
                  <a:cubicBezTo>
                    <a:pt x="488633" y="311468"/>
                    <a:pt x="494348" y="282893"/>
                    <a:pt x="495300" y="253365"/>
                  </a:cubicBezTo>
                  <a:lnTo>
                    <a:pt x="495300" y="244793"/>
                  </a:lnTo>
                  <a:cubicBezTo>
                    <a:pt x="492442" y="109538"/>
                    <a:pt x="382905" y="952"/>
                    <a:pt x="247650" y="0"/>
                  </a:cubicBezTo>
                  <a:close/>
                  <a:moveTo>
                    <a:pt x="438150" y="252413"/>
                  </a:moveTo>
                  <a:cubicBezTo>
                    <a:pt x="437198" y="275273"/>
                    <a:pt x="432435" y="298133"/>
                    <a:pt x="424815" y="319088"/>
                  </a:cubicBezTo>
                  <a:cubicBezTo>
                    <a:pt x="417195" y="338138"/>
                    <a:pt x="406717" y="356235"/>
                    <a:pt x="392430" y="371475"/>
                  </a:cubicBezTo>
                  <a:cubicBezTo>
                    <a:pt x="370523" y="398145"/>
                    <a:pt x="351473" y="426720"/>
                    <a:pt x="337185" y="457200"/>
                  </a:cubicBezTo>
                  <a:lnTo>
                    <a:pt x="247650" y="457200"/>
                  </a:lnTo>
                  <a:lnTo>
                    <a:pt x="159068" y="457200"/>
                  </a:lnTo>
                  <a:cubicBezTo>
                    <a:pt x="143827" y="426720"/>
                    <a:pt x="124777" y="398145"/>
                    <a:pt x="103823" y="371475"/>
                  </a:cubicBezTo>
                  <a:cubicBezTo>
                    <a:pt x="90488" y="356235"/>
                    <a:pt x="79057" y="338138"/>
                    <a:pt x="71438" y="319088"/>
                  </a:cubicBezTo>
                  <a:cubicBezTo>
                    <a:pt x="62865" y="298133"/>
                    <a:pt x="59055" y="275273"/>
                    <a:pt x="58103" y="252413"/>
                  </a:cubicBezTo>
                  <a:lnTo>
                    <a:pt x="58103" y="244793"/>
                  </a:lnTo>
                  <a:cubicBezTo>
                    <a:pt x="60007" y="140970"/>
                    <a:pt x="144780" y="57150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248602" y="56197"/>
                    <a:pt x="248602" y="56197"/>
                    <a:pt x="248602" y="56197"/>
                  </a:cubicBezTo>
                  <a:cubicBezTo>
                    <a:pt x="248602" y="56197"/>
                    <a:pt x="248602" y="56197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352425" y="57150"/>
                    <a:pt x="437198" y="140018"/>
                    <a:pt x="439103" y="244793"/>
                  </a:cubicBezTo>
                  <a:lnTo>
                    <a:pt x="439103" y="2524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</p:grpSp>
      <p:pic>
        <p:nvPicPr>
          <p:cNvPr id="89" name="صورة 88">
            <a:extLst>
              <a:ext uri="{FF2B5EF4-FFF2-40B4-BE49-F238E27FC236}">
                <a16:creationId xmlns:a16="http://schemas.microsoft.com/office/drawing/2014/main" id="{F3B9770A-1D97-4166-A374-9B9839319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4" t="31495" r="29585" b="15900"/>
          <a:stretch/>
        </p:blipFill>
        <p:spPr>
          <a:xfrm>
            <a:off x="1227015" y="4221639"/>
            <a:ext cx="1440940" cy="969607"/>
          </a:xfrm>
          <a:prstGeom prst="rect">
            <a:avLst/>
          </a:prstGeom>
        </p:spPr>
      </p:pic>
      <p:pic>
        <p:nvPicPr>
          <p:cNvPr id="91" name="صورة 90">
            <a:extLst>
              <a:ext uri="{FF2B5EF4-FFF2-40B4-BE49-F238E27FC236}">
                <a16:creationId xmlns:a16="http://schemas.microsoft.com/office/drawing/2014/main" id="{494F23A8-BC0C-4059-839B-1D365F106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33" t="55792" r="18259" b="36738"/>
          <a:stretch/>
        </p:blipFill>
        <p:spPr>
          <a:xfrm>
            <a:off x="583209" y="5517528"/>
            <a:ext cx="4655844" cy="308410"/>
          </a:xfrm>
          <a:prstGeom prst="rect">
            <a:avLst/>
          </a:prstGeom>
        </p:spPr>
      </p:pic>
      <p:sp>
        <p:nvSpPr>
          <p:cNvPr id="92" name="Oval 81">
            <a:extLst>
              <a:ext uri="{FF2B5EF4-FFF2-40B4-BE49-F238E27FC236}">
                <a16:creationId xmlns:a16="http://schemas.microsoft.com/office/drawing/2014/main" id="{657BA26A-200B-49B3-9D25-85917017986C}"/>
              </a:ext>
            </a:extLst>
          </p:cNvPr>
          <p:cNvSpPr/>
          <p:nvPr/>
        </p:nvSpPr>
        <p:spPr>
          <a:xfrm>
            <a:off x="-5602" y="5409021"/>
            <a:ext cx="637790" cy="576925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grpSp>
        <p:nvGrpSpPr>
          <p:cNvPr id="93" name="Graphic 3" descr="Bar graph with upward trend">
            <a:extLst>
              <a:ext uri="{FF2B5EF4-FFF2-40B4-BE49-F238E27FC236}">
                <a16:creationId xmlns:a16="http://schemas.microsoft.com/office/drawing/2014/main" id="{AF995122-243E-4C79-BF8B-EC6B1446A714}"/>
              </a:ext>
            </a:extLst>
          </p:cNvPr>
          <p:cNvGrpSpPr/>
          <p:nvPr/>
        </p:nvGrpSpPr>
        <p:grpSpPr>
          <a:xfrm>
            <a:off x="62344" y="5484693"/>
            <a:ext cx="486448" cy="486448"/>
            <a:chOff x="5181600" y="3297975"/>
            <a:chExt cx="914400" cy="914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4" name="Freeform: Shape 106">
              <a:extLst>
                <a:ext uri="{FF2B5EF4-FFF2-40B4-BE49-F238E27FC236}">
                  <a16:creationId xmlns:a16="http://schemas.microsoft.com/office/drawing/2014/main" id="{B08CA7F0-6135-48B3-87E1-2AEDC1417CB0}"/>
                </a:ext>
              </a:extLst>
            </p:cNvPr>
            <p:cNvSpPr/>
            <p:nvPr/>
          </p:nvSpPr>
          <p:spPr>
            <a:xfrm>
              <a:off x="5314950" y="3421800"/>
              <a:ext cx="657225" cy="666750"/>
            </a:xfrm>
            <a:custGeom>
              <a:avLst/>
              <a:gdLst>
                <a:gd name="connsiteX0" fmla="*/ 57150 w 657225"/>
                <a:gd name="connsiteY0" fmla="*/ 0 h 666750"/>
                <a:gd name="connsiteX1" fmla="*/ 0 w 657225"/>
                <a:gd name="connsiteY1" fmla="*/ 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609600 h 666750"/>
                <a:gd name="connsiteX5" fmla="*/ 57150 w 657225"/>
                <a:gd name="connsiteY5" fmla="*/ 609600 h 666750"/>
                <a:gd name="connsiteX6" fmla="*/ 57150 w 657225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57150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609600"/>
                  </a:lnTo>
                  <a:lnTo>
                    <a:pt x="57150" y="609600"/>
                  </a:lnTo>
                  <a:lnTo>
                    <a:pt x="571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95" name="Freeform: Shape 107">
              <a:extLst>
                <a:ext uri="{FF2B5EF4-FFF2-40B4-BE49-F238E27FC236}">
                  <a16:creationId xmlns:a16="http://schemas.microsoft.com/office/drawing/2014/main" id="{B9BD61B8-549C-4E65-9ABF-3C19902428E9}"/>
                </a:ext>
              </a:extLst>
            </p:cNvPr>
            <p:cNvSpPr/>
            <p:nvPr/>
          </p:nvSpPr>
          <p:spPr>
            <a:xfrm>
              <a:off x="5829300" y="3421800"/>
              <a:ext cx="142875" cy="552450"/>
            </a:xfrm>
            <a:custGeom>
              <a:avLst/>
              <a:gdLst>
                <a:gd name="connsiteX0" fmla="*/ 142875 w 142875"/>
                <a:gd name="connsiteY0" fmla="*/ 552450 h 552450"/>
                <a:gd name="connsiteX1" fmla="*/ 0 w 142875"/>
                <a:gd name="connsiteY1" fmla="*/ 552450 h 552450"/>
                <a:gd name="connsiteX2" fmla="*/ 0 w 142875"/>
                <a:gd name="connsiteY2" fmla="*/ 0 h 552450"/>
                <a:gd name="connsiteX3" fmla="*/ 142875 w 142875"/>
                <a:gd name="connsiteY3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52450">
                  <a:moveTo>
                    <a:pt x="142875" y="552450"/>
                  </a:moveTo>
                  <a:lnTo>
                    <a:pt x="0" y="552450"/>
                  </a:lnTo>
                  <a:lnTo>
                    <a:pt x="0" y="0"/>
                  </a:lnTo>
                  <a:lnTo>
                    <a:pt x="1428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96" name="Freeform: Shape 108">
              <a:extLst>
                <a:ext uri="{FF2B5EF4-FFF2-40B4-BE49-F238E27FC236}">
                  <a16:creationId xmlns:a16="http://schemas.microsoft.com/office/drawing/2014/main" id="{352956A0-6933-4B5B-92D9-F5E5E8F12925}"/>
                </a:ext>
              </a:extLst>
            </p:cNvPr>
            <p:cNvSpPr/>
            <p:nvPr/>
          </p:nvSpPr>
          <p:spPr>
            <a:xfrm>
              <a:off x="5629275" y="3612300"/>
              <a:ext cx="142875" cy="361950"/>
            </a:xfrm>
            <a:custGeom>
              <a:avLst/>
              <a:gdLst>
                <a:gd name="connsiteX0" fmla="*/ 142875 w 142875"/>
                <a:gd name="connsiteY0" fmla="*/ 361950 h 361950"/>
                <a:gd name="connsiteX1" fmla="*/ 0 w 142875"/>
                <a:gd name="connsiteY1" fmla="*/ 361950 h 361950"/>
                <a:gd name="connsiteX2" fmla="*/ 0 w 142875"/>
                <a:gd name="connsiteY2" fmla="*/ 0 h 361950"/>
                <a:gd name="connsiteX3" fmla="*/ 142875 w 142875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361950">
                  <a:moveTo>
                    <a:pt x="142875" y="361950"/>
                  </a:moveTo>
                  <a:lnTo>
                    <a:pt x="0" y="361950"/>
                  </a:lnTo>
                  <a:lnTo>
                    <a:pt x="0" y="0"/>
                  </a:lnTo>
                  <a:lnTo>
                    <a:pt x="1428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97" name="Freeform: Shape 109">
              <a:extLst>
                <a:ext uri="{FF2B5EF4-FFF2-40B4-BE49-F238E27FC236}">
                  <a16:creationId xmlns:a16="http://schemas.microsoft.com/office/drawing/2014/main" id="{A24B8288-A352-4AC0-A810-5154AC038B01}"/>
                </a:ext>
              </a:extLst>
            </p:cNvPr>
            <p:cNvSpPr/>
            <p:nvPr/>
          </p:nvSpPr>
          <p:spPr>
            <a:xfrm>
              <a:off x="5429250" y="3783750"/>
              <a:ext cx="142875" cy="190500"/>
            </a:xfrm>
            <a:custGeom>
              <a:avLst/>
              <a:gdLst>
                <a:gd name="connsiteX0" fmla="*/ 142875 w 142875"/>
                <a:gd name="connsiteY0" fmla="*/ 190500 h 190500"/>
                <a:gd name="connsiteX1" fmla="*/ 0 w 142875"/>
                <a:gd name="connsiteY1" fmla="*/ 190500 h 190500"/>
                <a:gd name="connsiteX2" fmla="*/ 0 w 142875"/>
                <a:gd name="connsiteY2" fmla="*/ 0 h 190500"/>
                <a:gd name="connsiteX3" fmla="*/ 142875 w 142875"/>
                <a:gd name="connsiteY3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0">
                  <a:moveTo>
                    <a:pt x="142875" y="190500"/>
                  </a:moveTo>
                  <a:lnTo>
                    <a:pt x="0" y="190500"/>
                  </a:lnTo>
                  <a:lnTo>
                    <a:pt x="0" y="0"/>
                  </a:lnTo>
                  <a:lnTo>
                    <a:pt x="1428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98" name="Freeform: Shape 110">
              <a:extLst>
                <a:ext uri="{FF2B5EF4-FFF2-40B4-BE49-F238E27FC236}">
                  <a16:creationId xmlns:a16="http://schemas.microsoft.com/office/drawing/2014/main" id="{4E046783-A4AB-4BAF-9EB3-5FA73A88E0DD}"/>
                </a:ext>
              </a:extLst>
            </p:cNvPr>
            <p:cNvSpPr/>
            <p:nvPr/>
          </p:nvSpPr>
          <p:spPr>
            <a:xfrm>
              <a:off x="5425345" y="3421800"/>
              <a:ext cx="304800" cy="304800"/>
            </a:xfrm>
            <a:custGeom>
              <a:avLst/>
              <a:gdLst>
                <a:gd name="connsiteX0" fmla="*/ 308705 w 304800"/>
                <a:gd name="connsiteY0" fmla="*/ 130874 h 304800"/>
                <a:gd name="connsiteX1" fmla="*/ 308705 w 304800"/>
                <a:gd name="connsiteY1" fmla="*/ 0 h 304800"/>
                <a:gd name="connsiteX2" fmla="*/ 177832 w 304800"/>
                <a:gd name="connsiteY2" fmla="*/ 0 h 304800"/>
                <a:gd name="connsiteX3" fmla="*/ 229838 w 304800"/>
                <a:gd name="connsiteY3" fmla="*/ 52006 h 304800"/>
                <a:gd name="connsiteX4" fmla="*/ 0 w 304800"/>
                <a:gd name="connsiteY4" fmla="*/ 281845 h 304800"/>
                <a:gd name="connsiteX5" fmla="*/ 26860 w 304800"/>
                <a:gd name="connsiteY5" fmla="*/ 308705 h 304800"/>
                <a:gd name="connsiteX6" fmla="*/ 256699 w 304800"/>
                <a:gd name="connsiteY6" fmla="*/ 78962 h 304800"/>
                <a:gd name="connsiteX7" fmla="*/ 308705 w 304800"/>
                <a:gd name="connsiteY7" fmla="*/ 13087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304800">
                  <a:moveTo>
                    <a:pt x="308705" y="130874"/>
                  </a:moveTo>
                  <a:lnTo>
                    <a:pt x="308705" y="0"/>
                  </a:lnTo>
                  <a:lnTo>
                    <a:pt x="177832" y="0"/>
                  </a:lnTo>
                  <a:lnTo>
                    <a:pt x="229838" y="52006"/>
                  </a:lnTo>
                  <a:lnTo>
                    <a:pt x="0" y="281845"/>
                  </a:lnTo>
                  <a:lnTo>
                    <a:pt x="26860" y="308705"/>
                  </a:lnTo>
                  <a:lnTo>
                    <a:pt x="256699" y="78962"/>
                  </a:lnTo>
                  <a:lnTo>
                    <a:pt x="308705" y="1308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</p:grpSp>
      <p:pic>
        <p:nvPicPr>
          <p:cNvPr id="102" name="صورة 101">
            <a:extLst>
              <a:ext uri="{FF2B5EF4-FFF2-40B4-BE49-F238E27FC236}">
                <a16:creationId xmlns:a16="http://schemas.microsoft.com/office/drawing/2014/main" id="{9B82FB45-8B7C-4B2A-88D3-D564EFBFDC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63" t="41762" r="15987" b="48486"/>
          <a:stretch/>
        </p:blipFill>
        <p:spPr>
          <a:xfrm>
            <a:off x="611504" y="6335919"/>
            <a:ext cx="4853623" cy="440217"/>
          </a:xfrm>
          <a:prstGeom prst="rect">
            <a:avLst/>
          </a:prstGeom>
        </p:spPr>
      </p:pic>
      <p:sp>
        <p:nvSpPr>
          <p:cNvPr id="103" name="Oval 83">
            <a:extLst>
              <a:ext uri="{FF2B5EF4-FFF2-40B4-BE49-F238E27FC236}">
                <a16:creationId xmlns:a16="http://schemas.microsoft.com/office/drawing/2014/main" id="{A44B12AC-EE36-413A-A47A-E889AAA51BDA}"/>
              </a:ext>
            </a:extLst>
          </p:cNvPr>
          <p:cNvSpPr/>
          <p:nvPr/>
        </p:nvSpPr>
        <p:spPr>
          <a:xfrm>
            <a:off x="100119" y="6190097"/>
            <a:ext cx="637790" cy="637790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grpSp>
        <p:nvGrpSpPr>
          <p:cNvPr id="104" name="Graphic 9" descr="Gears">
            <a:extLst>
              <a:ext uri="{FF2B5EF4-FFF2-40B4-BE49-F238E27FC236}">
                <a16:creationId xmlns:a16="http://schemas.microsoft.com/office/drawing/2014/main" id="{D23319A3-4C43-4446-920A-0CA341BC6DBB}"/>
              </a:ext>
            </a:extLst>
          </p:cNvPr>
          <p:cNvGrpSpPr/>
          <p:nvPr/>
        </p:nvGrpSpPr>
        <p:grpSpPr>
          <a:xfrm>
            <a:off x="251117" y="6311373"/>
            <a:ext cx="329365" cy="395239"/>
            <a:chOff x="6996323" y="4502888"/>
            <a:chExt cx="619125" cy="742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5" name="Freeform: Shape 123">
              <a:extLst>
                <a:ext uri="{FF2B5EF4-FFF2-40B4-BE49-F238E27FC236}">
                  <a16:creationId xmlns:a16="http://schemas.microsoft.com/office/drawing/2014/main" id="{12C2D6DD-363C-408E-9C82-875B1727F322}"/>
                </a:ext>
              </a:extLst>
            </p:cNvPr>
            <p:cNvSpPr/>
            <p:nvPr/>
          </p:nvSpPr>
          <p:spPr>
            <a:xfrm>
              <a:off x="7211588" y="4502888"/>
              <a:ext cx="400050" cy="400050"/>
            </a:xfrm>
            <a:custGeom>
              <a:avLst/>
              <a:gdLst>
                <a:gd name="connsiteX0" fmla="*/ 202883 w 400050"/>
                <a:gd name="connsiteY0" fmla="*/ 274320 h 400050"/>
                <a:gd name="connsiteX1" fmla="*/ 131445 w 400050"/>
                <a:gd name="connsiteY1" fmla="*/ 202883 h 400050"/>
                <a:gd name="connsiteX2" fmla="*/ 202883 w 400050"/>
                <a:gd name="connsiteY2" fmla="*/ 131445 h 400050"/>
                <a:gd name="connsiteX3" fmla="*/ 274320 w 400050"/>
                <a:gd name="connsiteY3" fmla="*/ 202883 h 400050"/>
                <a:gd name="connsiteX4" fmla="*/ 202883 w 400050"/>
                <a:gd name="connsiteY4" fmla="*/ 274320 h 400050"/>
                <a:gd name="connsiteX5" fmla="*/ 363855 w 400050"/>
                <a:gd name="connsiteY5" fmla="*/ 158115 h 400050"/>
                <a:gd name="connsiteX6" fmla="*/ 348615 w 400050"/>
                <a:gd name="connsiteY6" fmla="*/ 120968 h 400050"/>
                <a:gd name="connsiteX7" fmla="*/ 363855 w 400050"/>
                <a:gd name="connsiteY7" fmla="*/ 76200 h 400050"/>
                <a:gd name="connsiteX8" fmla="*/ 329565 w 400050"/>
                <a:gd name="connsiteY8" fmla="*/ 41910 h 400050"/>
                <a:gd name="connsiteX9" fmla="*/ 284798 w 400050"/>
                <a:gd name="connsiteY9" fmla="*/ 57150 h 400050"/>
                <a:gd name="connsiteX10" fmla="*/ 247650 w 400050"/>
                <a:gd name="connsiteY10" fmla="*/ 41910 h 400050"/>
                <a:gd name="connsiteX11" fmla="*/ 226695 w 400050"/>
                <a:gd name="connsiteY11" fmla="*/ 0 h 400050"/>
                <a:gd name="connsiteX12" fmla="*/ 179070 w 400050"/>
                <a:gd name="connsiteY12" fmla="*/ 0 h 400050"/>
                <a:gd name="connsiteX13" fmla="*/ 158115 w 400050"/>
                <a:gd name="connsiteY13" fmla="*/ 41910 h 400050"/>
                <a:gd name="connsiteX14" fmla="*/ 120968 w 400050"/>
                <a:gd name="connsiteY14" fmla="*/ 57150 h 400050"/>
                <a:gd name="connsiteX15" fmla="*/ 76200 w 400050"/>
                <a:gd name="connsiteY15" fmla="*/ 41910 h 400050"/>
                <a:gd name="connsiteX16" fmla="*/ 41910 w 400050"/>
                <a:gd name="connsiteY16" fmla="*/ 76200 h 400050"/>
                <a:gd name="connsiteX17" fmla="*/ 57150 w 400050"/>
                <a:gd name="connsiteY17" fmla="*/ 120968 h 400050"/>
                <a:gd name="connsiteX18" fmla="*/ 41910 w 400050"/>
                <a:gd name="connsiteY18" fmla="*/ 158115 h 400050"/>
                <a:gd name="connsiteX19" fmla="*/ 0 w 400050"/>
                <a:gd name="connsiteY19" fmla="*/ 179070 h 400050"/>
                <a:gd name="connsiteX20" fmla="*/ 0 w 400050"/>
                <a:gd name="connsiteY20" fmla="*/ 226695 h 400050"/>
                <a:gd name="connsiteX21" fmla="*/ 41910 w 400050"/>
                <a:gd name="connsiteY21" fmla="*/ 247650 h 400050"/>
                <a:gd name="connsiteX22" fmla="*/ 57150 w 400050"/>
                <a:gd name="connsiteY22" fmla="*/ 284798 h 400050"/>
                <a:gd name="connsiteX23" fmla="*/ 41910 w 400050"/>
                <a:gd name="connsiteY23" fmla="*/ 329565 h 400050"/>
                <a:gd name="connsiteX24" fmla="*/ 75248 w 400050"/>
                <a:gd name="connsiteY24" fmla="*/ 362903 h 400050"/>
                <a:gd name="connsiteX25" fmla="*/ 120015 w 400050"/>
                <a:gd name="connsiteY25" fmla="*/ 347663 h 400050"/>
                <a:gd name="connsiteX26" fmla="*/ 157163 w 400050"/>
                <a:gd name="connsiteY26" fmla="*/ 362903 h 400050"/>
                <a:gd name="connsiteX27" fmla="*/ 178118 w 400050"/>
                <a:gd name="connsiteY27" fmla="*/ 404813 h 400050"/>
                <a:gd name="connsiteX28" fmla="*/ 225743 w 400050"/>
                <a:gd name="connsiteY28" fmla="*/ 404813 h 400050"/>
                <a:gd name="connsiteX29" fmla="*/ 246698 w 400050"/>
                <a:gd name="connsiteY29" fmla="*/ 362903 h 400050"/>
                <a:gd name="connsiteX30" fmla="*/ 283845 w 400050"/>
                <a:gd name="connsiteY30" fmla="*/ 347663 h 400050"/>
                <a:gd name="connsiteX31" fmla="*/ 328613 w 400050"/>
                <a:gd name="connsiteY31" fmla="*/ 362903 h 400050"/>
                <a:gd name="connsiteX32" fmla="*/ 362903 w 400050"/>
                <a:gd name="connsiteY32" fmla="*/ 329565 h 400050"/>
                <a:gd name="connsiteX33" fmla="*/ 347663 w 400050"/>
                <a:gd name="connsiteY33" fmla="*/ 284798 h 400050"/>
                <a:gd name="connsiteX34" fmla="*/ 363855 w 400050"/>
                <a:gd name="connsiteY34" fmla="*/ 247650 h 400050"/>
                <a:gd name="connsiteX35" fmla="*/ 405765 w 400050"/>
                <a:gd name="connsiteY35" fmla="*/ 226695 h 400050"/>
                <a:gd name="connsiteX36" fmla="*/ 405765 w 400050"/>
                <a:gd name="connsiteY36" fmla="*/ 179070 h 400050"/>
                <a:gd name="connsiteX37" fmla="*/ 363855 w 400050"/>
                <a:gd name="connsiteY37" fmla="*/ 15811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00050" h="400050">
                  <a:moveTo>
                    <a:pt x="202883" y="274320"/>
                  </a:moveTo>
                  <a:cubicBezTo>
                    <a:pt x="162877" y="274320"/>
                    <a:pt x="131445" y="241935"/>
                    <a:pt x="131445" y="202883"/>
                  </a:cubicBezTo>
                  <a:cubicBezTo>
                    <a:pt x="131445" y="163830"/>
                    <a:pt x="163830" y="131445"/>
                    <a:pt x="202883" y="131445"/>
                  </a:cubicBezTo>
                  <a:cubicBezTo>
                    <a:pt x="242888" y="131445"/>
                    <a:pt x="274320" y="163830"/>
                    <a:pt x="274320" y="202883"/>
                  </a:cubicBezTo>
                  <a:cubicBezTo>
                    <a:pt x="274320" y="241935"/>
                    <a:pt x="241935" y="274320"/>
                    <a:pt x="202883" y="274320"/>
                  </a:cubicBezTo>
                  <a:close/>
                  <a:moveTo>
                    <a:pt x="363855" y="158115"/>
                  </a:moveTo>
                  <a:cubicBezTo>
                    <a:pt x="360045" y="144780"/>
                    <a:pt x="355283" y="132398"/>
                    <a:pt x="348615" y="120968"/>
                  </a:cubicBezTo>
                  <a:lnTo>
                    <a:pt x="363855" y="76200"/>
                  </a:lnTo>
                  <a:lnTo>
                    <a:pt x="329565" y="41910"/>
                  </a:lnTo>
                  <a:lnTo>
                    <a:pt x="284798" y="57150"/>
                  </a:lnTo>
                  <a:cubicBezTo>
                    <a:pt x="273367" y="50483"/>
                    <a:pt x="260985" y="45720"/>
                    <a:pt x="247650" y="41910"/>
                  </a:cubicBezTo>
                  <a:lnTo>
                    <a:pt x="226695" y="0"/>
                  </a:lnTo>
                  <a:lnTo>
                    <a:pt x="179070" y="0"/>
                  </a:lnTo>
                  <a:lnTo>
                    <a:pt x="158115" y="41910"/>
                  </a:lnTo>
                  <a:cubicBezTo>
                    <a:pt x="144780" y="45720"/>
                    <a:pt x="132398" y="50483"/>
                    <a:pt x="120968" y="57150"/>
                  </a:cubicBezTo>
                  <a:lnTo>
                    <a:pt x="76200" y="41910"/>
                  </a:lnTo>
                  <a:lnTo>
                    <a:pt x="41910" y="76200"/>
                  </a:lnTo>
                  <a:lnTo>
                    <a:pt x="57150" y="120968"/>
                  </a:lnTo>
                  <a:cubicBezTo>
                    <a:pt x="50482" y="132398"/>
                    <a:pt x="45720" y="144780"/>
                    <a:pt x="41910" y="158115"/>
                  </a:cubicBezTo>
                  <a:lnTo>
                    <a:pt x="0" y="179070"/>
                  </a:lnTo>
                  <a:lnTo>
                    <a:pt x="0" y="226695"/>
                  </a:lnTo>
                  <a:lnTo>
                    <a:pt x="41910" y="247650"/>
                  </a:lnTo>
                  <a:cubicBezTo>
                    <a:pt x="45720" y="260985"/>
                    <a:pt x="50482" y="273368"/>
                    <a:pt x="57150" y="284798"/>
                  </a:cubicBezTo>
                  <a:lnTo>
                    <a:pt x="41910" y="329565"/>
                  </a:lnTo>
                  <a:lnTo>
                    <a:pt x="75248" y="362903"/>
                  </a:lnTo>
                  <a:lnTo>
                    <a:pt x="120015" y="347663"/>
                  </a:lnTo>
                  <a:cubicBezTo>
                    <a:pt x="131445" y="354330"/>
                    <a:pt x="143827" y="359093"/>
                    <a:pt x="157163" y="362903"/>
                  </a:cubicBezTo>
                  <a:lnTo>
                    <a:pt x="178118" y="404813"/>
                  </a:lnTo>
                  <a:lnTo>
                    <a:pt x="225743" y="404813"/>
                  </a:lnTo>
                  <a:lnTo>
                    <a:pt x="246698" y="362903"/>
                  </a:lnTo>
                  <a:cubicBezTo>
                    <a:pt x="260033" y="359093"/>
                    <a:pt x="272415" y="354330"/>
                    <a:pt x="283845" y="347663"/>
                  </a:cubicBezTo>
                  <a:lnTo>
                    <a:pt x="328613" y="362903"/>
                  </a:lnTo>
                  <a:lnTo>
                    <a:pt x="362903" y="329565"/>
                  </a:lnTo>
                  <a:lnTo>
                    <a:pt x="347663" y="284798"/>
                  </a:lnTo>
                  <a:cubicBezTo>
                    <a:pt x="354330" y="273368"/>
                    <a:pt x="360045" y="260033"/>
                    <a:pt x="363855" y="247650"/>
                  </a:cubicBezTo>
                  <a:lnTo>
                    <a:pt x="405765" y="226695"/>
                  </a:lnTo>
                  <a:lnTo>
                    <a:pt x="405765" y="179070"/>
                  </a:lnTo>
                  <a:lnTo>
                    <a:pt x="363855" y="158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06" name="Freeform: Shape 124">
              <a:extLst>
                <a:ext uri="{FF2B5EF4-FFF2-40B4-BE49-F238E27FC236}">
                  <a16:creationId xmlns:a16="http://schemas.microsoft.com/office/drawing/2014/main" id="{FBC23466-FF4E-4A73-9019-D70B2ACC430F}"/>
                </a:ext>
              </a:extLst>
            </p:cNvPr>
            <p:cNvSpPr/>
            <p:nvPr/>
          </p:nvSpPr>
          <p:spPr>
            <a:xfrm>
              <a:off x="6996323" y="4849598"/>
              <a:ext cx="400050" cy="400050"/>
            </a:xfrm>
            <a:custGeom>
              <a:avLst/>
              <a:gdLst>
                <a:gd name="connsiteX0" fmla="*/ 202883 w 400050"/>
                <a:gd name="connsiteY0" fmla="*/ 274320 h 400050"/>
                <a:gd name="connsiteX1" fmla="*/ 131445 w 400050"/>
                <a:gd name="connsiteY1" fmla="*/ 202882 h 400050"/>
                <a:gd name="connsiteX2" fmla="*/ 202883 w 400050"/>
                <a:gd name="connsiteY2" fmla="*/ 131445 h 400050"/>
                <a:gd name="connsiteX3" fmla="*/ 274320 w 400050"/>
                <a:gd name="connsiteY3" fmla="*/ 202882 h 400050"/>
                <a:gd name="connsiteX4" fmla="*/ 202883 w 400050"/>
                <a:gd name="connsiteY4" fmla="*/ 274320 h 400050"/>
                <a:gd name="connsiteX5" fmla="*/ 202883 w 400050"/>
                <a:gd name="connsiteY5" fmla="*/ 274320 h 400050"/>
                <a:gd name="connsiteX6" fmla="*/ 348615 w 400050"/>
                <a:gd name="connsiteY6" fmla="*/ 120967 h 400050"/>
                <a:gd name="connsiteX7" fmla="*/ 363855 w 400050"/>
                <a:gd name="connsiteY7" fmla="*/ 76200 h 400050"/>
                <a:gd name="connsiteX8" fmla="*/ 329565 w 400050"/>
                <a:gd name="connsiteY8" fmla="*/ 41910 h 400050"/>
                <a:gd name="connsiteX9" fmla="*/ 284798 w 400050"/>
                <a:gd name="connsiteY9" fmla="*/ 57150 h 400050"/>
                <a:gd name="connsiteX10" fmla="*/ 247650 w 400050"/>
                <a:gd name="connsiteY10" fmla="*/ 41910 h 400050"/>
                <a:gd name="connsiteX11" fmla="*/ 226695 w 400050"/>
                <a:gd name="connsiteY11" fmla="*/ 0 h 400050"/>
                <a:gd name="connsiteX12" fmla="*/ 179070 w 400050"/>
                <a:gd name="connsiteY12" fmla="*/ 0 h 400050"/>
                <a:gd name="connsiteX13" fmla="*/ 158115 w 400050"/>
                <a:gd name="connsiteY13" fmla="*/ 41910 h 400050"/>
                <a:gd name="connsiteX14" fmla="*/ 120968 w 400050"/>
                <a:gd name="connsiteY14" fmla="*/ 57150 h 400050"/>
                <a:gd name="connsiteX15" fmla="*/ 76200 w 400050"/>
                <a:gd name="connsiteY15" fmla="*/ 41910 h 400050"/>
                <a:gd name="connsiteX16" fmla="*/ 42863 w 400050"/>
                <a:gd name="connsiteY16" fmla="*/ 75247 h 400050"/>
                <a:gd name="connsiteX17" fmla="*/ 57150 w 400050"/>
                <a:gd name="connsiteY17" fmla="*/ 120015 h 400050"/>
                <a:gd name="connsiteX18" fmla="*/ 41910 w 400050"/>
                <a:gd name="connsiteY18" fmla="*/ 157163 h 400050"/>
                <a:gd name="connsiteX19" fmla="*/ 0 w 400050"/>
                <a:gd name="connsiteY19" fmla="*/ 178117 h 400050"/>
                <a:gd name="connsiteX20" fmla="*/ 0 w 400050"/>
                <a:gd name="connsiteY20" fmla="*/ 225742 h 400050"/>
                <a:gd name="connsiteX21" fmla="*/ 41910 w 400050"/>
                <a:gd name="connsiteY21" fmla="*/ 246698 h 400050"/>
                <a:gd name="connsiteX22" fmla="*/ 57150 w 400050"/>
                <a:gd name="connsiteY22" fmla="*/ 283845 h 400050"/>
                <a:gd name="connsiteX23" fmla="*/ 42863 w 400050"/>
                <a:gd name="connsiteY23" fmla="*/ 328613 h 400050"/>
                <a:gd name="connsiteX24" fmla="*/ 76200 w 400050"/>
                <a:gd name="connsiteY24" fmla="*/ 361950 h 400050"/>
                <a:gd name="connsiteX25" fmla="*/ 120968 w 400050"/>
                <a:gd name="connsiteY25" fmla="*/ 347663 h 400050"/>
                <a:gd name="connsiteX26" fmla="*/ 158115 w 400050"/>
                <a:gd name="connsiteY26" fmla="*/ 362903 h 400050"/>
                <a:gd name="connsiteX27" fmla="*/ 179070 w 400050"/>
                <a:gd name="connsiteY27" fmla="*/ 404813 h 400050"/>
                <a:gd name="connsiteX28" fmla="*/ 226695 w 400050"/>
                <a:gd name="connsiteY28" fmla="*/ 404813 h 400050"/>
                <a:gd name="connsiteX29" fmla="*/ 247650 w 400050"/>
                <a:gd name="connsiteY29" fmla="*/ 362903 h 400050"/>
                <a:gd name="connsiteX30" fmla="*/ 284798 w 400050"/>
                <a:gd name="connsiteY30" fmla="*/ 347663 h 400050"/>
                <a:gd name="connsiteX31" fmla="*/ 329565 w 400050"/>
                <a:gd name="connsiteY31" fmla="*/ 362903 h 400050"/>
                <a:gd name="connsiteX32" fmla="*/ 362903 w 400050"/>
                <a:gd name="connsiteY32" fmla="*/ 328613 h 400050"/>
                <a:gd name="connsiteX33" fmla="*/ 348615 w 400050"/>
                <a:gd name="connsiteY33" fmla="*/ 284798 h 400050"/>
                <a:gd name="connsiteX34" fmla="*/ 363855 w 400050"/>
                <a:gd name="connsiteY34" fmla="*/ 247650 h 400050"/>
                <a:gd name="connsiteX35" fmla="*/ 405765 w 400050"/>
                <a:gd name="connsiteY35" fmla="*/ 226695 h 400050"/>
                <a:gd name="connsiteX36" fmla="*/ 405765 w 400050"/>
                <a:gd name="connsiteY36" fmla="*/ 179070 h 400050"/>
                <a:gd name="connsiteX37" fmla="*/ 363855 w 400050"/>
                <a:gd name="connsiteY37" fmla="*/ 158115 h 400050"/>
                <a:gd name="connsiteX38" fmla="*/ 348615 w 400050"/>
                <a:gd name="connsiteY38" fmla="*/ 120967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0050" h="400050">
                  <a:moveTo>
                    <a:pt x="202883" y="274320"/>
                  </a:moveTo>
                  <a:cubicBezTo>
                    <a:pt x="162878" y="274320"/>
                    <a:pt x="131445" y="241935"/>
                    <a:pt x="131445" y="202882"/>
                  </a:cubicBezTo>
                  <a:cubicBezTo>
                    <a:pt x="131445" y="162877"/>
                    <a:pt x="163830" y="131445"/>
                    <a:pt x="202883" y="131445"/>
                  </a:cubicBezTo>
                  <a:cubicBezTo>
                    <a:pt x="242888" y="131445"/>
                    <a:pt x="274320" y="163830"/>
                    <a:pt x="274320" y="202882"/>
                  </a:cubicBezTo>
                  <a:cubicBezTo>
                    <a:pt x="274320" y="241935"/>
                    <a:pt x="242888" y="274320"/>
                    <a:pt x="202883" y="274320"/>
                  </a:cubicBezTo>
                  <a:lnTo>
                    <a:pt x="202883" y="274320"/>
                  </a:lnTo>
                  <a:close/>
                  <a:moveTo>
                    <a:pt x="348615" y="120967"/>
                  </a:moveTo>
                  <a:lnTo>
                    <a:pt x="363855" y="76200"/>
                  </a:lnTo>
                  <a:lnTo>
                    <a:pt x="329565" y="41910"/>
                  </a:lnTo>
                  <a:lnTo>
                    <a:pt x="284798" y="57150"/>
                  </a:lnTo>
                  <a:cubicBezTo>
                    <a:pt x="273368" y="50482"/>
                    <a:pt x="260033" y="45720"/>
                    <a:pt x="247650" y="41910"/>
                  </a:cubicBezTo>
                  <a:lnTo>
                    <a:pt x="226695" y="0"/>
                  </a:lnTo>
                  <a:lnTo>
                    <a:pt x="179070" y="0"/>
                  </a:lnTo>
                  <a:lnTo>
                    <a:pt x="158115" y="41910"/>
                  </a:lnTo>
                  <a:cubicBezTo>
                    <a:pt x="144780" y="45720"/>
                    <a:pt x="132398" y="50482"/>
                    <a:pt x="120968" y="57150"/>
                  </a:cubicBezTo>
                  <a:lnTo>
                    <a:pt x="76200" y="41910"/>
                  </a:lnTo>
                  <a:lnTo>
                    <a:pt x="42863" y="75247"/>
                  </a:lnTo>
                  <a:lnTo>
                    <a:pt x="57150" y="120015"/>
                  </a:lnTo>
                  <a:cubicBezTo>
                    <a:pt x="50483" y="131445"/>
                    <a:pt x="45720" y="144780"/>
                    <a:pt x="41910" y="157163"/>
                  </a:cubicBezTo>
                  <a:lnTo>
                    <a:pt x="0" y="178117"/>
                  </a:lnTo>
                  <a:lnTo>
                    <a:pt x="0" y="225742"/>
                  </a:lnTo>
                  <a:lnTo>
                    <a:pt x="41910" y="246698"/>
                  </a:lnTo>
                  <a:cubicBezTo>
                    <a:pt x="45720" y="260032"/>
                    <a:pt x="50483" y="272415"/>
                    <a:pt x="57150" y="283845"/>
                  </a:cubicBezTo>
                  <a:lnTo>
                    <a:pt x="42863" y="328613"/>
                  </a:lnTo>
                  <a:lnTo>
                    <a:pt x="76200" y="361950"/>
                  </a:lnTo>
                  <a:lnTo>
                    <a:pt x="120968" y="347663"/>
                  </a:lnTo>
                  <a:cubicBezTo>
                    <a:pt x="132398" y="354330"/>
                    <a:pt x="144780" y="359092"/>
                    <a:pt x="158115" y="362903"/>
                  </a:cubicBezTo>
                  <a:lnTo>
                    <a:pt x="179070" y="404813"/>
                  </a:lnTo>
                  <a:lnTo>
                    <a:pt x="226695" y="404813"/>
                  </a:lnTo>
                  <a:lnTo>
                    <a:pt x="247650" y="362903"/>
                  </a:lnTo>
                  <a:cubicBezTo>
                    <a:pt x="260985" y="359092"/>
                    <a:pt x="273368" y="354330"/>
                    <a:pt x="284798" y="347663"/>
                  </a:cubicBezTo>
                  <a:lnTo>
                    <a:pt x="329565" y="362903"/>
                  </a:lnTo>
                  <a:lnTo>
                    <a:pt x="362903" y="328613"/>
                  </a:lnTo>
                  <a:lnTo>
                    <a:pt x="348615" y="284798"/>
                  </a:lnTo>
                  <a:cubicBezTo>
                    <a:pt x="355283" y="273367"/>
                    <a:pt x="360045" y="260985"/>
                    <a:pt x="363855" y="247650"/>
                  </a:cubicBezTo>
                  <a:lnTo>
                    <a:pt x="405765" y="226695"/>
                  </a:lnTo>
                  <a:lnTo>
                    <a:pt x="405765" y="179070"/>
                  </a:lnTo>
                  <a:lnTo>
                    <a:pt x="363855" y="158115"/>
                  </a:lnTo>
                  <a:cubicBezTo>
                    <a:pt x="360045" y="144780"/>
                    <a:pt x="355283" y="132397"/>
                    <a:pt x="348615" y="120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</p:grpSp>
      <p:sp>
        <p:nvSpPr>
          <p:cNvPr id="107" name="Freeform 5">
            <a:extLst>
              <a:ext uri="{FF2B5EF4-FFF2-40B4-BE49-F238E27FC236}">
                <a16:creationId xmlns:a16="http://schemas.microsoft.com/office/drawing/2014/main" id="{B14E4B2E-E417-4523-8CE7-909587FC8C7D}"/>
              </a:ext>
            </a:extLst>
          </p:cNvPr>
          <p:cNvSpPr>
            <a:spLocks/>
          </p:cNvSpPr>
          <p:nvPr/>
        </p:nvSpPr>
        <p:spPr bwMode="auto">
          <a:xfrm>
            <a:off x="7630574" y="2849809"/>
            <a:ext cx="1101942" cy="956872"/>
          </a:xfrm>
          <a:custGeom>
            <a:avLst/>
            <a:gdLst>
              <a:gd name="T0" fmla="*/ 1461 w 2921"/>
              <a:gd name="T1" fmla="*/ 0 h 2529"/>
              <a:gd name="T2" fmla="*/ 2921 w 2921"/>
              <a:gd name="T3" fmla="*/ 2529 h 2529"/>
              <a:gd name="T4" fmla="*/ 0 w 2921"/>
              <a:gd name="T5" fmla="*/ 2529 h 2529"/>
              <a:gd name="T6" fmla="*/ 1461 w 2921"/>
              <a:gd name="T7" fmla="*/ 0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29">
                <a:moveTo>
                  <a:pt x="1461" y="0"/>
                </a:moveTo>
                <a:cubicBezTo>
                  <a:pt x="2364" y="522"/>
                  <a:pt x="2921" y="1486"/>
                  <a:pt x="2921" y="2529"/>
                </a:cubicBezTo>
                <a:lnTo>
                  <a:pt x="0" y="2529"/>
                </a:lnTo>
                <a:lnTo>
                  <a:pt x="1461" y="0"/>
                </a:lnTo>
                <a:close/>
              </a:path>
            </a:pathLst>
          </a:custGeom>
          <a:solidFill>
            <a:srgbClr val="3A5C8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8" name="Freeform 6">
            <a:extLst>
              <a:ext uri="{FF2B5EF4-FFF2-40B4-BE49-F238E27FC236}">
                <a16:creationId xmlns:a16="http://schemas.microsoft.com/office/drawing/2014/main" id="{1B2A7F10-FB81-467A-A31E-59B54C1C2536}"/>
              </a:ext>
            </a:extLst>
          </p:cNvPr>
          <p:cNvSpPr>
            <a:spLocks/>
          </p:cNvSpPr>
          <p:nvPr/>
        </p:nvSpPr>
        <p:spPr bwMode="auto">
          <a:xfrm>
            <a:off x="7630574" y="3806681"/>
            <a:ext cx="1101942" cy="956872"/>
          </a:xfrm>
          <a:custGeom>
            <a:avLst/>
            <a:gdLst>
              <a:gd name="T0" fmla="*/ 2921 w 2921"/>
              <a:gd name="T1" fmla="*/ 0 h 2530"/>
              <a:gd name="T2" fmla="*/ 1461 w 2921"/>
              <a:gd name="T3" fmla="*/ 2530 h 2530"/>
              <a:gd name="T4" fmla="*/ 0 w 2921"/>
              <a:gd name="T5" fmla="*/ 0 h 2530"/>
              <a:gd name="T6" fmla="*/ 2921 w 2921"/>
              <a:gd name="T7" fmla="*/ 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2530">
                <a:moveTo>
                  <a:pt x="2921" y="0"/>
                </a:moveTo>
                <a:cubicBezTo>
                  <a:pt x="2921" y="1044"/>
                  <a:pt x="2364" y="2008"/>
                  <a:pt x="1461" y="2530"/>
                </a:cubicBezTo>
                <a:lnTo>
                  <a:pt x="0" y="0"/>
                </a:lnTo>
                <a:lnTo>
                  <a:pt x="2921" y="0"/>
                </a:lnTo>
                <a:close/>
              </a:path>
            </a:pathLst>
          </a:custGeom>
          <a:solidFill>
            <a:srgbClr val="F7931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0" name="Freeform 8">
            <a:extLst>
              <a:ext uri="{FF2B5EF4-FFF2-40B4-BE49-F238E27FC236}">
                <a16:creationId xmlns:a16="http://schemas.microsoft.com/office/drawing/2014/main" id="{3587BA9F-AA32-41C4-9C98-7961BA1C5835}"/>
              </a:ext>
            </a:extLst>
          </p:cNvPr>
          <p:cNvSpPr>
            <a:spLocks/>
          </p:cNvSpPr>
          <p:nvPr/>
        </p:nvSpPr>
        <p:spPr bwMode="auto">
          <a:xfrm>
            <a:off x="6529595" y="3806681"/>
            <a:ext cx="1100980" cy="956872"/>
          </a:xfrm>
          <a:custGeom>
            <a:avLst/>
            <a:gdLst>
              <a:gd name="T0" fmla="*/ 1460 w 2920"/>
              <a:gd name="T1" fmla="*/ 2530 h 2530"/>
              <a:gd name="T2" fmla="*/ 0 w 2920"/>
              <a:gd name="T3" fmla="*/ 0 h 2530"/>
              <a:gd name="T4" fmla="*/ 2920 w 2920"/>
              <a:gd name="T5" fmla="*/ 0 h 2530"/>
              <a:gd name="T6" fmla="*/ 1460 w 2920"/>
              <a:gd name="T7" fmla="*/ 2530 h 2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30">
                <a:moveTo>
                  <a:pt x="1460" y="2530"/>
                </a:moveTo>
                <a:cubicBezTo>
                  <a:pt x="557" y="2008"/>
                  <a:pt x="0" y="1044"/>
                  <a:pt x="0" y="0"/>
                </a:cubicBezTo>
                <a:lnTo>
                  <a:pt x="2920" y="0"/>
                </a:lnTo>
                <a:lnTo>
                  <a:pt x="1460" y="2530"/>
                </a:lnTo>
                <a:close/>
              </a:path>
            </a:pathLst>
          </a:custGeom>
          <a:solidFill>
            <a:srgbClr val="FFCC4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1" name="Freeform 9">
            <a:extLst>
              <a:ext uri="{FF2B5EF4-FFF2-40B4-BE49-F238E27FC236}">
                <a16:creationId xmlns:a16="http://schemas.microsoft.com/office/drawing/2014/main" id="{59516BE8-5EEC-4145-97F1-35F90A8A935F}"/>
              </a:ext>
            </a:extLst>
          </p:cNvPr>
          <p:cNvSpPr>
            <a:spLocks/>
          </p:cNvSpPr>
          <p:nvPr/>
        </p:nvSpPr>
        <p:spPr bwMode="auto">
          <a:xfrm>
            <a:off x="6529595" y="2849809"/>
            <a:ext cx="1100980" cy="956872"/>
          </a:xfrm>
          <a:custGeom>
            <a:avLst/>
            <a:gdLst>
              <a:gd name="T0" fmla="*/ 0 w 2920"/>
              <a:gd name="T1" fmla="*/ 2529 h 2529"/>
              <a:gd name="T2" fmla="*/ 1460 w 2920"/>
              <a:gd name="T3" fmla="*/ 0 h 2529"/>
              <a:gd name="T4" fmla="*/ 2920 w 2920"/>
              <a:gd name="T5" fmla="*/ 2529 h 2529"/>
              <a:gd name="T6" fmla="*/ 0 w 2920"/>
              <a:gd name="T7" fmla="*/ 2529 h 2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0" h="2529">
                <a:moveTo>
                  <a:pt x="0" y="2529"/>
                </a:moveTo>
                <a:cubicBezTo>
                  <a:pt x="0" y="1486"/>
                  <a:pt x="557" y="522"/>
                  <a:pt x="1460" y="0"/>
                </a:cubicBezTo>
                <a:lnTo>
                  <a:pt x="2920" y="2529"/>
                </a:lnTo>
                <a:lnTo>
                  <a:pt x="0" y="2529"/>
                </a:lnTo>
                <a:close/>
              </a:path>
            </a:pathLst>
          </a:custGeom>
          <a:solidFill>
            <a:srgbClr val="C1301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2" name="Freeform 10">
            <a:extLst>
              <a:ext uri="{FF2B5EF4-FFF2-40B4-BE49-F238E27FC236}">
                <a16:creationId xmlns:a16="http://schemas.microsoft.com/office/drawing/2014/main" id="{242CE9CE-2946-438E-8658-9993A6CE20EB}"/>
              </a:ext>
            </a:extLst>
          </p:cNvPr>
          <p:cNvSpPr>
            <a:spLocks/>
          </p:cNvSpPr>
          <p:nvPr/>
        </p:nvSpPr>
        <p:spPr bwMode="auto">
          <a:xfrm>
            <a:off x="7080084" y="2652862"/>
            <a:ext cx="1101942" cy="1153819"/>
          </a:xfrm>
          <a:custGeom>
            <a:avLst/>
            <a:gdLst>
              <a:gd name="T0" fmla="*/ 0 w 2921"/>
              <a:gd name="T1" fmla="*/ 522 h 3051"/>
              <a:gd name="T2" fmla="*/ 2921 w 2921"/>
              <a:gd name="T3" fmla="*/ 522 h 3051"/>
              <a:gd name="T4" fmla="*/ 1460 w 2921"/>
              <a:gd name="T5" fmla="*/ 3051 h 3051"/>
              <a:gd name="T6" fmla="*/ 0 w 2921"/>
              <a:gd name="T7" fmla="*/ 522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21" h="3051">
                <a:moveTo>
                  <a:pt x="0" y="522"/>
                </a:moveTo>
                <a:cubicBezTo>
                  <a:pt x="904" y="0"/>
                  <a:pt x="2017" y="0"/>
                  <a:pt x="2921" y="522"/>
                </a:cubicBezTo>
                <a:lnTo>
                  <a:pt x="1460" y="3051"/>
                </a:lnTo>
                <a:lnTo>
                  <a:pt x="0" y="522"/>
                </a:lnTo>
                <a:close/>
              </a:path>
            </a:pathLst>
          </a:custGeom>
          <a:solidFill>
            <a:srgbClr val="A2B96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13" name="Oval 80">
            <a:extLst>
              <a:ext uri="{FF2B5EF4-FFF2-40B4-BE49-F238E27FC236}">
                <a16:creationId xmlns:a16="http://schemas.microsoft.com/office/drawing/2014/main" id="{28165819-3A1B-4D36-8433-05DF91E64A12}"/>
              </a:ext>
            </a:extLst>
          </p:cNvPr>
          <p:cNvSpPr/>
          <p:nvPr/>
        </p:nvSpPr>
        <p:spPr>
          <a:xfrm>
            <a:off x="6742111" y="2915712"/>
            <a:ext cx="1779115" cy="177911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Y" sz="4000" b="1" cap="all" noProof="1">
                <a:solidFill>
                  <a:schemeClr val="tx1"/>
                </a:solidFill>
              </a:rPr>
              <a:t>الوزن</a:t>
            </a:r>
            <a:endParaRPr lang="en-US" sz="900" dirty="0"/>
          </a:p>
        </p:txBody>
      </p:sp>
      <p:pic>
        <p:nvPicPr>
          <p:cNvPr id="115" name="صورة 114">
            <a:extLst>
              <a:ext uri="{FF2B5EF4-FFF2-40B4-BE49-F238E27FC236}">
                <a16:creationId xmlns:a16="http://schemas.microsoft.com/office/drawing/2014/main" id="{05593252-113E-406D-A77F-0EFE8F333B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94" t="51378" r="28555" b="32758"/>
          <a:stretch/>
        </p:blipFill>
        <p:spPr>
          <a:xfrm>
            <a:off x="6305918" y="5010139"/>
            <a:ext cx="1896861" cy="664748"/>
          </a:xfrm>
          <a:prstGeom prst="rect">
            <a:avLst/>
          </a:prstGeom>
        </p:spPr>
      </p:pic>
      <p:pic>
        <p:nvPicPr>
          <p:cNvPr id="122" name="صورة 121">
            <a:extLst>
              <a:ext uri="{FF2B5EF4-FFF2-40B4-BE49-F238E27FC236}">
                <a16:creationId xmlns:a16="http://schemas.microsoft.com/office/drawing/2014/main" id="{0E3D4FCB-6B31-4C1E-B0C7-58093AC14C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21" t="55270" r="15976" b="18327"/>
          <a:stretch/>
        </p:blipFill>
        <p:spPr>
          <a:xfrm>
            <a:off x="5866386" y="5889795"/>
            <a:ext cx="2602283" cy="5471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10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92" grpId="0" animBg="1"/>
      <p:bldP spid="103" grpId="0" animBg="1"/>
      <p:bldP spid="107" grpId="0" animBg="1"/>
      <p:bldP spid="108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2CDCFCE7-16F8-49ED-8BCF-C98508913483}"/>
              </a:ext>
            </a:extLst>
          </p:cNvPr>
          <p:cNvSpPr/>
          <p:nvPr/>
        </p:nvSpPr>
        <p:spPr>
          <a:xfrm>
            <a:off x="432277" y="1868551"/>
            <a:ext cx="2906667" cy="1214464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57825" tIns="116550" rIns="157825" bIns="116550" numCol="1" spcCol="1270" anchor="ctr" anchorCtr="0">
            <a:noAutofit/>
          </a:bodyPr>
          <a:lstStyle/>
          <a:p>
            <a:pPr marL="0" lvl="0" indent="0" algn="ct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6500" kern="1200" dirty="0"/>
              <a:t>السعة</a:t>
            </a:r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60588102-C69F-47A5-917E-19630BE42A98}"/>
              </a:ext>
            </a:extLst>
          </p:cNvPr>
          <p:cNvSpPr/>
          <p:nvPr/>
        </p:nvSpPr>
        <p:spPr>
          <a:xfrm>
            <a:off x="664450" y="3042810"/>
            <a:ext cx="290666" cy="9108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2C1344AF-206C-4464-91A2-E96E37CA6EAD}"/>
              </a:ext>
            </a:extLst>
          </p:cNvPr>
          <p:cNvSpPr/>
          <p:nvPr/>
        </p:nvSpPr>
        <p:spPr>
          <a:xfrm>
            <a:off x="896621" y="3663445"/>
            <a:ext cx="3994034" cy="870644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55920" tIns="115280" rIns="155920" bIns="115280" numCol="1" spcCol="1270" anchor="ctr" anchorCtr="0">
            <a:noAutofit/>
          </a:bodyPr>
          <a:lstStyle/>
          <a:p>
            <a:pPr marL="0" lvl="0" indent="0" algn="ctr" defTabSz="2844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Y" sz="6400" kern="120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48D409A0-3D19-4E95-9C44-2960D040A7F8}"/>
              </a:ext>
            </a:extLst>
          </p:cNvPr>
          <p:cNvSpPr/>
          <p:nvPr/>
        </p:nvSpPr>
        <p:spPr>
          <a:xfrm>
            <a:off x="664450" y="2975804"/>
            <a:ext cx="290666" cy="24289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21718"/>
                </a:lnTo>
                <a:lnTo>
                  <a:pt x="232171" y="2321718"/>
                </a:lnTo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CD37CDD7-B6DE-45D9-AE83-8F8A4EADB768}"/>
              </a:ext>
            </a:extLst>
          </p:cNvPr>
          <p:cNvSpPr/>
          <p:nvPr/>
        </p:nvSpPr>
        <p:spPr>
          <a:xfrm>
            <a:off x="896621" y="5060912"/>
            <a:ext cx="4672906" cy="924250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55920" tIns="115280" rIns="155920" bIns="115280" numCol="1" spcCol="1270" anchor="ctr" anchorCtr="0">
            <a:noAutofit/>
          </a:bodyPr>
          <a:lstStyle/>
          <a:p>
            <a:pPr marL="0" lvl="0" indent="0" algn="ctr" defTabSz="2844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Y" sz="6400" kern="1200"/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7FC43F2E-3DD1-40E7-BB94-DF08D728D990}"/>
              </a:ext>
            </a:extLst>
          </p:cNvPr>
          <p:cNvSpPr/>
          <p:nvPr/>
        </p:nvSpPr>
        <p:spPr>
          <a:xfrm>
            <a:off x="5584626" y="1933442"/>
            <a:ext cx="3301752" cy="1295751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25" tIns="116550" rIns="157825" bIns="116550" numCol="1" spcCol="1270" anchor="ctr" anchorCtr="0">
            <a:noAutofit/>
          </a:bodyPr>
          <a:lstStyle/>
          <a:p>
            <a:pPr marL="0" lvl="0" indent="0" algn="ct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Y" sz="4400" b="1" kern="1200" dirty="0">
                <a:solidFill>
                  <a:srgbClr val="0070C0"/>
                </a:solidFill>
              </a:rPr>
              <a:t>استخدام النقود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41FABE69-8A69-466F-9986-4A668CEE0D91}"/>
              </a:ext>
            </a:extLst>
          </p:cNvPr>
          <p:cNvSpPr/>
          <p:nvPr/>
        </p:nvSpPr>
        <p:spPr>
          <a:xfrm>
            <a:off x="5816798" y="3094301"/>
            <a:ext cx="232171" cy="8706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70644"/>
                </a:lnTo>
                <a:lnTo>
                  <a:pt x="232171" y="870644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D1D00B9B-1E2F-4284-BC62-EE0B62ABCDFC}"/>
              </a:ext>
            </a:extLst>
          </p:cNvPr>
          <p:cNvSpPr/>
          <p:nvPr/>
        </p:nvSpPr>
        <p:spPr>
          <a:xfrm>
            <a:off x="6048970" y="3532909"/>
            <a:ext cx="3095030" cy="1012466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2">
              <a:hueOff val="-970242"/>
              <a:satOff val="-55952"/>
              <a:lumOff val="5752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20" tIns="115280" rIns="155920" bIns="115280" numCol="1" spcCol="1270" anchor="ctr" anchorCtr="0">
            <a:noAutofit/>
          </a:bodyPr>
          <a:lstStyle/>
          <a:p>
            <a:pPr marL="0" lvl="0" indent="0" algn="ctr" defTabSz="2844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Y" sz="6400" kern="1200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2CB28F1C-449D-4193-A6FD-FD3B7E17376D}"/>
              </a:ext>
            </a:extLst>
          </p:cNvPr>
          <p:cNvSpPr/>
          <p:nvPr/>
        </p:nvSpPr>
        <p:spPr>
          <a:xfrm>
            <a:off x="5816798" y="3094301"/>
            <a:ext cx="232171" cy="23217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21718"/>
                </a:lnTo>
                <a:lnTo>
                  <a:pt x="232171" y="2321718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AD0470DF-4ECF-4182-AB2D-ED1DA7AB7ABB}"/>
              </a:ext>
            </a:extLst>
          </p:cNvPr>
          <p:cNvSpPr/>
          <p:nvPr/>
        </p:nvSpPr>
        <p:spPr>
          <a:xfrm>
            <a:off x="6082146" y="4849091"/>
            <a:ext cx="3061854" cy="1828800"/>
          </a:xfrm>
          <a:custGeom>
            <a:avLst/>
            <a:gdLst>
              <a:gd name="connsiteX0" fmla="*/ 0 w 1857374"/>
              <a:gd name="connsiteY0" fmla="*/ 116086 h 1160859"/>
              <a:gd name="connsiteX1" fmla="*/ 116086 w 1857374"/>
              <a:gd name="connsiteY1" fmla="*/ 0 h 1160859"/>
              <a:gd name="connsiteX2" fmla="*/ 1741288 w 1857374"/>
              <a:gd name="connsiteY2" fmla="*/ 0 h 1160859"/>
              <a:gd name="connsiteX3" fmla="*/ 1857374 w 1857374"/>
              <a:gd name="connsiteY3" fmla="*/ 116086 h 1160859"/>
              <a:gd name="connsiteX4" fmla="*/ 1857374 w 1857374"/>
              <a:gd name="connsiteY4" fmla="*/ 1044773 h 1160859"/>
              <a:gd name="connsiteX5" fmla="*/ 1741288 w 1857374"/>
              <a:gd name="connsiteY5" fmla="*/ 1160859 h 1160859"/>
              <a:gd name="connsiteX6" fmla="*/ 116086 w 1857374"/>
              <a:gd name="connsiteY6" fmla="*/ 1160859 h 1160859"/>
              <a:gd name="connsiteX7" fmla="*/ 0 w 1857374"/>
              <a:gd name="connsiteY7" fmla="*/ 1044773 h 1160859"/>
              <a:gd name="connsiteX8" fmla="*/ 0 w 1857374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7374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1741288" y="0"/>
                </a:lnTo>
                <a:cubicBezTo>
                  <a:pt x="1805401" y="0"/>
                  <a:pt x="1857374" y="51973"/>
                  <a:pt x="1857374" y="116086"/>
                </a:cubicBezTo>
                <a:lnTo>
                  <a:pt x="1857374" y="1044773"/>
                </a:lnTo>
                <a:cubicBezTo>
                  <a:pt x="1857374" y="1108886"/>
                  <a:pt x="1805401" y="1160859"/>
                  <a:pt x="1741288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accent2">
              <a:hueOff val="-1455363"/>
              <a:satOff val="-83928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920" tIns="115280" rIns="155920" bIns="115280" numCol="1" spcCol="1270" anchor="ctr" anchorCtr="0">
            <a:noAutofit/>
          </a:bodyPr>
          <a:lstStyle/>
          <a:p>
            <a:pPr marL="0" lvl="0" indent="0" algn="ctr" defTabSz="2844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Y" sz="6400" kern="120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A02990B-1506-4617-84D5-0F5445449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4" t="39085" r="9805" b="39795"/>
          <a:stretch/>
        </p:blipFill>
        <p:spPr>
          <a:xfrm>
            <a:off x="1016991" y="3763699"/>
            <a:ext cx="3753294" cy="720436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C735F58-1606-40F1-9DBF-58F737F25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3" t="39085" r="20909" b="39795"/>
          <a:stretch/>
        </p:blipFill>
        <p:spPr>
          <a:xfrm>
            <a:off x="970215" y="5096290"/>
            <a:ext cx="4367164" cy="8534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F7A9B6A-08C1-437A-AD3B-32D48DBCB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71" t="42488" r="32122" b="14292"/>
          <a:stretch/>
        </p:blipFill>
        <p:spPr>
          <a:xfrm>
            <a:off x="6495669" y="4983983"/>
            <a:ext cx="2390709" cy="149308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9ADBFBB-BABD-4634-A3DC-26CB26BE17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61" t="18959" r="32121" b="66349"/>
          <a:stretch/>
        </p:blipFill>
        <p:spPr>
          <a:xfrm>
            <a:off x="6082146" y="3763699"/>
            <a:ext cx="3061854" cy="6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8FD368-5BE5-4A66-B709-F6B50F1C6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 t="29654" r="10303" b="28575"/>
          <a:stretch/>
        </p:blipFill>
        <p:spPr>
          <a:xfrm>
            <a:off x="290947" y="2382981"/>
            <a:ext cx="8294314" cy="2299855"/>
          </a:xfrm>
          <a:prstGeom prst="rect">
            <a:avLst/>
          </a:prstGeom>
        </p:spPr>
      </p:pic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979C1C78-062A-4195-B50B-55C09D57C3EF}"/>
              </a:ext>
            </a:extLst>
          </p:cNvPr>
          <p:cNvSpPr/>
          <p:nvPr/>
        </p:nvSpPr>
        <p:spPr>
          <a:xfrm>
            <a:off x="4128655" y="4821382"/>
            <a:ext cx="2119745" cy="1219200"/>
          </a:xfrm>
          <a:prstGeom prst="cloudCallout">
            <a:avLst>
              <a:gd name="adj1" fmla="val -70506"/>
              <a:gd name="adj2" fmla="val -681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b="1" dirty="0">
                <a:solidFill>
                  <a:schemeClr val="accent2">
                    <a:lumMod val="75000"/>
                  </a:schemeClr>
                </a:solidFill>
              </a:rPr>
              <a:t>مثال</a:t>
            </a:r>
          </a:p>
        </p:txBody>
      </p:sp>
    </p:spTree>
    <p:extLst>
      <p:ext uri="{BB962C8B-B14F-4D97-AF65-F5344CB8AC3E}">
        <p14:creationId xmlns:p14="http://schemas.microsoft.com/office/powerpoint/2010/main" val="9044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197626F-6338-41F7-AF27-5E75D61E5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05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802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 by Showee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31_T_PGO_School2-4x3.pptx" id="{F322E7ED-8387-4B37-9CEA-F8D509A77EEE}" vid="{2259D23C-FE0E-4296-85E1-021BAAE086B5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31_T_PGO_School2-4x3.pptx" id="{F322E7ED-8387-4B37-9CEA-F8D509A77EEE}" vid="{DEA06D33-CA0C-4D64-BF1C-AE8D16EF19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0131_T_PGO_School2-4x3</Template>
  <TotalTime>319</TotalTime>
  <Words>55</Words>
  <Application>Microsoft Office PowerPoint</Application>
  <PresentationFormat>عرض على الشاشة (4:3)</PresentationFormat>
  <Paragraphs>12</Paragraphs>
  <Slides>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Custom Design by Showeet.com</vt:lpstr>
      <vt:lpstr>Designed by PresentationGO</vt:lpstr>
      <vt:lpstr>القياس</vt:lpstr>
      <vt:lpstr>سنتحدث في هذه الوحدة عن الطول والقياس والوزن والسعة واستخدام النقود في حل المسائل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القياس</dc:title>
  <dc:creator>Tarek Ghanem</dc:creator>
  <dc:description>© Copyright PresentationGo.com</dc:description>
  <cp:lastModifiedBy>Tarek Ghanem</cp:lastModifiedBy>
  <cp:revision>6</cp:revision>
  <dcterms:created xsi:type="dcterms:W3CDTF">2021-03-27T10:58:07Z</dcterms:created>
  <dcterms:modified xsi:type="dcterms:W3CDTF">2021-03-27T16:17:29Z</dcterms:modified>
  <cp:category>Templates</cp:category>
</cp:coreProperties>
</file>