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 id="258" r:id="rId3"/>
    <p:sldId id="259" r:id="rId4"/>
    <p:sldId id="260" r:id="rId5"/>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A046"/>
    <a:srgbClr val="0000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50" d="100"/>
          <a:sy n="50" d="100"/>
        </p:scale>
        <p:origin x="36" y="5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viewProps" Target="view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presProps" Target="presProps.xml" /><Relationship Id="rId5" Type="http://schemas.openxmlformats.org/officeDocument/2006/relationships/slide" Target="slides/slide4.xml" /><Relationship Id="rId4" Type="http://schemas.openxmlformats.org/officeDocument/2006/relationships/slide" Target="slides/slide3.xml" /><Relationship Id="rId9" Type="http://schemas.openxmlformats.org/officeDocument/2006/relationships/tableStyles" Target="tableStyles.xml" /></Relationships>
</file>

<file path=ppt/diagrams/_rels/data1.xml.rels><?xml version="1.0" encoding="UTF-8" standalone="yes"?>
<Relationships xmlns="http://schemas.openxmlformats.org/package/2006/relationships"><Relationship Id="rId3" Type="http://schemas.openxmlformats.org/officeDocument/2006/relationships/image" Target="../media/image5.jpg" /><Relationship Id="rId2" Type="http://schemas.openxmlformats.org/officeDocument/2006/relationships/image" Target="../media/image4.jpg" /><Relationship Id="rId1" Type="http://schemas.openxmlformats.org/officeDocument/2006/relationships/image" Target="../media/image3.jpg" /><Relationship Id="rId5" Type="http://schemas.openxmlformats.org/officeDocument/2006/relationships/image" Target="../media/image7.jpg" /><Relationship Id="rId4" Type="http://schemas.openxmlformats.org/officeDocument/2006/relationships/image" Target="../media/image6.jpg" /></Relationships>
</file>

<file path=ppt/diagrams/_rels/drawing1.xml.rels><?xml version="1.0" encoding="UTF-8" standalone="yes"?>
<Relationships xmlns="http://schemas.openxmlformats.org/package/2006/relationships"><Relationship Id="rId3" Type="http://schemas.openxmlformats.org/officeDocument/2006/relationships/image" Target="../media/image4.jpg" /><Relationship Id="rId2" Type="http://schemas.openxmlformats.org/officeDocument/2006/relationships/image" Target="../media/image3.jpg" /><Relationship Id="rId1" Type="http://schemas.openxmlformats.org/officeDocument/2006/relationships/image" Target="../media/image7.jpg" /><Relationship Id="rId5" Type="http://schemas.openxmlformats.org/officeDocument/2006/relationships/image" Target="../media/image6.jpg" /><Relationship Id="rId4" Type="http://schemas.openxmlformats.org/officeDocument/2006/relationships/image" Target="../media/image5.jpg"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E94748-10FF-459E-827F-D4BFE2AA7019}" type="doc">
      <dgm:prSet loTypeId="urn:microsoft.com/office/officeart/2008/layout/CircularPictureCallout" loCatId="picture" qsTypeId="urn:microsoft.com/office/officeart/2005/8/quickstyle/simple1" qsCatId="simple" csTypeId="urn:microsoft.com/office/officeart/2005/8/colors/accent1_2" csCatId="accent1" phldr="1"/>
      <dgm:spPr/>
      <dgm:t>
        <a:bodyPr/>
        <a:lstStyle/>
        <a:p>
          <a:pPr rtl="1"/>
          <a:endParaRPr lang="ar-SA"/>
        </a:p>
      </dgm:t>
    </dgm:pt>
    <dgm:pt modelId="{1C8BD294-92FC-4496-BE91-29688273B251}">
      <dgm:prSet phldrT="[نص]" custT="1"/>
      <dgm:spPr/>
      <dgm:t>
        <a:bodyPr/>
        <a:lstStyle/>
        <a:p>
          <a:pPr rtl="1"/>
          <a:r>
            <a:rPr lang="ar-SY" sz="4800" b="1" dirty="0"/>
            <a:t>زلزال</a:t>
          </a:r>
          <a:endParaRPr lang="ar-SA" sz="4800" b="1" dirty="0"/>
        </a:p>
      </dgm:t>
    </dgm:pt>
    <dgm:pt modelId="{4F8E1CDB-2105-4EAB-9CCE-320A5038235D}" type="parTrans" cxnId="{68FE1B19-C8F7-479A-A634-F098EA74371C}">
      <dgm:prSet/>
      <dgm:spPr/>
      <dgm:t>
        <a:bodyPr/>
        <a:lstStyle/>
        <a:p>
          <a:pPr rtl="1"/>
          <a:endParaRPr lang="ar-SA"/>
        </a:p>
      </dgm:t>
    </dgm:pt>
    <dgm:pt modelId="{9A312433-FFE2-4927-ADA1-BB9C0846DAB6}" type="sibTrans" cxnId="{68FE1B19-C8F7-479A-A634-F098EA74371C}">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t>
        <a:bodyPr/>
        <a:lstStyle/>
        <a:p>
          <a:pPr rtl="1"/>
          <a:endParaRPr lang="ar-SA"/>
        </a:p>
      </dgm:t>
    </dgm:pt>
    <dgm:pt modelId="{5769F59A-EFAC-45B0-9B8B-DA80FC596F94}">
      <dgm:prSet phldrT="[نص]" custT="1"/>
      <dgm:spPr/>
      <dgm:t>
        <a:bodyPr/>
        <a:lstStyle/>
        <a:p>
          <a:pPr rtl="1"/>
          <a:r>
            <a:rPr lang="ar-SY" sz="4800" dirty="0"/>
            <a:t>إعصار</a:t>
          </a:r>
          <a:endParaRPr lang="ar-SA" sz="4800" dirty="0"/>
        </a:p>
      </dgm:t>
    </dgm:pt>
    <dgm:pt modelId="{7EF3D90B-D4CB-4C44-98DF-D74E0F997523}" type="parTrans" cxnId="{ACD7E19E-F60A-4C47-BCC1-291B811F7E45}">
      <dgm:prSet/>
      <dgm:spPr/>
      <dgm:t>
        <a:bodyPr/>
        <a:lstStyle/>
        <a:p>
          <a:pPr rtl="1"/>
          <a:endParaRPr lang="ar-SA"/>
        </a:p>
      </dgm:t>
    </dgm:pt>
    <dgm:pt modelId="{0F845789-499B-4D3E-A2EB-9EF21AD0EDEE}" type="sibTrans" cxnId="{ACD7E19E-F60A-4C47-BCC1-291B811F7E45}">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30000" r="-30000"/>
          </a:stretch>
        </a:blipFill>
      </dgm:spPr>
      <dgm:t>
        <a:bodyPr/>
        <a:lstStyle/>
        <a:p>
          <a:pPr rtl="1"/>
          <a:endParaRPr lang="ar-SA"/>
        </a:p>
      </dgm:t>
    </dgm:pt>
    <dgm:pt modelId="{BCEE5642-B83C-4E7D-8258-7FD288FC5B0A}">
      <dgm:prSet phldrT="[نص]"/>
      <dgm:spPr/>
      <dgm:t>
        <a:bodyPr/>
        <a:lstStyle/>
        <a:p>
          <a:pPr rtl="1"/>
          <a:r>
            <a:rPr lang="ar-SY" dirty="0"/>
            <a:t>بركان</a:t>
          </a:r>
          <a:endParaRPr lang="ar-SA" dirty="0"/>
        </a:p>
      </dgm:t>
    </dgm:pt>
    <dgm:pt modelId="{7C3DE2D9-C350-4749-9EFE-9679D9869C79}" type="parTrans" cxnId="{C5EA1734-F23A-43E6-9C05-260206E44D21}">
      <dgm:prSet/>
      <dgm:spPr/>
      <dgm:t>
        <a:bodyPr/>
        <a:lstStyle/>
        <a:p>
          <a:pPr rtl="1"/>
          <a:endParaRPr lang="ar-SA"/>
        </a:p>
      </dgm:t>
    </dgm:pt>
    <dgm:pt modelId="{572A9E16-F225-4977-9976-0E6B4CB57726}" type="sibTrans" cxnId="{C5EA1734-F23A-43E6-9C05-260206E44D21}">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55000" r="-55000"/>
          </a:stretch>
        </a:blipFill>
      </dgm:spPr>
      <dgm:t>
        <a:bodyPr/>
        <a:lstStyle/>
        <a:p>
          <a:pPr rtl="1"/>
          <a:endParaRPr lang="ar-SA"/>
        </a:p>
      </dgm:t>
    </dgm:pt>
    <dgm:pt modelId="{99BA1DC4-1DF7-4B39-8CCE-8563B37CA7A4}">
      <dgm:prSet phldrT="[نص]"/>
      <dgm:spPr/>
      <dgm:t>
        <a:bodyPr/>
        <a:lstStyle/>
        <a:p>
          <a:pPr rtl="1"/>
          <a:r>
            <a:rPr lang="ar-SY" dirty="0"/>
            <a:t>فيضان</a:t>
          </a:r>
          <a:endParaRPr lang="ar-SA" dirty="0"/>
        </a:p>
      </dgm:t>
    </dgm:pt>
    <dgm:pt modelId="{8010F663-58CF-4480-AC78-964139FB61B2}" type="parTrans" cxnId="{8E61A74E-1421-4FEE-8BE8-2B9CE7942D40}">
      <dgm:prSet/>
      <dgm:spPr/>
      <dgm:t>
        <a:bodyPr/>
        <a:lstStyle/>
        <a:p>
          <a:pPr rtl="1"/>
          <a:endParaRPr lang="ar-SA"/>
        </a:p>
      </dgm:t>
    </dgm:pt>
    <dgm:pt modelId="{C9A4D205-3491-4004-8E44-4CA804E93491}" type="sibTrans" cxnId="{8E61A74E-1421-4FEE-8BE8-2B9CE7942D40}">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30000" r="-30000"/>
          </a:stretch>
        </a:blipFill>
      </dgm:spPr>
      <dgm:t>
        <a:bodyPr/>
        <a:lstStyle/>
        <a:p>
          <a:pPr rtl="1"/>
          <a:endParaRPr lang="ar-SA"/>
        </a:p>
      </dgm:t>
    </dgm:pt>
    <dgm:pt modelId="{BD4525C5-B672-47F5-A783-D214A75C2052}">
      <dgm:prSet/>
      <dgm:spPr/>
      <dgm:t>
        <a:bodyPr/>
        <a:lstStyle/>
        <a:p>
          <a:pPr rtl="1"/>
          <a:endParaRPr lang="ar-SA" dirty="0"/>
        </a:p>
      </dgm:t>
    </dgm:pt>
    <dgm:pt modelId="{2BD02878-BC54-435C-B6B3-71528DA08EF8}" type="sibTrans" cxnId="{DD650161-5767-45ED-819E-B3412ADA9C0D}">
      <dgm:prSet/>
      <dgm:spPr>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a:stretch>
        </a:blipFill>
        <a:ln>
          <a:solidFill>
            <a:srgbClr val="FF0000"/>
          </a:solidFill>
        </a:ln>
      </dgm:spPr>
      <dgm:t>
        <a:bodyPr/>
        <a:lstStyle/>
        <a:p>
          <a:pPr rtl="1"/>
          <a:endParaRPr lang="ar-SA"/>
        </a:p>
      </dgm:t>
    </dgm:pt>
    <dgm:pt modelId="{3D4CF77C-A686-47C0-B98E-AEFEAC679BF1}" type="parTrans" cxnId="{DD650161-5767-45ED-819E-B3412ADA9C0D}">
      <dgm:prSet/>
      <dgm:spPr/>
      <dgm:t>
        <a:bodyPr/>
        <a:lstStyle/>
        <a:p>
          <a:pPr rtl="1"/>
          <a:endParaRPr lang="ar-SA"/>
        </a:p>
      </dgm:t>
    </dgm:pt>
    <dgm:pt modelId="{A3DD1A07-8079-47A4-A669-68A29492D462}" type="pres">
      <dgm:prSet presAssocID="{9AE94748-10FF-459E-827F-D4BFE2AA7019}" presName="Name0" presStyleCnt="0">
        <dgm:presLayoutVars>
          <dgm:chMax val="7"/>
          <dgm:chPref val="7"/>
          <dgm:dir/>
        </dgm:presLayoutVars>
      </dgm:prSet>
      <dgm:spPr/>
    </dgm:pt>
    <dgm:pt modelId="{C71035E3-7C05-4CD6-8204-0B7EA3C7243E}" type="pres">
      <dgm:prSet presAssocID="{9AE94748-10FF-459E-827F-D4BFE2AA7019}" presName="Name1" presStyleCnt="0"/>
      <dgm:spPr/>
    </dgm:pt>
    <dgm:pt modelId="{9267A571-5B1C-46AD-AB6E-AB3514624BC1}" type="pres">
      <dgm:prSet presAssocID="{2BD02878-BC54-435C-B6B3-71528DA08EF8}" presName="picture_1" presStyleCnt="0"/>
      <dgm:spPr/>
    </dgm:pt>
    <dgm:pt modelId="{A990EF7E-EDF4-4EE7-9727-4F5FB5CD3C07}" type="pres">
      <dgm:prSet presAssocID="{2BD02878-BC54-435C-B6B3-71528DA08EF8}" presName="pictureRepeatNode" presStyleLbl="alignImgPlace1" presStyleIdx="0" presStyleCnt="5" custScaleX="95233" custScaleY="96404" custLinFactNeighborX="8406" custLinFactNeighborY="-3495"/>
      <dgm:spPr/>
    </dgm:pt>
    <dgm:pt modelId="{31A57D21-A02C-40DE-B79B-14A6B7C44FBC}" type="pres">
      <dgm:prSet presAssocID="{BD4525C5-B672-47F5-A783-D214A75C2052}" presName="text_1" presStyleLbl="node1" presStyleIdx="0" presStyleCnt="0">
        <dgm:presLayoutVars>
          <dgm:bulletEnabled val="1"/>
        </dgm:presLayoutVars>
      </dgm:prSet>
      <dgm:spPr/>
    </dgm:pt>
    <dgm:pt modelId="{8B7233E2-5CAF-4A20-BB0F-91A69C0BA6CF}" type="pres">
      <dgm:prSet presAssocID="{9A312433-FFE2-4927-ADA1-BB9C0846DAB6}" presName="picture_2" presStyleCnt="0"/>
      <dgm:spPr/>
    </dgm:pt>
    <dgm:pt modelId="{1DB0E57E-BE5B-4914-9891-B3C491296F50}" type="pres">
      <dgm:prSet presAssocID="{9A312433-FFE2-4927-ADA1-BB9C0846DAB6}" presName="pictureRepeatNode" presStyleLbl="alignImgPlace1" presStyleIdx="1" presStyleCnt="5"/>
      <dgm:spPr/>
    </dgm:pt>
    <dgm:pt modelId="{938627C8-B072-4457-A06D-629B39C38E50}" type="pres">
      <dgm:prSet presAssocID="{1C8BD294-92FC-4496-BE91-29688273B251}" presName="line_2" presStyleLbl="parChTrans1D1" presStyleIdx="0" presStyleCnt="4"/>
      <dgm:spPr>
        <a:ln w="38100">
          <a:solidFill>
            <a:srgbClr val="FF0000"/>
          </a:solidFill>
        </a:ln>
      </dgm:spPr>
    </dgm:pt>
    <dgm:pt modelId="{A3B560F6-B358-4AAD-9089-A3AF9BF717E9}" type="pres">
      <dgm:prSet presAssocID="{1C8BD294-92FC-4496-BE91-29688273B251}" presName="textparent_2" presStyleLbl="node1" presStyleIdx="0" presStyleCnt="0"/>
      <dgm:spPr/>
    </dgm:pt>
    <dgm:pt modelId="{210442F2-108B-4E5C-858E-A858311CB35D}" type="pres">
      <dgm:prSet presAssocID="{1C8BD294-92FC-4496-BE91-29688273B251}" presName="text_2" presStyleLbl="revTx" presStyleIdx="0" presStyleCnt="4">
        <dgm:presLayoutVars>
          <dgm:bulletEnabled val="1"/>
        </dgm:presLayoutVars>
      </dgm:prSet>
      <dgm:spPr/>
    </dgm:pt>
    <dgm:pt modelId="{C1C85CD1-C065-4AE1-8B62-8379688AD8DB}" type="pres">
      <dgm:prSet presAssocID="{0F845789-499B-4D3E-A2EB-9EF21AD0EDEE}" presName="picture_3" presStyleCnt="0"/>
      <dgm:spPr/>
    </dgm:pt>
    <dgm:pt modelId="{6A79063D-C5FD-4027-9961-BB6F2A5A3E10}" type="pres">
      <dgm:prSet presAssocID="{0F845789-499B-4D3E-A2EB-9EF21AD0EDEE}" presName="pictureRepeatNode" presStyleLbl="alignImgPlace1" presStyleIdx="2" presStyleCnt="5"/>
      <dgm:spPr/>
    </dgm:pt>
    <dgm:pt modelId="{70E71813-9504-4627-90B0-816939472613}" type="pres">
      <dgm:prSet presAssocID="{5769F59A-EFAC-45B0-9B8B-DA80FC596F94}" presName="line_3" presStyleLbl="parChTrans1D1" presStyleIdx="1" presStyleCnt="4"/>
      <dgm:spPr>
        <a:ln w="38100">
          <a:solidFill>
            <a:srgbClr val="FF0000"/>
          </a:solidFill>
        </a:ln>
      </dgm:spPr>
    </dgm:pt>
    <dgm:pt modelId="{655C2973-99CC-4FD3-A7EA-2EB94F83489B}" type="pres">
      <dgm:prSet presAssocID="{5769F59A-EFAC-45B0-9B8B-DA80FC596F94}" presName="textparent_3" presStyleLbl="node1" presStyleIdx="0" presStyleCnt="0"/>
      <dgm:spPr/>
    </dgm:pt>
    <dgm:pt modelId="{C023C5CC-3D94-463F-A4B7-6B35931C4153}" type="pres">
      <dgm:prSet presAssocID="{5769F59A-EFAC-45B0-9B8B-DA80FC596F94}" presName="text_3" presStyleLbl="revTx" presStyleIdx="1" presStyleCnt="4">
        <dgm:presLayoutVars>
          <dgm:bulletEnabled val="1"/>
        </dgm:presLayoutVars>
      </dgm:prSet>
      <dgm:spPr/>
    </dgm:pt>
    <dgm:pt modelId="{285AEB21-5DD8-4634-B7FB-FC0DE426A40D}" type="pres">
      <dgm:prSet presAssocID="{572A9E16-F225-4977-9976-0E6B4CB57726}" presName="picture_4" presStyleCnt="0"/>
      <dgm:spPr/>
    </dgm:pt>
    <dgm:pt modelId="{8D53BA0D-ABA4-42DA-B835-3DDFB2D66CDC}" type="pres">
      <dgm:prSet presAssocID="{572A9E16-F225-4977-9976-0E6B4CB57726}" presName="pictureRepeatNode" presStyleLbl="alignImgPlace1" presStyleIdx="3" presStyleCnt="5"/>
      <dgm:spPr/>
    </dgm:pt>
    <dgm:pt modelId="{8A122901-6B8D-413E-9790-73F20B819D5C}" type="pres">
      <dgm:prSet presAssocID="{BCEE5642-B83C-4E7D-8258-7FD288FC5B0A}" presName="line_4" presStyleLbl="parChTrans1D1" presStyleIdx="2" presStyleCnt="4"/>
      <dgm:spPr>
        <a:ln w="38100">
          <a:solidFill>
            <a:srgbClr val="FF0000"/>
          </a:solidFill>
        </a:ln>
      </dgm:spPr>
    </dgm:pt>
    <dgm:pt modelId="{B42BD0FD-3E69-4229-B7EC-062286F14CB4}" type="pres">
      <dgm:prSet presAssocID="{BCEE5642-B83C-4E7D-8258-7FD288FC5B0A}" presName="textparent_4" presStyleLbl="node1" presStyleIdx="0" presStyleCnt="0"/>
      <dgm:spPr/>
    </dgm:pt>
    <dgm:pt modelId="{0EA11206-9982-4C9D-9188-7031FF5D6F49}" type="pres">
      <dgm:prSet presAssocID="{BCEE5642-B83C-4E7D-8258-7FD288FC5B0A}" presName="text_4" presStyleLbl="revTx" presStyleIdx="2" presStyleCnt="4">
        <dgm:presLayoutVars>
          <dgm:bulletEnabled val="1"/>
        </dgm:presLayoutVars>
      </dgm:prSet>
      <dgm:spPr/>
    </dgm:pt>
    <dgm:pt modelId="{DF236D64-A7E1-4CFC-B793-8431C1A9E2CD}" type="pres">
      <dgm:prSet presAssocID="{C9A4D205-3491-4004-8E44-4CA804E93491}" presName="picture_5" presStyleCnt="0"/>
      <dgm:spPr/>
    </dgm:pt>
    <dgm:pt modelId="{16840FE8-E733-4011-9EFA-B55BFEF9D349}" type="pres">
      <dgm:prSet presAssocID="{C9A4D205-3491-4004-8E44-4CA804E93491}" presName="pictureRepeatNode" presStyleLbl="alignImgPlace1" presStyleIdx="4" presStyleCnt="5"/>
      <dgm:spPr/>
    </dgm:pt>
    <dgm:pt modelId="{D11A6522-E35F-4272-948B-1F4654DEB888}" type="pres">
      <dgm:prSet presAssocID="{99BA1DC4-1DF7-4B39-8CCE-8563B37CA7A4}" presName="line_5" presStyleLbl="parChTrans1D1" presStyleIdx="3" presStyleCnt="4"/>
      <dgm:spPr>
        <a:ln w="38100">
          <a:solidFill>
            <a:srgbClr val="FF0000"/>
          </a:solidFill>
        </a:ln>
      </dgm:spPr>
    </dgm:pt>
    <dgm:pt modelId="{E1758696-4E25-4D87-AF08-817F92133A19}" type="pres">
      <dgm:prSet presAssocID="{99BA1DC4-1DF7-4B39-8CCE-8563B37CA7A4}" presName="textparent_5" presStyleLbl="node1" presStyleIdx="0" presStyleCnt="0"/>
      <dgm:spPr/>
    </dgm:pt>
    <dgm:pt modelId="{D396E119-E725-4C7C-BD47-D6FA517ABD1D}" type="pres">
      <dgm:prSet presAssocID="{99BA1DC4-1DF7-4B39-8CCE-8563B37CA7A4}" presName="text_5" presStyleLbl="revTx" presStyleIdx="3" presStyleCnt="4">
        <dgm:presLayoutVars>
          <dgm:bulletEnabled val="1"/>
        </dgm:presLayoutVars>
      </dgm:prSet>
      <dgm:spPr/>
    </dgm:pt>
  </dgm:ptLst>
  <dgm:cxnLst>
    <dgm:cxn modelId="{882DD003-4D1A-49DF-8985-350ECEB053BD}" type="presOf" srcId="{572A9E16-F225-4977-9976-0E6B4CB57726}" destId="{8D53BA0D-ABA4-42DA-B835-3DDFB2D66CDC}" srcOrd="0" destOrd="0" presId="urn:microsoft.com/office/officeart/2008/layout/CircularPictureCallout"/>
    <dgm:cxn modelId="{68FE1B19-C8F7-479A-A634-F098EA74371C}" srcId="{9AE94748-10FF-459E-827F-D4BFE2AA7019}" destId="{1C8BD294-92FC-4496-BE91-29688273B251}" srcOrd="1" destOrd="0" parTransId="{4F8E1CDB-2105-4EAB-9CCE-320A5038235D}" sibTransId="{9A312433-FFE2-4927-ADA1-BB9C0846DAB6}"/>
    <dgm:cxn modelId="{735DB433-DDBA-43D3-9FBF-04E56D81037B}" type="presOf" srcId="{C9A4D205-3491-4004-8E44-4CA804E93491}" destId="{16840FE8-E733-4011-9EFA-B55BFEF9D349}" srcOrd="0" destOrd="0" presId="urn:microsoft.com/office/officeart/2008/layout/CircularPictureCallout"/>
    <dgm:cxn modelId="{C5EA1734-F23A-43E6-9C05-260206E44D21}" srcId="{9AE94748-10FF-459E-827F-D4BFE2AA7019}" destId="{BCEE5642-B83C-4E7D-8258-7FD288FC5B0A}" srcOrd="3" destOrd="0" parTransId="{7C3DE2D9-C350-4749-9EFE-9679D9869C79}" sibTransId="{572A9E16-F225-4977-9976-0E6B4CB57726}"/>
    <dgm:cxn modelId="{D47CB55F-B283-45E9-8D81-BF4037A29FF4}" type="presOf" srcId="{BCEE5642-B83C-4E7D-8258-7FD288FC5B0A}" destId="{0EA11206-9982-4C9D-9188-7031FF5D6F49}" srcOrd="0" destOrd="0" presId="urn:microsoft.com/office/officeart/2008/layout/CircularPictureCallout"/>
    <dgm:cxn modelId="{DD650161-5767-45ED-819E-B3412ADA9C0D}" srcId="{9AE94748-10FF-459E-827F-D4BFE2AA7019}" destId="{BD4525C5-B672-47F5-A783-D214A75C2052}" srcOrd="0" destOrd="0" parTransId="{3D4CF77C-A686-47C0-B98E-AEFEAC679BF1}" sibTransId="{2BD02878-BC54-435C-B6B3-71528DA08EF8}"/>
    <dgm:cxn modelId="{A0061367-FA87-4057-94A7-20E37A2DCF8A}" type="presOf" srcId="{99BA1DC4-1DF7-4B39-8CCE-8563B37CA7A4}" destId="{D396E119-E725-4C7C-BD47-D6FA517ABD1D}" srcOrd="0" destOrd="0" presId="urn:microsoft.com/office/officeart/2008/layout/CircularPictureCallout"/>
    <dgm:cxn modelId="{B235D467-81C7-46AB-BA61-59BF63B16CA5}" type="presOf" srcId="{1C8BD294-92FC-4496-BE91-29688273B251}" destId="{210442F2-108B-4E5C-858E-A858311CB35D}" srcOrd="0" destOrd="0" presId="urn:microsoft.com/office/officeart/2008/layout/CircularPictureCallout"/>
    <dgm:cxn modelId="{8E61A74E-1421-4FEE-8BE8-2B9CE7942D40}" srcId="{9AE94748-10FF-459E-827F-D4BFE2AA7019}" destId="{99BA1DC4-1DF7-4B39-8CCE-8563B37CA7A4}" srcOrd="4" destOrd="0" parTransId="{8010F663-58CF-4480-AC78-964139FB61B2}" sibTransId="{C9A4D205-3491-4004-8E44-4CA804E93491}"/>
    <dgm:cxn modelId="{906C9475-9772-488A-A4B2-65885A1AD33A}" type="presOf" srcId="{BD4525C5-B672-47F5-A783-D214A75C2052}" destId="{31A57D21-A02C-40DE-B79B-14A6B7C44FBC}" srcOrd="0" destOrd="0" presId="urn:microsoft.com/office/officeart/2008/layout/CircularPictureCallout"/>
    <dgm:cxn modelId="{4EC57757-4FC8-48E4-A918-2B44014D4412}" type="presOf" srcId="{2BD02878-BC54-435C-B6B3-71528DA08EF8}" destId="{A990EF7E-EDF4-4EE7-9727-4F5FB5CD3C07}" srcOrd="0" destOrd="0" presId="urn:microsoft.com/office/officeart/2008/layout/CircularPictureCallout"/>
    <dgm:cxn modelId="{8A0A8C9D-5E7A-4C8C-BEAB-193F68B5D606}" type="presOf" srcId="{5769F59A-EFAC-45B0-9B8B-DA80FC596F94}" destId="{C023C5CC-3D94-463F-A4B7-6B35931C4153}" srcOrd="0" destOrd="0" presId="urn:microsoft.com/office/officeart/2008/layout/CircularPictureCallout"/>
    <dgm:cxn modelId="{ACD7E19E-F60A-4C47-BCC1-291B811F7E45}" srcId="{9AE94748-10FF-459E-827F-D4BFE2AA7019}" destId="{5769F59A-EFAC-45B0-9B8B-DA80FC596F94}" srcOrd="2" destOrd="0" parTransId="{7EF3D90B-D4CB-4C44-98DF-D74E0F997523}" sibTransId="{0F845789-499B-4D3E-A2EB-9EF21AD0EDEE}"/>
    <dgm:cxn modelId="{5E1428D0-4E3E-4D76-9813-ACDC48721DCB}" type="presOf" srcId="{0F845789-499B-4D3E-A2EB-9EF21AD0EDEE}" destId="{6A79063D-C5FD-4027-9961-BB6F2A5A3E10}" srcOrd="0" destOrd="0" presId="urn:microsoft.com/office/officeart/2008/layout/CircularPictureCallout"/>
    <dgm:cxn modelId="{0B20EAE6-CF73-4592-9ACB-8AE10F0DA74A}" type="presOf" srcId="{9AE94748-10FF-459E-827F-D4BFE2AA7019}" destId="{A3DD1A07-8079-47A4-A669-68A29492D462}" srcOrd="0" destOrd="0" presId="urn:microsoft.com/office/officeart/2008/layout/CircularPictureCallout"/>
    <dgm:cxn modelId="{0007D0FB-C456-4B4E-9154-9656D9F17216}" type="presOf" srcId="{9A312433-FFE2-4927-ADA1-BB9C0846DAB6}" destId="{1DB0E57E-BE5B-4914-9891-B3C491296F50}" srcOrd="0" destOrd="0" presId="urn:microsoft.com/office/officeart/2008/layout/CircularPictureCallout"/>
    <dgm:cxn modelId="{41B3DFA0-E314-46CD-AACE-556505E695D4}" type="presParOf" srcId="{A3DD1A07-8079-47A4-A669-68A29492D462}" destId="{C71035E3-7C05-4CD6-8204-0B7EA3C7243E}" srcOrd="0" destOrd="0" presId="urn:microsoft.com/office/officeart/2008/layout/CircularPictureCallout"/>
    <dgm:cxn modelId="{1FC86FE8-DF3B-4FDA-BCDB-2DEB0EE67233}" type="presParOf" srcId="{C71035E3-7C05-4CD6-8204-0B7EA3C7243E}" destId="{9267A571-5B1C-46AD-AB6E-AB3514624BC1}" srcOrd="0" destOrd="0" presId="urn:microsoft.com/office/officeart/2008/layout/CircularPictureCallout"/>
    <dgm:cxn modelId="{2365BD74-D483-498E-9A3C-5167063B7DBA}" type="presParOf" srcId="{9267A571-5B1C-46AD-AB6E-AB3514624BC1}" destId="{A990EF7E-EDF4-4EE7-9727-4F5FB5CD3C07}" srcOrd="0" destOrd="0" presId="urn:microsoft.com/office/officeart/2008/layout/CircularPictureCallout"/>
    <dgm:cxn modelId="{982B8026-661C-40E7-92B0-8D802E2181EB}" type="presParOf" srcId="{C71035E3-7C05-4CD6-8204-0B7EA3C7243E}" destId="{31A57D21-A02C-40DE-B79B-14A6B7C44FBC}" srcOrd="1" destOrd="0" presId="urn:microsoft.com/office/officeart/2008/layout/CircularPictureCallout"/>
    <dgm:cxn modelId="{EDB4B537-031C-4F24-AC08-4967719B6E26}" type="presParOf" srcId="{C71035E3-7C05-4CD6-8204-0B7EA3C7243E}" destId="{8B7233E2-5CAF-4A20-BB0F-91A69C0BA6CF}" srcOrd="2" destOrd="0" presId="urn:microsoft.com/office/officeart/2008/layout/CircularPictureCallout"/>
    <dgm:cxn modelId="{73EEF4A6-7C7D-4CAC-A78A-F81330E49636}" type="presParOf" srcId="{8B7233E2-5CAF-4A20-BB0F-91A69C0BA6CF}" destId="{1DB0E57E-BE5B-4914-9891-B3C491296F50}" srcOrd="0" destOrd="0" presId="urn:microsoft.com/office/officeart/2008/layout/CircularPictureCallout"/>
    <dgm:cxn modelId="{5925004A-3816-4392-8D5B-326D27D7A302}" type="presParOf" srcId="{C71035E3-7C05-4CD6-8204-0B7EA3C7243E}" destId="{938627C8-B072-4457-A06D-629B39C38E50}" srcOrd="3" destOrd="0" presId="urn:microsoft.com/office/officeart/2008/layout/CircularPictureCallout"/>
    <dgm:cxn modelId="{17386FA8-150E-4B84-A1F7-C6F30D0201DD}" type="presParOf" srcId="{C71035E3-7C05-4CD6-8204-0B7EA3C7243E}" destId="{A3B560F6-B358-4AAD-9089-A3AF9BF717E9}" srcOrd="4" destOrd="0" presId="urn:microsoft.com/office/officeart/2008/layout/CircularPictureCallout"/>
    <dgm:cxn modelId="{1C32EFBD-6603-4DEC-8792-567B168E07C0}" type="presParOf" srcId="{A3B560F6-B358-4AAD-9089-A3AF9BF717E9}" destId="{210442F2-108B-4E5C-858E-A858311CB35D}" srcOrd="0" destOrd="0" presId="urn:microsoft.com/office/officeart/2008/layout/CircularPictureCallout"/>
    <dgm:cxn modelId="{251AC196-B15B-4D13-9C05-EF1774DEDD47}" type="presParOf" srcId="{C71035E3-7C05-4CD6-8204-0B7EA3C7243E}" destId="{C1C85CD1-C065-4AE1-8B62-8379688AD8DB}" srcOrd="5" destOrd="0" presId="urn:microsoft.com/office/officeart/2008/layout/CircularPictureCallout"/>
    <dgm:cxn modelId="{E5DD9EBC-0731-4001-8E07-ED720D1D2EA1}" type="presParOf" srcId="{C1C85CD1-C065-4AE1-8B62-8379688AD8DB}" destId="{6A79063D-C5FD-4027-9961-BB6F2A5A3E10}" srcOrd="0" destOrd="0" presId="urn:microsoft.com/office/officeart/2008/layout/CircularPictureCallout"/>
    <dgm:cxn modelId="{28DE1CEB-A539-4B48-9188-41E779AC6116}" type="presParOf" srcId="{C71035E3-7C05-4CD6-8204-0B7EA3C7243E}" destId="{70E71813-9504-4627-90B0-816939472613}" srcOrd="6" destOrd="0" presId="urn:microsoft.com/office/officeart/2008/layout/CircularPictureCallout"/>
    <dgm:cxn modelId="{EBB1E798-AF98-4EA8-AA39-F642FB54E04C}" type="presParOf" srcId="{C71035E3-7C05-4CD6-8204-0B7EA3C7243E}" destId="{655C2973-99CC-4FD3-A7EA-2EB94F83489B}" srcOrd="7" destOrd="0" presId="urn:microsoft.com/office/officeart/2008/layout/CircularPictureCallout"/>
    <dgm:cxn modelId="{D966A274-14AE-45D8-97B0-982C73FA9745}" type="presParOf" srcId="{655C2973-99CC-4FD3-A7EA-2EB94F83489B}" destId="{C023C5CC-3D94-463F-A4B7-6B35931C4153}" srcOrd="0" destOrd="0" presId="urn:microsoft.com/office/officeart/2008/layout/CircularPictureCallout"/>
    <dgm:cxn modelId="{E1520BDB-E3FB-47FF-A994-19EB3952F769}" type="presParOf" srcId="{C71035E3-7C05-4CD6-8204-0B7EA3C7243E}" destId="{285AEB21-5DD8-4634-B7FB-FC0DE426A40D}" srcOrd="8" destOrd="0" presId="urn:microsoft.com/office/officeart/2008/layout/CircularPictureCallout"/>
    <dgm:cxn modelId="{AE7AA119-5910-49D0-9D1F-3893AAEB0083}" type="presParOf" srcId="{285AEB21-5DD8-4634-B7FB-FC0DE426A40D}" destId="{8D53BA0D-ABA4-42DA-B835-3DDFB2D66CDC}" srcOrd="0" destOrd="0" presId="urn:microsoft.com/office/officeart/2008/layout/CircularPictureCallout"/>
    <dgm:cxn modelId="{B85A23FC-6557-473C-A03E-FF04888E5FEE}" type="presParOf" srcId="{C71035E3-7C05-4CD6-8204-0B7EA3C7243E}" destId="{8A122901-6B8D-413E-9790-73F20B819D5C}" srcOrd="9" destOrd="0" presId="urn:microsoft.com/office/officeart/2008/layout/CircularPictureCallout"/>
    <dgm:cxn modelId="{16F2DEC6-1184-4813-8FAE-262C8D29F9A5}" type="presParOf" srcId="{C71035E3-7C05-4CD6-8204-0B7EA3C7243E}" destId="{B42BD0FD-3E69-4229-B7EC-062286F14CB4}" srcOrd="10" destOrd="0" presId="urn:microsoft.com/office/officeart/2008/layout/CircularPictureCallout"/>
    <dgm:cxn modelId="{CF20AA49-916C-4DDE-B447-649CDEE0B991}" type="presParOf" srcId="{B42BD0FD-3E69-4229-B7EC-062286F14CB4}" destId="{0EA11206-9982-4C9D-9188-7031FF5D6F49}" srcOrd="0" destOrd="0" presId="urn:microsoft.com/office/officeart/2008/layout/CircularPictureCallout"/>
    <dgm:cxn modelId="{3F35CA12-D603-41A9-B420-C0AFAD34035C}" type="presParOf" srcId="{C71035E3-7C05-4CD6-8204-0B7EA3C7243E}" destId="{DF236D64-A7E1-4CFC-B793-8431C1A9E2CD}" srcOrd="11" destOrd="0" presId="urn:microsoft.com/office/officeart/2008/layout/CircularPictureCallout"/>
    <dgm:cxn modelId="{D8D67B4A-CE8F-4F02-9A11-1BD76E93C107}" type="presParOf" srcId="{DF236D64-A7E1-4CFC-B793-8431C1A9E2CD}" destId="{16840FE8-E733-4011-9EFA-B55BFEF9D349}" srcOrd="0" destOrd="0" presId="urn:microsoft.com/office/officeart/2008/layout/CircularPictureCallout"/>
    <dgm:cxn modelId="{C68C8D79-AF71-4B08-A3FC-D74E481866F4}" type="presParOf" srcId="{C71035E3-7C05-4CD6-8204-0B7EA3C7243E}" destId="{D11A6522-E35F-4272-948B-1F4654DEB888}" srcOrd="12" destOrd="0" presId="urn:microsoft.com/office/officeart/2008/layout/CircularPictureCallout"/>
    <dgm:cxn modelId="{AEB7995A-A7D8-40F6-ACE0-7EEA910EDD28}" type="presParOf" srcId="{C71035E3-7C05-4CD6-8204-0B7EA3C7243E}" destId="{E1758696-4E25-4D87-AF08-817F92133A19}" srcOrd="13" destOrd="0" presId="urn:microsoft.com/office/officeart/2008/layout/CircularPictureCallout"/>
    <dgm:cxn modelId="{90CDAC74-68AA-49EE-A723-9F65ACDEA9CC}" type="presParOf" srcId="{E1758696-4E25-4D87-AF08-817F92133A19}" destId="{D396E119-E725-4C7C-BD47-D6FA517ABD1D}" srcOrd="0"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1A6522-E35F-4272-948B-1F4654DEB888}">
      <dsp:nvSpPr>
        <dsp:cNvPr id="0" name=""/>
        <dsp:cNvSpPr/>
      </dsp:nvSpPr>
      <dsp:spPr>
        <a:xfrm>
          <a:off x="1983567" y="4050479"/>
          <a:ext cx="4003040" cy="0"/>
        </a:xfrm>
        <a:prstGeom prst="line">
          <a:avLst/>
        </a:prstGeom>
        <a:noFill/>
        <a:ln w="3810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sp>
    <dsp:sp modelId="{8A122901-6B8D-413E-9790-73F20B819D5C}">
      <dsp:nvSpPr>
        <dsp:cNvPr id="0" name=""/>
        <dsp:cNvSpPr/>
      </dsp:nvSpPr>
      <dsp:spPr>
        <a:xfrm>
          <a:off x="1983567" y="3062927"/>
          <a:ext cx="3332479" cy="0"/>
        </a:xfrm>
        <a:prstGeom prst="line">
          <a:avLst/>
        </a:prstGeom>
        <a:noFill/>
        <a:ln w="3810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sp>
    <dsp:sp modelId="{70E71813-9504-4627-90B0-816939472613}">
      <dsp:nvSpPr>
        <dsp:cNvPr id="0" name=""/>
        <dsp:cNvSpPr/>
      </dsp:nvSpPr>
      <dsp:spPr>
        <a:xfrm>
          <a:off x="1983567" y="1868111"/>
          <a:ext cx="3332479" cy="0"/>
        </a:xfrm>
        <a:prstGeom prst="line">
          <a:avLst/>
        </a:prstGeom>
        <a:noFill/>
        <a:ln w="3810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sp>
    <dsp:sp modelId="{938627C8-B072-4457-A06D-629B39C38E50}">
      <dsp:nvSpPr>
        <dsp:cNvPr id="0" name=""/>
        <dsp:cNvSpPr/>
      </dsp:nvSpPr>
      <dsp:spPr>
        <a:xfrm>
          <a:off x="1983567" y="880559"/>
          <a:ext cx="4003040" cy="0"/>
        </a:xfrm>
        <a:prstGeom prst="line">
          <a:avLst/>
        </a:prstGeom>
        <a:noFill/>
        <a:ln w="3810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sp>
    <dsp:sp modelId="{A990EF7E-EDF4-4EE7-9727-4F5FB5CD3C07}">
      <dsp:nvSpPr>
        <dsp:cNvPr id="0" name=""/>
        <dsp:cNvSpPr/>
      </dsp:nvSpPr>
      <dsp:spPr>
        <a:xfrm>
          <a:off x="390052" y="364553"/>
          <a:ext cx="3870269" cy="3917858"/>
        </a:xfrm>
        <a:prstGeom prst="ellipse">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dsp:style>
    </dsp:sp>
    <dsp:sp modelId="{31A57D21-A02C-40DE-B79B-14A6B7C44FBC}">
      <dsp:nvSpPr>
        <dsp:cNvPr id="0" name=""/>
        <dsp:cNvSpPr/>
      </dsp:nvSpPr>
      <dsp:spPr>
        <a:xfrm>
          <a:off x="683087" y="2591503"/>
          <a:ext cx="2600960" cy="134112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r" defTabSz="2889250" rtl="1">
            <a:lnSpc>
              <a:spcPct val="90000"/>
            </a:lnSpc>
            <a:spcBef>
              <a:spcPct val="0"/>
            </a:spcBef>
            <a:spcAft>
              <a:spcPct val="35000"/>
            </a:spcAft>
            <a:buNone/>
          </a:pPr>
          <a:endParaRPr lang="ar-SA" sz="6500" kern="1200" dirty="0"/>
        </a:p>
      </dsp:txBody>
      <dsp:txXfrm>
        <a:off x="683087" y="2591503"/>
        <a:ext cx="2600960" cy="1341120"/>
      </dsp:txXfrm>
    </dsp:sp>
    <dsp:sp modelId="{1DB0E57E-BE5B-4914-9891-B3C491296F50}">
      <dsp:nvSpPr>
        <dsp:cNvPr id="0" name=""/>
        <dsp:cNvSpPr/>
      </dsp:nvSpPr>
      <dsp:spPr>
        <a:xfrm>
          <a:off x="5539567" y="433519"/>
          <a:ext cx="894080" cy="89408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0442F2-108B-4E5C-858E-A858311CB35D}">
      <dsp:nvSpPr>
        <dsp:cNvPr id="0" name=""/>
        <dsp:cNvSpPr/>
      </dsp:nvSpPr>
      <dsp:spPr>
        <a:xfrm>
          <a:off x="6433647" y="433519"/>
          <a:ext cx="1460753" cy="894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0" rIns="182880" bIns="0" numCol="1" spcCol="1270" anchor="ctr" anchorCtr="0">
          <a:noAutofit/>
        </a:bodyPr>
        <a:lstStyle/>
        <a:p>
          <a:pPr marL="0" lvl="0" indent="0" algn="r" defTabSz="2133600" rtl="1">
            <a:lnSpc>
              <a:spcPct val="90000"/>
            </a:lnSpc>
            <a:spcBef>
              <a:spcPct val="0"/>
            </a:spcBef>
            <a:spcAft>
              <a:spcPct val="35000"/>
            </a:spcAft>
            <a:buNone/>
          </a:pPr>
          <a:r>
            <a:rPr lang="ar-SY" sz="4800" b="1" kern="1200" dirty="0"/>
            <a:t>زلزال</a:t>
          </a:r>
          <a:endParaRPr lang="ar-SA" sz="4800" b="1" kern="1200" dirty="0"/>
        </a:p>
      </dsp:txBody>
      <dsp:txXfrm>
        <a:off x="6433647" y="433519"/>
        <a:ext cx="1460753" cy="894080"/>
      </dsp:txXfrm>
    </dsp:sp>
    <dsp:sp modelId="{6A79063D-C5FD-4027-9961-BB6F2A5A3E10}">
      <dsp:nvSpPr>
        <dsp:cNvPr id="0" name=""/>
        <dsp:cNvSpPr/>
      </dsp:nvSpPr>
      <dsp:spPr>
        <a:xfrm>
          <a:off x="4869007" y="1421071"/>
          <a:ext cx="894080" cy="89408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0000" r="-3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23C5CC-3D94-463F-A4B7-6B35931C4153}">
      <dsp:nvSpPr>
        <dsp:cNvPr id="0" name=""/>
        <dsp:cNvSpPr/>
      </dsp:nvSpPr>
      <dsp:spPr>
        <a:xfrm>
          <a:off x="5763087" y="1421071"/>
          <a:ext cx="1795272" cy="894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0" rIns="182880" bIns="0" numCol="1" spcCol="1270" anchor="ctr" anchorCtr="0">
          <a:noAutofit/>
        </a:bodyPr>
        <a:lstStyle/>
        <a:p>
          <a:pPr marL="0" lvl="0" indent="0" algn="r" defTabSz="2133600" rtl="1">
            <a:lnSpc>
              <a:spcPct val="90000"/>
            </a:lnSpc>
            <a:spcBef>
              <a:spcPct val="0"/>
            </a:spcBef>
            <a:spcAft>
              <a:spcPct val="35000"/>
            </a:spcAft>
            <a:buNone/>
          </a:pPr>
          <a:r>
            <a:rPr lang="ar-SY" sz="4800" kern="1200" dirty="0"/>
            <a:t>إعصار</a:t>
          </a:r>
          <a:endParaRPr lang="ar-SA" sz="4800" kern="1200" dirty="0"/>
        </a:p>
      </dsp:txBody>
      <dsp:txXfrm>
        <a:off x="5763087" y="1421071"/>
        <a:ext cx="1795272" cy="894080"/>
      </dsp:txXfrm>
    </dsp:sp>
    <dsp:sp modelId="{8D53BA0D-ABA4-42DA-B835-3DDFB2D66CDC}">
      <dsp:nvSpPr>
        <dsp:cNvPr id="0" name=""/>
        <dsp:cNvSpPr/>
      </dsp:nvSpPr>
      <dsp:spPr>
        <a:xfrm>
          <a:off x="4869007" y="2615887"/>
          <a:ext cx="894080" cy="894080"/>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55000" r="-5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A11206-9982-4C9D-9188-7031FF5D6F49}">
      <dsp:nvSpPr>
        <dsp:cNvPr id="0" name=""/>
        <dsp:cNvSpPr/>
      </dsp:nvSpPr>
      <dsp:spPr>
        <a:xfrm>
          <a:off x="5763087" y="2615887"/>
          <a:ext cx="1534668" cy="894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0" rIns="179070" bIns="0" numCol="1" spcCol="1270" anchor="ctr" anchorCtr="0">
          <a:noAutofit/>
        </a:bodyPr>
        <a:lstStyle/>
        <a:p>
          <a:pPr marL="0" lvl="0" indent="0" algn="r" defTabSz="2089150" rtl="1">
            <a:lnSpc>
              <a:spcPct val="90000"/>
            </a:lnSpc>
            <a:spcBef>
              <a:spcPct val="0"/>
            </a:spcBef>
            <a:spcAft>
              <a:spcPct val="35000"/>
            </a:spcAft>
            <a:buNone/>
          </a:pPr>
          <a:r>
            <a:rPr lang="ar-SY" sz="4700" kern="1200" dirty="0"/>
            <a:t>بركان</a:t>
          </a:r>
          <a:endParaRPr lang="ar-SA" sz="4700" kern="1200" dirty="0"/>
        </a:p>
      </dsp:txBody>
      <dsp:txXfrm>
        <a:off x="5763087" y="2615887"/>
        <a:ext cx="1534668" cy="894080"/>
      </dsp:txXfrm>
    </dsp:sp>
    <dsp:sp modelId="{16840FE8-E733-4011-9EFA-B55BFEF9D349}">
      <dsp:nvSpPr>
        <dsp:cNvPr id="0" name=""/>
        <dsp:cNvSpPr/>
      </dsp:nvSpPr>
      <dsp:spPr>
        <a:xfrm>
          <a:off x="5539567" y="3603439"/>
          <a:ext cx="894080" cy="894080"/>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30000" r="-3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96E119-E725-4C7C-BD47-D6FA517ABD1D}">
      <dsp:nvSpPr>
        <dsp:cNvPr id="0" name=""/>
        <dsp:cNvSpPr/>
      </dsp:nvSpPr>
      <dsp:spPr>
        <a:xfrm>
          <a:off x="6433647" y="3603439"/>
          <a:ext cx="1645919" cy="894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0" rIns="179070" bIns="0" numCol="1" spcCol="1270" anchor="ctr" anchorCtr="0">
          <a:noAutofit/>
        </a:bodyPr>
        <a:lstStyle/>
        <a:p>
          <a:pPr marL="0" lvl="0" indent="0" algn="r" defTabSz="2089150" rtl="1">
            <a:lnSpc>
              <a:spcPct val="90000"/>
            </a:lnSpc>
            <a:spcBef>
              <a:spcPct val="0"/>
            </a:spcBef>
            <a:spcAft>
              <a:spcPct val="35000"/>
            </a:spcAft>
            <a:buNone/>
          </a:pPr>
          <a:r>
            <a:rPr lang="ar-SY" sz="4700" kern="1200" dirty="0"/>
            <a:t>فيضان</a:t>
          </a:r>
          <a:endParaRPr lang="ar-SA" sz="4700" kern="1200" dirty="0"/>
        </a:p>
      </dsp:txBody>
      <dsp:txXfrm>
        <a:off x="6433647" y="3603439"/>
        <a:ext cx="1645919" cy="894080"/>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العنوان الرئيسي</a:t>
            </a:r>
            <a:endParaRPr lang="en-US"/>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F5F23D9C-F67E-4600-B6FD-2B17E5E950E6}" type="datetimeFigureOut">
              <a:rPr lang="en-US" smtClean="0"/>
              <a:t>3/16/2021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D0D2FF84-E036-466B-8B53-41C673781CF8}" type="slidenum">
              <a:rPr lang="en-US" smtClean="0"/>
              <a:t>‹#›</a:t>
            </a:fld>
            <a:endParaRPr lang="en-US"/>
          </a:p>
        </p:txBody>
      </p:sp>
    </p:spTree>
    <p:extLst>
      <p:ext uri="{BB962C8B-B14F-4D97-AF65-F5344CB8AC3E}">
        <p14:creationId xmlns:p14="http://schemas.microsoft.com/office/powerpoint/2010/main" val="595027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F5F23D9C-F67E-4600-B6FD-2B17E5E950E6}" type="datetimeFigureOut">
              <a:rPr lang="en-US" smtClean="0"/>
              <a:t>3/16/2021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D0D2FF84-E036-466B-8B53-41C673781CF8}" type="slidenum">
              <a:rPr lang="en-US" smtClean="0"/>
              <a:t>‹#›</a:t>
            </a:fld>
            <a:endParaRPr lang="en-US"/>
          </a:p>
        </p:txBody>
      </p:sp>
    </p:spTree>
    <p:extLst>
      <p:ext uri="{BB962C8B-B14F-4D97-AF65-F5344CB8AC3E}">
        <p14:creationId xmlns:p14="http://schemas.microsoft.com/office/powerpoint/2010/main" val="3723317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F5F23D9C-F67E-4600-B6FD-2B17E5E950E6}" type="datetimeFigureOut">
              <a:rPr lang="en-US" smtClean="0"/>
              <a:t>3/16/2021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D0D2FF84-E036-466B-8B53-41C673781CF8}" type="slidenum">
              <a:rPr lang="en-US" smtClean="0"/>
              <a:t>‹#›</a:t>
            </a:fld>
            <a:endParaRPr lang="en-US"/>
          </a:p>
        </p:txBody>
      </p:sp>
    </p:spTree>
    <p:extLst>
      <p:ext uri="{BB962C8B-B14F-4D97-AF65-F5344CB8AC3E}">
        <p14:creationId xmlns:p14="http://schemas.microsoft.com/office/powerpoint/2010/main" val="1012431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F5F23D9C-F67E-4600-B6FD-2B17E5E950E6}" type="datetimeFigureOut">
              <a:rPr lang="en-US" smtClean="0"/>
              <a:t>3/16/2021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D0D2FF84-E036-466B-8B53-41C673781CF8}" type="slidenum">
              <a:rPr lang="en-US" smtClean="0"/>
              <a:t>‹#›</a:t>
            </a:fld>
            <a:endParaRPr lang="en-US"/>
          </a:p>
        </p:txBody>
      </p:sp>
    </p:spTree>
    <p:extLst>
      <p:ext uri="{BB962C8B-B14F-4D97-AF65-F5344CB8AC3E}">
        <p14:creationId xmlns:p14="http://schemas.microsoft.com/office/powerpoint/2010/main" val="3987110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F5F23D9C-F67E-4600-B6FD-2B17E5E950E6}" type="datetimeFigureOut">
              <a:rPr lang="en-US" smtClean="0"/>
              <a:t>3/16/2021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D0D2FF84-E036-466B-8B53-41C673781CF8}" type="slidenum">
              <a:rPr lang="en-US" smtClean="0"/>
              <a:t>‹#›</a:t>
            </a:fld>
            <a:endParaRPr lang="en-US"/>
          </a:p>
        </p:txBody>
      </p:sp>
    </p:spTree>
    <p:extLst>
      <p:ext uri="{BB962C8B-B14F-4D97-AF65-F5344CB8AC3E}">
        <p14:creationId xmlns:p14="http://schemas.microsoft.com/office/powerpoint/2010/main" val="1990437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838200" y="1825625"/>
            <a:ext cx="51816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6172200" y="1825625"/>
            <a:ext cx="51816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p:cNvSpPr>
            <a:spLocks noGrp="1"/>
          </p:cNvSpPr>
          <p:nvPr>
            <p:ph type="dt" sz="half" idx="10"/>
          </p:nvPr>
        </p:nvSpPr>
        <p:spPr/>
        <p:txBody>
          <a:bodyPr/>
          <a:lstStyle/>
          <a:p>
            <a:fld id="{F5F23D9C-F67E-4600-B6FD-2B17E5E950E6}" type="datetimeFigureOut">
              <a:rPr lang="en-US" smtClean="0"/>
              <a:t>3/16/2021</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D0D2FF84-E036-466B-8B53-41C673781CF8}" type="slidenum">
              <a:rPr lang="en-US" smtClean="0"/>
              <a:t>‹#›</a:t>
            </a:fld>
            <a:endParaRPr lang="en-US"/>
          </a:p>
        </p:txBody>
      </p:sp>
    </p:spTree>
    <p:extLst>
      <p:ext uri="{BB962C8B-B14F-4D97-AF65-F5344CB8AC3E}">
        <p14:creationId xmlns:p14="http://schemas.microsoft.com/office/powerpoint/2010/main" val="3967448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p:cNvSpPr>
            <a:spLocks noGrp="1"/>
          </p:cNvSpPr>
          <p:nvPr>
            <p:ph type="dt" sz="half" idx="10"/>
          </p:nvPr>
        </p:nvSpPr>
        <p:spPr/>
        <p:txBody>
          <a:bodyPr/>
          <a:lstStyle/>
          <a:p>
            <a:fld id="{F5F23D9C-F67E-4600-B6FD-2B17E5E950E6}" type="datetimeFigureOut">
              <a:rPr lang="en-US" smtClean="0"/>
              <a:t>3/16/2021</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D0D2FF84-E036-466B-8B53-41C673781CF8}" type="slidenum">
              <a:rPr lang="en-US" smtClean="0"/>
              <a:t>‹#›</a:t>
            </a:fld>
            <a:endParaRPr lang="en-US"/>
          </a:p>
        </p:txBody>
      </p:sp>
    </p:spTree>
    <p:extLst>
      <p:ext uri="{BB962C8B-B14F-4D97-AF65-F5344CB8AC3E}">
        <p14:creationId xmlns:p14="http://schemas.microsoft.com/office/powerpoint/2010/main" val="252658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F5F23D9C-F67E-4600-B6FD-2B17E5E950E6}" type="datetimeFigureOut">
              <a:rPr lang="en-US" smtClean="0"/>
              <a:t>3/16/2021</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D0D2FF84-E036-466B-8B53-41C673781CF8}" type="slidenum">
              <a:rPr lang="en-US" smtClean="0"/>
              <a:t>‹#›</a:t>
            </a:fld>
            <a:endParaRPr lang="en-US"/>
          </a:p>
        </p:txBody>
      </p:sp>
    </p:spTree>
    <p:extLst>
      <p:ext uri="{BB962C8B-B14F-4D97-AF65-F5344CB8AC3E}">
        <p14:creationId xmlns:p14="http://schemas.microsoft.com/office/powerpoint/2010/main" val="3062034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5F23D9C-F67E-4600-B6FD-2B17E5E950E6}" type="datetimeFigureOut">
              <a:rPr lang="en-US" smtClean="0"/>
              <a:t>3/16/2021</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D0D2FF84-E036-466B-8B53-41C673781CF8}" type="slidenum">
              <a:rPr lang="en-US" smtClean="0"/>
              <a:t>‹#›</a:t>
            </a:fld>
            <a:endParaRPr lang="en-US"/>
          </a:p>
        </p:txBody>
      </p:sp>
    </p:spTree>
    <p:extLst>
      <p:ext uri="{BB962C8B-B14F-4D97-AF65-F5344CB8AC3E}">
        <p14:creationId xmlns:p14="http://schemas.microsoft.com/office/powerpoint/2010/main" val="3058704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endParaRPr lang="en-US"/>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F5F23D9C-F67E-4600-B6FD-2B17E5E950E6}" type="datetimeFigureOut">
              <a:rPr lang="en-US" smtClean="0"/>
              <a:t>3/16/2021</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D0D2FF84-E036-466B-8B53-41C673781CF8}" type="slidenum">
              <a:rPr lang="en-US" smtClean="0"/>
              <a:t>‹#›</a:t>
            </a:fld>
            <a:endParaRPr lang="en-US"/>
          </a:p>
        </p:txBody>
      </p:sp>
    </p:spTree>
    <p:extLst>
      <p:ext uri="{BB962C8B-B14F-4D97-AF65-F5344CB8AC3E}">
        <p14:creationId xmlns:p14="http://schemas.microsoft.com/office/powerpoint/2010/main" val="2598151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F5F23D9C-F67E-4600-B6FD-2B17E5E950E6}" type="datetimeFigureOut">
              <a:rPr lang="en-US" smtClean="0"/>
              <a:t>3/16/2021</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D0D2FF84-E036-466B-8B53-41C673781CF8}" type="slidenum">
              <a:rPr lang="en-US" smtClean="0"/>
              <a:t>‹#›</a:t>
            </a:fld>
            <a:endParaRPr lang="en-US"/>
          </a:p>
        </p:txBody>
      </p:sp>
    </p:spTree>
    <p:extLst>
      <p:ext uri="{BB962C8B-B14F-4D97-AF65-F5344CB8AC3E}">
        <p14:creationId xmlns:p14="http://schemas.microsoft.com/office/powerpoint/2010/main" val="2462329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5F23D9C-F67E-4600-B6FD-2B17E5E950E6}" type="datetimeFigureOut">
              <a:rPr lang="en-US" smtClean="0"/>
              <a:t>3/16/2021</a:t>
            </a:fld>
            <a:endParaRPr lang="en-US"/>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0D2FF84-E036-466B-8B53-41C673781CF8}" type="slidenum">
              <a:rPr lang="en-US" smtClean="0"/>
              <a:t>‹#›</a:t>
            </a:fld>
            <a:endParaRPr lang="en-US"/>
          </a:p>
        </p:txBody>
      </p:sp>
    </p:spTree>
    <p:extLst>
      <p:ext uri="{BB962C8B-B14F-4D97-AF65-F5344CB8AC3E}">
        <p14:creationId xmlns:p14="http://schemas.microsoft.com/office/powerpoint/2010/main" val="2719518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7.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4.xml.rels><?xml version="1.0" encoding="UTF-8" standalone="yes"?>
<Relationships xmlns="http://schemas.openxmlformats.org/package/2006/relationships"><Relationship Id="rId3" Type="http://schemas.microsoft.com/office/2007/relationships/hdphoto" Target="../media/hdphoto2.wdp" /><Relationship Id="rId2" Type="http://schemas.openxmlformats.org/officeDocument/2006/relationships/image" Target="../media/image8.pn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شكل بيضاوي 4"/>
          <p:cNvSpPr/>
          <p:nvPr/>
        </p:nvSpPr>
        <p:spPr>
          <a:xfrm>
            <a:off x="7051964" y="1565563"/>
            <a:ext cx="4364181" cy="3726873"/>
          </a:xfrm>
          <a:prstGeom prst="ellipse">
            <a:avLst/>
          </a:prstGeom>
          <a:solidFill>
            <a:srgbClr val="D3A046"/>
          </a:solidFill>
          <a:ln>
            <a:solidFill>
              <a:srgbClr val="D3A046"/>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4800" b="1" dirty="0">
                <a:solidFill>
                  <a:schemeClr val="tx1"/>
                </a:solidFill>
                <a:latin typeface="Arabic Typesetting" panose="03020402040406030203" pitchFamily="66" charset="-78"/>
                <a:cs typeface="Arabic Typesetting" panose="03020402040406030203" pitchFamily="66" charset="-78"/>
              </a:rPr>
              <a:t>قائد الإنسانية</a:t>
            </a:r>
          </a:p>
          <a:p>
            <a:pPr algn="ctr"/>
            <a:r>
              <a:rPr lang="ar-SY" sz="4800" b="1" dirty="0">
                <a:solidFill>
                  <a:schemeClr val="tx1"/>
                </a:solidFill>
                <a:latin typeface="Arabic Typesetting" panose="03020402040406030203" pitchFamily="66" charset="-78"/>
                <a:cs typeface="Arabic Typesetting" panose="03020402040406030203" pitchFamily="66" charset="-78"/>
              </a:rPr>
              <a:t>الشيخ صباح الأحمد الصباح</a:t>
            </a:r>
          </a:p>
        </p:txBody>
      </p:sp>
      <p:pic>
        <p:nvPicPr>
          <p:cNvPr id="7" name="صورة 6"/>
          <p:cNvPicPr>
            <a:picLocks noChangeAspect="1"/>
          </p:cNvPicPr>
          <p:nvPr/>
        </p:nvPicPr>
        <p:blipFill rotWithShape="1">
          <a:blip r:embed="rId2">
            <a:extLst>
              <a:ext uri="{28A0092B-C50C-407E-A947-70E740481C1C}">
                <a14:useLocalDpi xmlns:a14="http://schemas.microsoft.com/office/drawing/2010/main" val="0"/>
              </a:ext>
            </a:extLst>
          </a:blip>
          <a:srcRect l="16285" t="6289" r="13579"/>
          <a:stretch/>
        </p:blipFill>
        <p:spPr>
          <a:xfrm>
            <a:off x="457200" y="152399"/>
            <a:ext cx="6206837" cy="6553200"/>
          </a:xfrm>
          <a:prstGeom prst="snip2DiagRect">
            <a:avLst/>
          </a:prstGeom>
          <a:ln w="76200">
            <a:solidFill>
              <a:srgbClr val="D3A046"/>
            </a:solidFill>
          </a:ln>
        </p:spPr>
      </p:pic>
      <p:sp>
        <p:nvSpPr>
          <p:cNvPr id="2" name="شكل بيضاوي 1"/>
          <p:cNvSpPr/>
          <p:nvPr/>
        </p:nvSpPr>
        <p:spPr>
          <a:xfrm>
            <a:off x="6927274" y="1454727"/>
            <a:ext cx="4613562" cy="3976254"/>
          </a:xfrm>
          <a:prstGeom prst="ellipse">
            <a:avLst/>
          </a:prstGeom>
          <a:noFill/>
          <a:ln w="76200">
            <a:solidFill>
              <a:srgbClr val="D3A0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مستطيل مستدير الزوايا 2"/>
          <p:cNvSpPr/>
          <p:nvPr/>
        </p:nvSpPr>
        <p:spPr>
          <a:xfrm>
            <a:off x="9353550" y="6172200"/>
            <a:ext cx="2838450" cy="685800"/>
          </a:xfrm>
          <a:prstGeom prst="roundRect">
            <a:avLst/>
          </a:prstGeom>
          <a:solidFill>
            <a:srgbClr val="D3A04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4400" dirty="0"/>
              <a:t>الاسم</a:t>
            </a:r>
            <a:endParaRPr lang="en-US" sz="4400" dirty="0"/>
          </a:p>
        </p:txBody>
      </p:sp>
    </p:spTree>
    <p:extLst>
      <p:ext uri="{BB962C8B-B14F-4D97-AF65-F5344CB8AC3E}">
        <p14:creationId xmlns:p14="http://schemas.microsoft.com/office/powerpoint/2010/main" val="20513889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6" presetClass="entr" presetSubtype="32"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out)">
                                      <p:cBhvr>
                                        <p:cTn id="12" dur="2000"/>
                                        <p:tgtEl>
                                          <p:spTgt spid="5"/>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7796" y="0"/>
            <a:ext cx="12184204" cy="6858000"/>
          </a:xfrm>
          <a:prstGeom prst="rect">
            <a:avLst/>
          </a:prstGeom>
        </p:spPr>
      </p:pic>
      <p:sp>
        <p:nvSpPr>
          <p:cNvPr id="5" name="مربع نص 4"/>
          <p:cNvSpPr txBox="1"/>
          <p:nvPr/>
        </p:nvSpPr>
        <p:spPr>
          <a:xfrm>
            <a:off x="315625" y="1390918"/>
            <a:ext cx="11568545" cy="3785652"/>
          </a:xfrm>
          <a:prstGeom prst="rect">
            <a:avLst/>
          </a:prstGeom>
          <a:solidFill>
            <a:schemeClr val="bg1">
              <a:alpha val="61000"/>
            </a:schemeClr>
          </a:solidFill>
        </p:spPr>
        <p:txBody>
          <a:bodyPr wrap="square" rtlCol="0">
            <a:spAutoFit/>
          </a:bodyPr>
          <a:lstStyle/>
          <a:p>
            <a:r>
              <a:rPr lang="ar-SY" sz="4000" b="1" dirty="0">
                <a:solidFill>
                  <a:srgbClr val="002060"/>
                </a:solidFill>
              </a:rPr>
              <a:t>بلادي الكويت حريصة على المبادرات الإنسانية التي استهدفت العديد من مناطق العالم من خلال مؤسسات الإغاثة الخيرية لديها و بعد أن تولى سمو الشيخ صباح الأحمد الجابر الصباح مقاليد الحكم في عام 2006م ازداد حجم المساعدات الإنسانية بشكل ملحوظ حيث ساهمت معاناة الشعوب العربية التي شهد أزمات كبيرة منها:</a:t>
            </a:r>
          </a:p>
          <a:p>
            <a:r>
              <a:rPr lang="ar-SY" sz="4000" b="1" dirty="0">
                <a:solidFill>
                  <a:srgbClr val="002060"/>
                </a:solidFill>
              </a:rPr>
              <a:t>الصومال  و العراق و سوريا و فلسطين و اليمن</a:t>
            </a:r>
            <a:endParaRPr lang="en-US" sz="4000" b="1" dirty="0">
              <a:solidFill>
                <a:srgbClr val="002060"/>
              </a:solidFill>
            </a:endParaRPr>
          </a:p>
        </p:txBody>
      </p:sp>
    </p:spTree>
    <p:extLst>
      <p:ext uri="{BB962C8B-B14F-4D97-AF65-F5344CB8AC3E}">
        <p14:creationId xmlns:p14="http://schemas.microsoft.com/office/powerpoint/2010/main" val="2504900014"/>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3A046">
            <a:alpha val="99000"/>
          </a:srgbClr>
        </a:solidFill>
        <a:effectLst/>
      </p:bgPr>
    </p:bg>
    <p:spTree>
      <p:nvGrpSpPr>
        <p:cNvPr id="1" name=""/>
        <p:cNvGrpSpPr/>
        <p:nvPr/>
      </p:nvGrpSpPr>
      <p:grpSpPr>
        <a:xfrm>
          <a:off x="0" y="0"/>
          <a:ext cx="0" cy="0"/>
          <a:chOff x="0" y="0"/>
          <a:chExt cx="0" cy="0"/>
        </a:xfrm>
      </p:grpSpPr>
      <p:sp>
        <p:nvSpPr>
          <p:cNvPr id="5" name="مربع نص 4"/>
          <p:cNvSpPr txBox="1"/>
          <p:nvPr/>
        </p:nvSpPr>
        <p:spPr>
          <a:xfrm>
            <a:off x="381000" y="733425"/>
            <a:ext cx="11277599" cy="1754326"/>
          </a:xfrm>
          <a:prstGeom prst="rect">
            <a:avLst/>
          </a:prstGeom>
          <a:noFill/>
        </p:spPr>
        <p:txBody>
          <a:bodyPr wrap="square" rtlCol="0">
            <a:spAutoFit/>
          </a:bodyPr>
          <a:lstStyle/>
          <a:p>
            <a:r>
              <a:rPr lang="ar-SY" sz="3600" b="1" dirty="0"/>
              <a:t>ولم يقتصر دور دولة الكويت بقيادة قائد الإنسانية الشيخ صباح الأحمد الصباح في تخفيف معاناة الدول العربية فقط بل امتد إلى دول العالم أجمع ومن هذ الدول التي ساعدتها دولة الكويت في أزماتها</a:t>
            </a:r>
            <a:endParaRPr lang="en-US" sz="3600" b="1" dirty="0"/>
          </a:p>
        </p:txBody>
      </p:sp>
      <p:graphicFrame>
        <p:nvGraphicFramePr>
          <p:cNvPr id="8" name="رسم تخطيطي 7"/>
          <p:cNvGraphicFramePr/>
          <p:nvPr>
            <p:extLst>
              <p:ext uri="{D42A27DB-BD31-4B8C-83A1-F6EECF244321}">
                <p14:modId xmlns:p14="http://schemas.microsoft.com/office/powerpoint/2010/main" val="2977971394"/>
              </p:ext>
            </p:extLst>
          </p:nvPr>
        </p:nvGraphicFramePr>
        <p:xfrm>
          <a:off x="0" y="2143125"/>
          <a:ext cx="8128000" cy="49310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مستطيل مستدير الزوايا 8"/>
          <p:cNvSpPr/>
          <p:nvPr/>
        </p:nvSpPr>
        <p:spPr>
          <a:xfrm>
            <a:off x="228600" y="228600"/>
            <a:ext cx="11658600" cy="6500813"/>
          </a:xfrm>
          <a:prstGeom prst="round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689619"/>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15"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ppt_w</p:attrName>
                                        </p:attrNameLst>
                                      </p:cBhvr>
                                      <p:tavLst>
                                        <p:tav tm="0">
                                          <p:val>
                                            <p:fltVal val="0"/>
                                          </p:val>
                                        </p:tav>
                                        <p:tav tm="100000">
                                          <p:val>
                                            <p:strVal val="#ppt_w"/>
                                          </p:val>
                                        </p:tav>
                                      </p:tavLst>
                                    </p:anim>
                                    <p:anim calcmode="lin" valueType="num">
                                      <p:cBhvr>
                                        <p:cTn id="11" dur="1000" fill="hold"/>
                                        <p:tgtEl>
                                          <p:spTgt spid="5"/>
                                        </p:tgtEl>
                                        <p:attrNameLst>
                                          <p:attrName>ppt_h</p:attrName>
                                        </p:attrNameLst>
                                      </p:cBhvr>
                                      <p:tavLst>
                                        <p:tav tm="0">
                                          <p:val>
                                            <p:fltVal val="0"/>
                                          </p:val>
                                        </p:tav>
                                        <p:tav tm="100000">
                                          <p:val>
                                            <p:strVal val="#ppt_h"/>
                                          </p:val>
                                        </p:tav>
                                      </p:tavLst>
                                    </p:anim>
                                    <p:anim calcmode="lin" valueType="num">
                                      <p:cBhvr>
                                        <p:cTn id="12"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3"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8">
                                            <p:graphicEl>
                                              <a:dgm id="{31A57D21-A02C-40DE-B79B-14A6B7C44FBC}"/>
                                            </p:graphicEl>
                                          </p:spTgt>
                                        </p:tgtEl>
                                        <p:attrNameLst>
                                          <p:attrName>style.visibility</p:attrName>
                                        </p:attrNameLst>
                                      </p:cBhvr>
                                      <p:to>
                                        <p:strVal val="visible"/>
                                      </p:to>
                                    </p:set>
                                    <p:animEffect transition="in" filter="circle(in)">
                                      <p:cBhvr>
                                        <p:cTn id="18" dur="2000"/>
                                        <p:tgtEl>
                                          <p:spTgt spid="8">
                                            <p:graphicEl>
                                              <a:dgm id="{31A57D21-A02C-40DE-B79B-14A6B7C44FBC}"/>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8">
                                            <p:graphicEl>
                                              <a:dgm id="{A990EF7E-EDF4-4EE7-9727-4F5FB5CD3C07}"/>
                                            </p:graphicEl>
                                          </p:spTgt>
                                        </p:tgtEl>
                                        <p:attrNameLst>
                                          <p:attrName>style.visibility</p:attrName>
                                        </p:attrNameLst>
                                      </p:cBhvr>
                                      <p:to>
                                        <p:strVal val="visible"/>
                                      </p:to>
                                    </p:set>
                                    <p:animEffect transition="in" filter="circle(in)">
                                      <p:cBhvr>
                                        <p:cTn id="23" dur="2000"/>
                                        <p:tgtEl>
                                          <p:spTgt spid="8">
                                            <p:graphicEl>
                                              <a:dgm id="{A990EF7E-EDF4-4EE7-9727-4F5FB5CD3C07}"/>
                                            </p:graphicEl>
                                          </p:spTgt>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8">
                                            <p:graphicEl>
                                              <a:dgm id="{938627C8-B072-4457-A06D-629B39C38E50}"/>
                                            </p:graphicEl>
                                          </p:spTgt>
                                        </p:tgtEl>
                                        <p:attrNameLst>
                                          <p:attrName>style.visibility</p:attrName>
                                        </p:attrNameLst>
                                      </p:cBhvr>
                                      <p:to>
                                        <p:strVal val="visible"/>
                                      </p:to>
                                    </p:set>
                                    <p:animEffect transition="in" filter="circle(in)">
                                      <p:cBhvr>
                                        <p:cTn id="26" dur="2000"/>
                                        <p:tgtEl>
                                          <p:spTgt spid="8">
                                            <p:graphicEl>
                                              <a:dgm id="{938627C8-B072-4457-A06D-629B39C38E50}"/>
                                            </p:graphicEl>
                                          </p:spTgt>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8">
                                            <p:graphicEl>
                                              <a:dgm id="{210442F2-108B-4E5C-858E-A858311CB35D}"/>
                                            </p:graphicEl>
                                          </p:spTgt>
                                        </p:tgtEl>
                                        <p:attrNameLst>
                                          <p:attrName>style.visibility</p:attrName>
                                        </p:attrNameLst>
                                      </p:cBhvr>
                                      <p:to>
                                        <p:strVal val="visible"/>
                                      </p:to>
                                    </p:set>
                                    <p:animEffect transition="in" filter="circle(in)">
                                      <p:cBhvr>
                                        <p:cTn id="29" dur="2000"/>
                                        <p:tgtEl>
                                          <p:spTgt spid="8">
                                            <p:graphicEl>
                                              <a:dgm id="{210442F2-108B-4E5C-858E-A858311CB35D}"/>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8">
                                            <p:graphicEl>
                                              <a:dgm id="{1DB0E57E-BE5B-4914-9891-B3C491296F50}"/>
                                            </p:graphicEl>
                                          </p:spTgt>
                                        </p:tgtEl>
                                        <p:attrNameLst>
                                          <p:attrName>style.visibility</p:attrName>
                                        </p:attrNameLst>
                                      </p:cBhvr>
                                      <p:to>
                                        <p:strVal val="visible"/>
                                      </p:to>
                                    </p:set>
                                    <p:animEffect transition="in" filter="circle(in)">
                                      <p:cBhvr>
                                        <p:cTn id="34" dur="2000"/>
                                        <p:tgtEl>
                                          <p:spTgt spid="8">
                                            <p:graphicEl>
                                              <a:dgm id="{1DB0E57E-BE5B-4914-9891-B3C491296F50}"/>
                                            </p:graphicEl>
                                          </p:spTgt>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8">
                                            <p:graphicEl>
                                              <a:dgm id="{70E71813-9504-4627-90B0-816939472613}"/>
                                            </p:graphicEl>
                                          </p:spTgt>
                                        </p:tgtEl>
                                        <p:attrNameLst>
                                          <p:attrName>style.visibility</p:attrName>
                                        </p:attrNameLst>
                                      </p:cBhvr>
                                      <p:to>
                                        <p:strVal val="visible"/>
                                      </p:to>
                                    </p:set>
                                    <p:animEffect transition="in" filter="circle(in)">
                                      <p:cBhvr>
                                        <p:cTn id="37" dur="2000"/>
                                        <p:tgtEl>
                                          <p:spTgt spid="8">
                                            <p:graphicEl>
                                              <a:dgm id="{70E71813-9504-4627-90B0-816939472613}"/>
                                            </p:graphicEl>
                                          </p:spTgt>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8">
                                            <p:graphicEl>
                                              <a:dgm id="{C023C5CC-3D94-463F-A4B7-6B35931C4153}"/>
                                            </p:graphicEl>
                                          </p:spTgt>
                                        </p:tgtEl>
                                        <p:attrNameLst>
                                          <p:attrName>style.visibility</p:attrName>
                                        </p:attrNameLst>
                                      </p:cBhvr>
                                      <p:to>
                                        <p:strVal val="visible"/>
                                      </p:to>
                                    </p:set>
                                    <p:animEffect transition="in" filter="circle(in)">
                                      <p:cBhvr>
                                        <p:cTn id="40" dur="2000"/>
                                        <p:tgtEl>
                                          <p:spTgt spid="8">
                                            <p:graphicEl>
                                              <a:dgm id="{C023C5CC-3D94-463F-A4B7-6B35931C4153}"/>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8">
                                            <p:graphicEl>
                                              <a:dgm id="{6A79063D-C5FD-4027-9961-BB6F2A5A3E10}"/>
                                            </p:graphicEl>
                                          </p:spTgt>
                                        </p:tgtEl>
                                        <p:attrNameLst>
                                          <p:attrName>style.visibility</p:attrName>
                                        </p:attrNameLst>
                                      </p:cBhvr>
                                      <p:to>
                                        <p:strVal val="visible"/>
                                      </p:to>
                                    </p:set>
                                    <p:animEffect transition="in" filter="circle(in)">
                                      <p:cBhvr>
                                        <p:cTn id="45" dur="2000"/>
                                        <p:tgtEl>
                                          <p:spTgt spid="8">
                                            <p:graphicEl>
                                              <a:dgm id="{6A79063D-C5FD-4027-9961-BB6F2A5A3E10}"/>
                                            </p:graphicEl>
                                          </p:spTgt>
                                        </p:tgtEl>
                                      </p:cBhvr>
                                    </p:animEffect>
                                  </p:childTnLst>
                                </p:cTn>
                              </p:par>
                              <p:par>
                                <p:cTn id="46" presetID="6" presetClass="entr" presetSubtype="16" fill="hold" grpId="0" nodeType="withEffect">
                                  <p:stCondLst>
                                    <p:cond delay="0"/>
                                  </p:stCondLst>
                                  <p:childTnLst>
                                    <p:set>
                                      <p:cBhvr>
                                        <p:cTn id="47" dur="1" fill="hold">
                                          <p:stCondLst>
                                            <p:cond delay="0"/>
                                          </p:stCondLst>
                                        </p:cTn>
                                        <p:tgtEl>
                                          <p:spTgt spid="8">
                                            <p:graphicEl>
                                              <a:dgm id="{8A122901-6B8D-413E-9790-73F20B819D5C}"/>
                                            </p:graphicEl>
                                          </p:spTgt>
                                        </p:tgtEl>
                                        <p:attrNameLst>
                                          <p:attrName>style.visibility</p:attrName>
                                        </p:attrNameLst>
                                      </p:cBhvr>
                                      <p:to>
                                        <p:strVal val="visible"/>
                                      </p:to>
                                    </p:set>
                                    <p:animEffect transition="in" filter="circle(in)">
                                      <p:cBhvr>
                                        <p:cTn id="48" dur="2000"/>
                                        <p:tgtEl>
                                          <p:spTgt spid="8">
                                            <p:graphicEl>
                                              <a:dgm id="{8A122901-6B8D-413E-9790-73F20B819D5C}"/>
                                            </p:graphicEl>
                                          </p:spTgt>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8">
                                            <p:graphicEl>
                                              <a:dgm id="{0EA11206-9982-4C9D-9188-7031FF5D6F49}"/>
                                            </p:graphicEl>
                                          </p:spTgt>
                                        </p:tgtEl>
                                        <p:attrNameLst>
                                          <p:attrName>style.visibility</p:attrName>
                                        </p:attrNameLst>
                                      </p:cBhvr>
                                      <p:to>
                                        <p:strVal val="visible"/>
                                      </p:to>
                                    </p:set>
                                    <p:animEffect transition="in" filter="circle(in)">
                                      <p:cBhvr>
                                        <p:cTn id="51" dur="2000"/>
                                        <p:tgtEl>
                                          <p:spTgt spid="8">
                                            <p:graphicEl>
                                              <a:dgm id="{0EA11206-9982-4C9D-9188-7031FF5D6F49}"/>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8">
                                            <p:graphicEl>
                                              <a:dgm id="{8D53BA0D-ABA4-42DA-B835-3DDFB2D66CDC}"/>
                                            </p:graphicEl>
                                          </p:spTgt>
                                        </p:tgtEl>
                                        <p:attrNameLst>
                                          <p:attrName>style.visibility</p:attrName>
                                        </p:attrNameLst>
                                      </p:cBhvr>
                                      <p:to>
                                        <p:strVal val="visible"/>
                                      </p:to>
                                    </p:set>
                                    <p:animEffect transition="in" filter="circle(in)">
                                      <p:cBhvr>
                                        <p:cTn id="56" dur="2000"/>
                                        <p:tgtEl>
                                          <p:spTgt spid="8">
                                            <p:graphicEl>
                                              <a:dgm id="{8D53BA0D-ABA4-42DA-B835-3DDFB2D66CDC}"/>
                                            </p:graphicEl>
                                          </p:spTgt>
                                        </p:tgtEl>
                                      </p:cBhvr>
                                    </p:animEffect>
                                  </p:childTnLst>
                                </p:cTn>
                              </p:par>
                              <p:par>
                                <p:cTn id="57" presetID="6" presetClass="entr" presetSubtype="16" fill="hold" grpId="0" nodeType="withEffect">
                                  <p:stCondLst>
                                    <p:cond delay="0"/>
                                  </p:stCondLst>
                                  <p:childTnLst>
                                    <p:set>
                                      <p:cBhvr>
                                        <p:cTn id="58" dur="1" fill="hold">
                                          <p:stCondLst>
                                            <p:cond delay="0"/>
                                          </p:stCondLst>
                                        </p:cTn>
                                        <p:tgtEl>
                                          <p:spTgt spid="8">
                                            <p:graphicEl>
                                              <a:dgm id="{D11A6522-E35F-4272-948B-1F4654DEB888}"/>
                                            </p:graphicEl>
                                          </p:spTgt>
                                        </p:tgtEl>
                                        <p:attrNameLst>
                                          <p:attrName>style.visibility</p:attrName>
                                        </p:attrNameLst>
                                      </p:cBhvr>
                                      <p:to>
                                        <p:strVal val="visible"/>
                                      </p:to>
                                    </p:set>
                                    <p:animEffect transition="in" filter="circle(in)">
                                      <p:cBhvr>
                                        <p:cTn id="59" dur="2000"/>
                                        <p:tgtEl>
                                          <p:spTgt spid="8">
                                            <p:graphicEl>
                                              <a:dgm id="{D11A6522-E35F-4272-948B-1F4654DEB888}"/>
                                            </p:graphicEl>
                                          </p:spTgt>
                                        </p:tgtEl>
                                      </p:cBhvr>
                                    </p:animEffect>
                                  </p:childTnLst>
                                </p:cTn>
                              </p:par>
                              <p:par>
                                <p:cTn id="60" presetID="6" presetClass="entr" presetSubtype="16" fill="hold" grpId="0" nodeType="withEffect">
                                  <p:stCondLst>
                                    <p:cond delay="0"/>
                                  </p:stCondLst>
                                  <p:childTnLst>
                                    <p:set>
                                      <p:cBhvr>
                                        <p:cTn id="61" dur="1" fill="hold">
                                          <p:stCondLst>
                                            <p:cond delay="0"/>
                                          </p:stCondLst>
                                        </p:cTn>
                                        <p:tgtEl>
                                          <p:spTgt spid="8">
                                            <p:graphicEl>
                                              <a:dgm id="{D396E119-E725-4C7C-BD47-D6FA517ABD1D}"/>
                                            </p:graphicEl>
                                          </p:spTgt>
                                        </p:tgtEl>
                                        <p:attrNameLst>
                                          <p:attrName>style.visibility</p:attrName>
                                        </p:attrNameLst>
                                      </p:cBhvr>
                                      <p:to>
                                        <p:strVal val="visible"/>
                                      </p:to>
                                    </p:set>
                                    <p:animEffect transition="in" filter="circle(in)">
                                      <p:cBhvr>
                                        <p:cTn id="62" dur="2000"/>
                                        <p:tgtEl>
                                          <p:spTgt spid="8">
                                            <p:graphicEl>
                                              <a:dgm id="{D396E119-E725-4C7C-BD47-D6FA517ABD1D}"/>
                                            </p:graphicEl>
                                          </p:spTgt>
                                        </p:tgtEl>
                                      </p:cBhvr>
                                    </p:animEffect>
                                  </p:childTnLst>
                                </p:cTn>
                              </p:par>
                              <p:par>
                                <p:cTn id="63" presetID="6" presetClass="entr" presetSubtype="16" fill="hold" grpId="0" nodeType="withEffect">
                                  <p:stCondLst>
                                    <p:cond delay="0"/>
                                  </p:stCondLst>
                                  <p:childTnLst>
                                    <p:set>
                                      <p:cBhvr>
                                        <p:cTn id="64" dur="1" fill="hold">
                                          <p:stCondLst>
                                            <p:cond delay="0"/>
                                          </p:stCondLst>
                                        </p:cTn>
                                        <p:tgtEl>
                                          <p:spTgt spid="8">
                                            <p:graphicEl>
                                              <a:dgm id="{16840FE8-E733-4011-9EFA-B55BFEF9D349}"/>
                                            </p:graphicEl>
                                          </p:spTgt>
                                        </p:tgtEl>
                                        <p:attrNameLst>
                                          <p:attrName>style.visibility</p:attrName>
                                        </p:attrNameLst>
                                      </p:cBhvr>
                                      <p:to>
                                        <p:strVal val="visible"/>
                                      </p:to>
                                    </p:set>
                                    <p:animEffect transition="in" filter="circle(in)">
                                      <p:cBhvr>
                                        <p:cTn id="65" dur="2000"/>
                                        <p:tgtEl>
                                          <p:spTgt spid="8">
                                            <p:graphicEl>
                                              <a:dgm id="{16840FE8-E733-4011-9EFA-B55BFEF9D34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8" grpId="0">
        <p:bldSub>
          <a:bldDgm bld="one"/>
        </p:bldSub>
      </p:bldGraphic>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3A046"/>
        </a:solidFill>
        <a:effectLst/>
      </p:bgPr>
    </p:bg>
    <p:spTree>
      <p:nvGrpSpPr>
        <p:cNvPr id="1" name=""/>
        <p:cNvGrpSpPr/>
        <p:nvPr/>
      </p:nvGrpSpPr>
      <p:grpSpPr>
        <a:xfrm>
          <a:off x="0" y="0"/>
          <a:ext cx="0" cy="0"/>
          <a:chOff x="0" y="0"/>
          <a:chExt cx="0" cy="0"/>
        </a:xfrm>
      </p:grpSpPr>
      <p:pic>
        <p:nvPicPr>
          <p:cNvPr id="2" name="صورة 1"/>
          <p:cNvPicPr>
            <a:picLocks noChangeAspect="1"/>
          </p:cNvPicPr>
          <p:nvPr/>
        </p:nvPicPr>
        <p:blipFill rotWithShape="1">
          <a:blip r:embed="rId2">
            <a:extLst>
              <a:ext uri="{BEBA8EAE-BF5A-486C-A8C5-ECC9F3942E4B}">
                <a14:imgProps xmlns:a14="http://schemas.microsoft.com/office/drawing/2010/main">
                  <a14:imgLayer r:embed="rId3">
                    <a14:imgEffect>
                      <a14:backgroundRemoval t="45964" b="89193" l="31625" r="60908">
                        <a14:foregroundMark x1="40630" y1="55469" x2="40483" y2="69271"/>
                        <a14:foregroundMark x1="35066" y1="50911" x2="35066" y2="53255"/>
                        <a14:foregroundMark x1="36750" y1="75130" x2="36530" y2="77995"/>
                        <a14:backgroundMark x1="43265" y1="49089" x2="60542" y2="76823"/>
                        <a14:backgroundMark x1="37189" y1="70182" x2="36603" y2="76953"/>
                        <a14:backgroundMark x1="37116" y1="66016" x2="37189" y2="69271"/>
                        <a14:backgroundMark x1="34993" y1="77474" x2="34993" y2="80208"/>
                      </a14:backgroundRemoval>
                    </a14:imgEffect>
                  </a14:imgLayer>
                </a14:imgProps>
              </a:ext>
            </a:extLst>
          </a:blip>
          <a:srcRect l="31917" t="46996" r="53022" b="10481"/>
          <a:stretch/>
        </p:blipFill>
        <p:spPr>
          <a:xfrm>
            <a:off x="1158709" y="1119620"/>
            <a:ext cx="3543055" cy="5971309"/>
          </a:xfrm>
          <a:prstGeom prst="rect">
            <a:avLst/>
          </a:prstGeom>
        </p:spPr>
      </p:pic>
      <p:sp>
        <p:nvSpPr>
          <p:cNvPr id="3" name="مربع نص 2"/>
          <p:cNvSpPr txBox="1"/>
          <p:nvPr/>
        </p:nvSpPr>
        <p:spPr>
          <a:xfrm>
            <a:off x="718570" y="587275"/>
            <a:ext cx="11093101" cy="1077218"/>
          </a:xfrm>
          <a:prstGeom prst="rect">
            <a:avLst/>
          </a:prstGeom>
          <a:noFill/>
        </p:spPr>
        <p:txBody>
          <a:bodyPr wrap="none" rtlCol="0">
            <a:spAutoFit/>
          </a:bodyPr>
          <a:lstStyle/>
          <a:p>
            <a:r>
              <a:rPr lang="ar-SY" sz="3200" b="1" dirty="0"/>
              <a:t>كل هذا العطاء من بلادي الكويت لفت انتباه العالم لها مما أدى إلى اختيارها من قبل </a:t>
            </a:r>
          </a:p>
          <a:p>
            <a:r>
              <a:rPr lang="ar-SY" sz="3200" b="1" dirty="0"/>
              <a:t>الأمم المتحدة كمركز للعمل الإنساني</a:t>
            </a:r>
            <a:endParaRPr lang="en-US" sz="3200" b="1" dirty="0"/>
          </a:p>
        </p:txBody>
      </p:sp>
      <p:sp>
        <p:nvSpPr>
          <p:cNvPr id="4" name="مستطيل مستدير الزوايا 3"/>
          <p:cNvSpPr/>
          <p:nvPr/>
        </p:nvSpPr>
        <p:spPr>
          <a:xfrm>
            <a:off x="110836" y="285750"/>
            <a:ext cx="12081164" cy="6443663"/>
          </a:xfrm>
          <a:prstGeom prst="round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معين 5"/>
          <p:cNvSpPr/>
          <p:nvPr/>
        </p:nvSpPr>
        <p:spPr>
          <a:xfrm>
            <a:off x="5749636" y="1640213"/>
            <a:ext cx="5181600" cy="5081107"/>
          </a:xfrm>
          <a:prstGeom prst="diamond">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مستطيل 6"/>
          <p:cNvSpPr/>
          <p:nvPr/>
        </p:nvSpPr>
        <p:spPr>
          <a:xfrm>
            <a:off x="6370494" y="2133600"/>
            <a:ext cx="4049856" cy="3943350"/>
          </a:xfrm>
          <a:prstGeom prst="rect">
            <a:avLst/>
          </a:prstGeom>
          <a:solidFill>
            <a:srgbClr val="D3A04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2800" b="1" dirty="0">
                <a:solidFill>
                  <a:schemeClr val="bg1"/>
                </a:solidFill>
              </a:rPr>
              <a:t>في عام 2014 م أقام الأمين العام للأمم المتحدة بان كي مون في مقر الأمم المتحدة فح الأحمد الجابر الصباح مدينة نيويورك احتفالية تكريم لسمو أمير البلاد الشيخ صباح الأحمد الجابر الصباح تقديرا لجهوده و إسهاماته الكريمة و منحه لقب قائد العمل الإنساني</a:t>
            </a:r>
            <a:endParaRPr lang="en-US" sz="2800" b="1" dirty="0">
              <a:solidFill>
                <a:schemeClr val="bg1"/>
              </a:solidFill>
            </a:endParaRPr>
          </a:p>
        </p:txBody>
      </p:sp>
    </p:spTree>
    <p:extLst>
      <p:ext uri="{BB962C8B-B14F-4D97-AF65-F5344CB8AC3E}">
        <p14:creationId xmlns:p14="http://schemas.microsoft.com/office/powerpoint/2010/main" val="41487542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21" presetClass="entr" presetSubtype="1"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par>
                          <p:cTn id="13" fill="hold">
                            <p:stCondLst>
                              <p:cond delay="2000"/>
                            </p:stCondLst>
                            <p:childTnLst>
                              <p:par>
                                <p:cTn id="14" presetID="6"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8" presetClass="emph" presetSubtype="0" fill="hold" grpId="1" nodeType="withEffect">
                                  <p:stCondLst>
                                    <p:cond delay="0"/>
                                  </p:stCondLst>
                                  <p:childTnLst>
                                    <p:animRot by="21600000">
                                      <p:cBhvr>
                                        <p:cTn id="21"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animBg="1"/>
      <p:bldP spid="6" grpId="1" animBg="1"/>
      <p:bldP spid="7" grpId="0" animBg="1"/>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TotalTime>
  <Words>167</Words>
  <Application>Microsoft Office PowerPoint</Application>
  <PresentationFormat>شاشة عريضة</PresentationFormat>
  <Paragraphs>13</Paragraphs>
  <Slides>4</Slides>
  <Notes>0</Notes>
  <HiddenSlides>0</HiddenSlides>
  <MMClips>0</MMClips>
  <ScaleCrop>false</ScaleCrop>
  <HeadingPairs>
    <vt:vector size="4" baseType="variant">
      <vt:variant>
        <vt:lpstr>نسق</vt:lpstr>
      </vt:variant>
      <vt:variant>
        <vt:i4>1</vt:i4>
      </vt:variant>
      <vt:variant>
        <vt:lpstr>عناوين الشرائح</vt:lpstr>
      </vt:variant>
      <vt:variant>
        <vt:i4>4</vt:i4>
      </vt:variant>
    </vt:vector>
  </HeadingPairs>
  <TitlesOfParts>
    <vt:vector size="5" baseType="lpstr">
      <vt:lpstr>نسق Office</vt:lpstr>
      <vt:lpstr>عرض تقديمي في PowerPoint</vt:lpstr>
      <vt:lpstr>عرض تقديمي في PowerPoint</vt:lpstr>
      <vt:lpstr>عرض تقديمي في PowerPoint</vt:lpstr>
      <vt:lpstr>عرض تقديمي في PowerPoint</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Maher</dc:creator>
  <cp:lastModifiedBy>dmmrb1991@gmail.com</cp:lastModifiedBy>
  <cp:revision>18</cp:revision>
  <dcterms:created xsi:type="dcterms:W3CDTF">2021-03-06T12:09:03Z</dcterms:created>
  <dcterms:modified xsi:type="dcterms:W3CDTF">2021-03-15T22:24:55Z</dcterms:modified>
</cp:coreProperties>
</file>