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7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1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9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3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2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5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2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4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0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1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DE247-01CB-4994-B611-645C1130263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5A6F7-DF0B-487F-BA2D-AA5F99EDA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6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057400"/>
            <a:ext cx="7772400" cy="1470025"/>
          </a:xfrm>
        </p:spPr>
        <p:txBody>
          <a:bodyPr>
            <a:normAutofit/>
          </a:bodyPr>
          <a:lstStyle/>
          <a:p>
            <a:r>
              <a:rPr lang="ar-KW" sz="7200" b="1" u="sng" dirty="0" smtClean="0">
                <a:solidFill>
                  <a:schemeClr val="bg1"/>
                </a:solidFill>
                <a:latin typeface="Andalus" pitchFamily="18" charset="-78"/>
                <a:cs typeface="+mn-cs"/>
              </a:rPr>
              <a:t>سورة الملك</a:t>
            </a:r>
            <a:endParaRPr lang="en-US" sz="7200" b="1" u="sng" dirty="0">
              <a:solidFill>
                <a:schemeClr val="bg1"/>
              </a:solidFill>
              <a:latin typeface="Andalus" pitchFamily="18" charset="-7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48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07" t="47879" r="3030" b="43889"/>
          <a:stretch/>
        </p:blipFill>
        <p:spPr bwMode="auto">
          <a:xfrm>
            <a:off x="-76200" y="-2"/>
            <a:ext cx="9247909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381000"/>
            <a:ext cx="8686800" cy="6172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534400" cy="6096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K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سورة الملك هي سورة مكية، من المفصل، آياتها 30 ، وترتيبها</a:t>
            </a:r>
          </a:p>
          <a:p>
            <a:pPr marL="0" indent="0" algn="r" rtl="1">
              <a:buNone/>
            </a:pPr>
            <a:r>
              <a:rPr lang="ar-K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في المصحف 67 ، وهي أول سورة في الجزء التاسع والعشرين، </a:t>
            </a:r>
            <a:r>
              <a:rPr lang="ar-K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وتسُمى أيضًا </a:t>
            </a:r>
            <a:r>
              <a:rPr lang="ar-K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سورة تبارك و سورة المنجية، ويطُلق على الجزء التاسع والعشرين </a:t>
            </a:r>
            <a:r>
              <a:rPr lang="ar-K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أيضًا اسم </a:t>
            </a:r>
            <a:r>
              <a:rPr lang="ar-K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"جزء تبارك"، نزلت بعد سورة الطور .</a:t>
            </a:r>
          </a:p>
          <a:p>
            <a:pPr marL="0" indent="0" algn="r" rtl="1">
              <a:buNone/>
            </a:pPr>
            <a:r>
              <a:rPr lang="ar-KW" b="1" u="sng" dirty="0">
                <a:solidFill>
                  <a:srgbClr val="FF0000"/>
                </a:solidFill>
              </a:rPr>
              <a:t>سبب نزول سورة الملك</a:t>
            </a:r>
          </a:p>
          <a:p>
            <a:pPr marL="0" indent="0" algn="r" rtl="1">
              <a:buNone/>
            </a:pPr>
            <a:r>
              <a:rPr lang="ar-K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سبب واحد فقط، وهو أن بعض المشركين، كانوا يتهامسون من </a:t>
            </a:r>
            <a:r>
              <a:rPr lang="ar-K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أجل أن </a:t>
            </a:r>
            <a:r>
              <a:rPr lang="ar-K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ينالوا </a:t>
            </a:r>
            <a:r>
              <a:rPr lang="ar-K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من النبي </a:t>
            </a:r>
            <a:r>
              <a:rPr lang="ar-K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الكريم، وكانوا يطلبون من بعضهم البعض بحفظ هذا الأمر سراً، كي </a:t>
            </a:r>
            <a:r>
              <a:rPr lang="ar-K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لا يسمعهم </a:t>
            </a:r>
            <a:r>
              <a:rPr lang="ar-K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إله محمد، فأرسل لله سيدنا جبريل ليخبر النبي بما قالوا، ولكي يعلموا </a:t>
            </a:r>
            <a:r>
              <a:rPr lang="ar-K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أن لله </a:t>
            </a:r>
            <a:r>
              <a:rPr lang="ar-K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يعلم السر والجهر، ولا يخفى عنه أمر في الأرض ولا في السماء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72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07" t="47879" r="3030" b="43889"/>
          <a:stretch/>
        </p:blipFill>
        <p:spPr bwMode="auto">
          <a:xfrm>
            <a:off x="-76200" y="-2"/>
            <a:ext cx="9247909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381000"/>
            <a:ext cx="8686800" cy="6172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42900"/>
            <a:ext cx="8763000" cy="6248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KW" sz="2600" b="1" u="sng" dirty="0">
                <a:solidFill>
                  <a:srgbClr val="FF0000"/>
                </a:solidFill>
              </a:rPr>
              <a:t>دروسٌ مستفادة من سورة الملك</a:t>
            </a:r>
          </a:p>
          <a:p>
            <a:pPr marL="0" indent="0" algn="r" rtl="1">
              <a:buNone/>
            </a:pP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من يتوقفّ عند سورة الملك ليتدبرّها، سيخرج منها بالعديد من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الدروس المستفادة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، فيما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يأتي ذكرٌ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لجانبٍ منها: التأكيد على ضرورة التفكّر في خلق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لله تعالى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،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واليقين بقدرته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استيقان 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􀍿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تعالى، لما في ذلك من خيرٍ عائدٍ على الإيمان </a:t>
            </a:r>
            <a:r>
              <a:rPr lang="ar-KW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با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أنّ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الحكمة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من خلق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لله تعالى للخلق أن يختبرهم في الحياة الدنيا، ليتبين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أهل الخير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من المفسدين. تميزّ خلق لله سبحانه بالإحكام، والإتقان البديع، ممّا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يثير دهشة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المتأمّل المتفكّر. ضرورة سعي المؤمن وبحثه عن رزق لله في الأرض،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مع يقينه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أنّ لله سبحانه هو الرزّاق. الماء أساس الحياة، فعلى المؤمن أن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يحافظ عليه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، فلا يسرف في استعماله.</a:t>
            </a:r>
          </a:p>
          <a:p>
            <a:pPr marL="0" indent="0" algn="r" rtl="1">
              <a:buNone/>
            </a:pPr>
            <a:r>
              <a:rPr lang="ar-KW" sz="2600" b="1" u="sng" dirty="0">
                <a:solidFill>
                  <a:srgbClr val="FF0000"/>
                </a:solidFill>
              </a:rPr>
              <a:t>تعدّد أسماء سورة الملك</a:t>
            </a:r>
          </a:p>
          <a:p>
            <a:pPr marL="0" indent="0" algn="r" rtl="1">
              <a:buNone/>
            </a:pP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سورة الملك سورة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مكية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تعدّدت لها الأسماء، فمنها ما ورد عن النبيّ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عليه السلام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، ومنها ما ذكره أصحابه رضوان لله عليهم، فيما يأتي ذكرٌ لأسماءٍ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وقف عليها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أهل العلم، ووردت في كتب التفاسير:[ سورة الملك، وهو الاسم الأشهر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لها. سورة 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تبارك الذي بيده الملك. المانعة. المُنجية. الواقية. المناّعة. سورة </a:t>
            </a:r>
            <a:r>
              <a:rPr lang="ar-KW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تبارك الملك</a:t>
            </a:r>
            <a:r>
              <a:rPr lang="ar-KW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2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سورة الملك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2021-03-09T19:09:33Z</dcterms:created>
  <dcterms:modified xsi:type="dcterms:W3CDTF">2021-03-09T19:35:22Z</dcterms:modified>
</cp:coreProperties>
</file>