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نمط ذو نسُق 2 - تميي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D7890-033B-4112-9946-21CEE8F8DB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2D4413C4-FF37-4939-9544-7BF882251BDF}">
      <dgm:prSet phldrT="[نص]"/>
      <dgm:spPr/>
      <dgm:t>
        <a:bodyPr/>
        <a:lstStyle/>
        <a:p>
          <a:pPr rtl="1"/>
          <a:r>
            <a:rPr lang="ar-SY" dirty="0"/>
            <a:t>أهداف جامعة الدول العربية</a:t>
          </a:r>
          <a:endParaRPr lang="ar-SA" dirty="0"/>
        </a:p>
      </dgm:t>
    </dgm:pt>
    <dgm:pt modelId="{362CF4FA-7882-4229-A10F-B2A211801E43}" type="parTrans" cxnId="{A0FFADD0-8AFD-49F7-B002-CBAC74718C37}">
      <dgm:prSet/>
      <dgm:spPr/>
      <dgm:t>
        <a:bodyPr/>
        <a:lstStyle/>
        <a:p>
          <a:pPr rtl="1"/>
          <a:endParaRPr lang="ar-SA"/>
        </a:p>
      </dgm:t>
    </dgm:pt>
    <dgm:pt modelId="{AC840AE1-1FFD-4742-86D8-C56353E9B2BD}" type="sibTrans" cxnId="{A0FFADD0-8AFD-49F7-B002-CBAC74718C37}">
      <dgm:prSet/>
      <dgm:spPr/>
      <dgm:t>
        <a:bodyPr/>
        <a:lstStyle/>
        <a:p>
          <a:pPr rtl="1"/>
          <a:endParaRPr lang="ar-SA"/>
        </a:p>
      </dgm:t>
    </dgm:pt>
    <dgm:pt modelId="{30D2503C-8E60-4CC0-9FBE-2686FE6DF97B}">
      <dgm:prSet phldrT="[نص]"/>
      <dgm:spPr/>
      <dgm:t>
        <a:bodyPr/>
        <a:lstStyle/>
        <a:p>
          <a:pPr rtl="1"/>
          <a:r>
            <a:rPr lang="ar-SY" dirty="0"/>
            <a:t>التعاون بين الدول الأعضاء</a:t>
          </a:r>
          <a:endParaRPr lang="ar-SA" dirty="0"/>
        </a:p>
      </dgm:t>
    </dgm:pt>
    <dgm:pt modelId="{4657526F-D7EA-4826-8306-15F242623FE5}" type="parTrans" cxnId="{6254EEC1-5291-43CD-B69C-5B56C9627E47}">
      <dgm:prSet/>
      <dgm:spPr/>
      <dgm:t>
        <a:bodyPr/>
        <a:lstStyle/>
        <a:p>
          <a:pPr rtl="1"/>
          <a:endParaRPr lang="ar-SA"/>
        </a:p>
      </dgm:t>
    </dgm:pt>
    <dgm:pt modelId="{8BF896A1-3FE5-46AE-83FD-992610D4B6C9}" type="sibTrans" cxnId="{6254EEC1-5291-43CD-B69C-5B56C9627E47}">
      <dgm:prSet/>
      <dgm:spPr/>
      <dgm:t>
        <a:bodyPr/>
        <a:lstStyle/>
        <a:p>
          <a:pPr rtl="1"/>
          <a:endParaRPr lang="ar-SA"/>
        </a:p>
      </dgm:t>
    </dgm:pt>
    <dgm:pt modelId="{4D48BFD2-E09A-4BDE-B597-CB4285817574}">
      <dgm:prSet phldrT="[نص]"/>
      <dgm:spPr/>
      <dgm:t>
        <a:bodyPr/>
        <a:lstStyle/>
        <a:p>
          <a:pPr rtl="1"/>
          <a:r>
            <a:rPr lang="ar-SY" dirty="0"/>
            <a:t>حفظ أمن الدول العربية واحترام استقلالها</a:t>
          </a:r>
          <a:endParaRPr lang="ar-SA" dirty="0"/>
        </a:p>
      </dgm:t>
    </dgm:pt>
    <dgm:pt modelId="{8AECB28C-3B65-4382-9471-2BB20601B57F}" type="parTrans" cxnId="{A46C3810-AC2F-49BB-9A68-55B5A5C1CBFA}">
      <dgm:prSet/>
      <dgm:spPr/>
      <dgm:t>
        <a:bodyPr/>
        <a:lstStyle/>
        <a:p>
          <a:pPr rtl="1"/>
          <a:endParaRPr lang="ar-SA"/>
        </a:p>
      </dgm:t>
    </dgm:pt>
    <dgm:pt modelId="{F08E0077-7F8D-453E-8BFE-70B6FEA042BB}" type="sibTrans" cxnId="{A46C3810-AC2F-49BB-9A68-55B5A5C1CBFA}">
      <dgm:prSet/>
      <dgm:spPr/>
      <dgm:t>
        <a:bodyPr/>
        <a:lstStyle/>
        <a:p>
          <a:pPr rtl="1"/>
          <a:endParaRPr lang="ar-SA"/>
        </a:p>
      </dgm:t>
    </dgm:pt>
    <dgm:pt modelId="{A200FCFE-7A6E-4FE7-A934-743CBF284C48}">
      <dgm:prSet phldrT="[نص]"/>
      <dgm:spPr/>
      <dgm:t>
        <a:bodyPr/>
        <a:lstStyle/>
        <a:p>
          <a:pPr rtl="1"/>
          <a:r>
            <a:rPr lang="ar-SY" dirty="0"/>
            <a:t>تأمين مستقبل الوطن العربي</a:t>
          </a:r>
          <a:endParaRPr lang="ar-SA" dirty="0"/>
        </a:p>
      </dgm:t>
    </dgm:pt>
    <dgm:pt modelId="{18983698-6180-476E-8657-E258D90817C4}" type="parTrans" cxnId="{EEAC7235-49CC-42F4-8F4C-71633E0578E5}">
      <dgm:prSet/>
      <dgm:spPr/>
      <dgm:t>
        <a:bodyPr/>
        <a:lstStyle/>
        <a:p>
          <a:pPr rtl="1"/>
          <a:endParaRPr lang="ar-SA"/>
        </a:p>
      </dgm:t>
    </dgm:pt>
    <dgm:pt modelId="{BDD53176-7650-4893-A68F-2927949BADA9}" type="sibTrans" cxnId="{EEAC7235-49CC-42F4-8F4C-71633E0578E5}">
      <dgm:prSet/>
      <dgm:spPr/>
      <dgm:t>
        <a:bodyPr/>
        <a:lstStyle/>
        <a:p>
          <a:pPr rtl="1"/>
          <a:endParaRPr lang="ar-SA"/>
        </a:p>
      </dgm:t>
    </dgm:pt>
    <dgm:pt modelId="{6B30CFE4-BC15-4A5E-8B9F-5DD306721A6B}" type="pres">
      <dgm:prSet presAssocID="{5C4D7890-033B-4112-9946-21CEE8F8DB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DDB15A-32BD-43F8-886B-551F84456C45}" type="pres">
      <dgm:prSet presAssocID="{2D4413C4-FF37-4939-9544-7BF882251BDF}" presName="root1" presStyleCnt="0"/>
      <dgm:spPr/>
    </dgm:pt>
    <dgm:pt modelId="{B5F39184-77CA-40BD-AB74-4FCCD0716C04}" type="pres">
      <dgm:prSet presAssocID="{2D4413C4-FF37-4939-9544-7BF882251BDF}" presName="LevelOneTextNode" presStyleLbl="node0" presStyleIdx="0" presStyleCnt="1">
        <dgm:presLayoutVars>
          <dgm:chPref val="3"/>
        </dgm:presLayoutVars>
      </dgm:prSet>
      <dgm:spPr/>
    </dgm:pt>
    <dgm:pt modelId="{C756E2BD-EEE2-42E1-B4E8-A1538DAD6C25}" type="pres">
      <dgm:prSet presAssocID="{2D4413C4-FF37-4939-9544-7BF882251BDF}" presName="level2hierChild" presStyleCnt="0"/>
      <dgm:spPr/>
    </dgm:pt>
    <dgm:pt modelId="{4EEC3B9A-9B2E-42E3-9C2E-B4035CB122D6}" type="pres">
      <dgm:prSet presAssocID="{4657526F-D7EA-4826-8306-15F242623FE5}" presName="conn2-1" presStyleLbl="parChTrans1D2" presStyleIdx="0" presStyleCnt="3"/>
      <dgm:spPr/>
    </dgm:pt>
    <dgm:pt modelId="{A04E5A6B-AAF5-4FDC-8FBE-1DD6E32D723B}" type="pres">
      <dgm:prSet presAssocID="{4657526F-D7EA-4826-8306-15F242623FE5}" presName="connTx" presStyleLbl="parChTrans1D2" presStyleIdx="0" presStyleCnt="3"/>
      <dgm:spPr/>
    </dgm:pt>
    <dgm:pt modelId="{1A4A0950-6D4D-4C86-B0A2-E21BD5FE87BD}" type="pres">
      <dgm:prSet presAssocID="{30D2503C-8E60-4CC0-9FBE-2686FE6DF97B}" presName="root2" presStyleCnt="0"/>
      <dgm:spPr/>
    </dgm:pt>
    <dgm:pt modelId="{DE951C82-11A5-4AE5-89C5-5FB457CB2540}" type="pres">
      <dgm:prSet presAssocID="{30D2503C-8E60-4CC0-9FBE-2686FE6DF97B}" presName="LevelTwoTextNode" presStyleLbl="node2" presStyleIdx="0" presStyleCnt="3">
        <dgm:presLayoutVars>
          <dgm:chPref val="3"/>
        </dgm:presLayoutVars>
      </dgm:prSet>
      <dgm:spPr/>
    </dgm:pt>
    <dgm:pt modelId="{C71518DA-7AC8-433D-85A4-DE5E40F42C1C}" type="pres">
      <dgm:prSet presAssocID="{30D2503C-8E60-4CC0-9FBE-2686FE6DF97B}" presName="level3hierChild" presStyleCnt="0"/>
      <dgm:spPr/>
    </dgm:pt>
    <dgm:pt modelId="{55C5A0B4-F37C-4233-B0D9-E22BBB37B395}" type="pres">
      <dgm:prSet presAssocID="{8AECB28C-3B65-4382-9471-2BB20601B57F}" presName="conn2-1" presStyleLbl="parChTrans1D2" presStyleIdx="1" presStyleCnt="3"/>
      <dgm:spPr/>
    </dgm:pt>
    <dgm:pt modelId="{73BE2E16-48DE-4E59-9168-2832FD3CF8D8}" type="pres">
      <dgm:prSet presAssocID="{8AECB28C-3B65-4382-9471-2BB20601B57F}" presName="connTx" presStyleLbl="parChTrans1D2" presStyleIdx="1" presStyleCnt="3"/>
      <dgm:spPr/>
    </dgm:pt>
    <dgm:pt modelId="{FAF5B82A-8057-4753-865B-47EE8B38FC32}" type="pres">
      <dgm:prSet presAssocID="{4D48BFD2-E09A-4BDE-B597-CB4285817574}" presName="root2" presStyleCnt="0"/>
      <dgm:spPr/>
    </dgm:pt>
    <dgm:pt modelId="{06EAE8C5-BE8C-425B-8808-E2FCCB6152E5}" type="pres">
      <dgm:prSet presAssocID="{4D48BFD2-E09A-4BDE-B597-CB4285817574}" presName="LevelTwoTextNode" presStyleLbl="node2" presStyleIdx="1" presStyleCnt="3">
        <dgm:presLayoutVars>
          <dgm:chPref val="3"/>
        </dgm:presLayoutVars>
      </dgm:prSet>
      <dgm:spPr/>
    </dgm:pt>
    <dgm:pt modelId="{3F055581-EB40-437D-862C-34D41896C25B}" type="pres">
      <dgm:prSet presAssocID="{4D48BFD2-E09A-4BDE-B597-CB4285817574}" presName="level3hierChild" presStyleCnt="0"/>
      <dgm:spPr/>
    </dgm:pt>
    <dgm:pt modelId="{84B2123B-5C13-4A89-AA71-30145D228DBB}" type="pres">
      <dgm:prSet presAssocID="{18983698-6180-476E-8657-E258D90817C4}" presName="conn2-1" presStyleLbl="parChTrans1D2" presStyleIdx="2" presStyleCnt="3"/>
      <dgm:spPr/>
    </dgm:pt>
    <dgm:pt modelId="{A22CFE93-A349-44D3-B7E3-B001E109CFD4}" type="pres">
      <dgm:prSet presAssocID="{18983698-6180-476E-8657-E258D90817C4}" presName="connTx" presStyleLbl="parChTrans1D2" presStyleIdx="2" presStyleCnt="3"/>
      <dgm:spPr/>
    </dgm:pt>
    <dgm:pt modelId="{E55316BB-1856-497A-9E57-09268633FB8D}" type="pres">
      <dgm:prSet presAssocID="{A200FCFE-7A6E-4FE7-A934-743CBF284C48}" presName="root2" presStyleCnt="0"/>
      <dgm:spPr/>
    </dgm:pt>
    <dgm:pt modelId="{7CDEEF94-F4DE-4304-BC3F-C6E68BB7526A}" type="pres">
      <dgm:prSet presAssocID="{A200FCFE-7A6E-4FE7-A934-743CBF284C48}" presName="LevelTwoTextNode" presStyleLbl="node2" presStyleIdx="2" presStyleCnt="3">
        <dgm:presLayoutVars>
          <dgm:chPref val="3"/>
        </dgm:presLayoutVars>
      </dgm:prSet>
      <dgm:spPr/>
    </dgm:pt>
    <dgm:pt modelId="{7472E714-D212-4DBD-A0E2-CFDFB21152E6}" type="pres">
      <dgm:prSet presAssocID="{A200FCFE-7A6E-4FE7-A934-743CBF284C48}" presName="level3hierChild" presStyleCnt="0"/>
      <dgm:spPr/>
    </dgm:pt>
  </dgm:ptLst>
  <dgm:cxnLst>
    <dgm:cxn modelId="{D0907600-705F-48E5-B0ED-C29303958240}" type="presOf" srcId="{4D48BFD2-E09A-4BDE-B597-CB4285817574}" destId="{06EAE8C5-BE8C-425B-8808-E2FCCB6152E5}" srcOrd="0" destOrd="0" presId="urn:microsoft.com/office/officeart/2008/layout/HorizontalMultiLevelHierarchy"/>
    <dgm:cxn modelId="{FFCF6E01-A8E2-413F-94C0-8ADC3E1CD06C}" type="presOf" srcId="{18983698-6180-476E-8657-E258D90817C4}" destId="{84B2123B-5C13-4A89-AA71-30145D228DBB}" srcOrd="0" destOrd="0" presId="urn:microsoft.com/office/officeart/2008/layout/HorizontalMultiLevelHierarchy"/>
    <dgm:cxn modelId="{9D3FA808-C282-42C5-9676-902FFA0641AF}" type="presOf" srcId="{4657526F-D7EA-4826-8306-15F242623FE5}" destId="{A04E5A6B-AAF5-4FDC-8FBE-1DD6E32D723B}" srcOrd="1" destOrd="0" presId="urn:microsoft.com/office/officeart/2008/layout/HorizontalMultiLevelHierarchy"/>
    <dgm:cxn modelId="{A46C3810-AC2F-49BB-9A68-55B5A5C1CBFA}" srcId="{2D4413C4-FF37-4939-9544-7BF882251BDF}" destId="{4D48BFD2-E09A-4BDE-B597-CB4285817574}" srcOrd="1" destOrd="0" parTransId="{8AECB28C-3B65-4382-9471-2BB20601B57F}" sibTransId="{F08E0077-7F8D-453E-8BFE-70B6FEA042BB}"/>
    <dgm:cxn modelId="{3F2D0121-701E-4943-B800-FB367F8004D6}" type="presOf" srcId="{30D2503C-8E60-4CC0-9FBE-2686FE6DF97B}" destId="{DE951C82-11A5-4AE5-89C5-5FB457CB2540}" srcOrd="0" destOrd="0" presId="urn:microsoft.com/office/officeart/2008/layout/HorizontalMultiLevelHierarchy"/>
    <dgm:cxn modelId="{EEAC7235-49CC-42F4-8F4C-71633E0578E5}" srcId="{2D4413C4-FF37-4939-9544-7BF882251BDF}" destId="{A200FCFE-7A6E-4FE7-A934-743CBF284C48}" srcOrd="2" destOrd="0" parTransId="{18983698-6180-476E-8657-E258D90817C4}" sibTransId="{BDD53176-7650-4893-A68F-2927949BADA9}"/>
    <dgm:cxn modelId="{3D307B49-09FE-4448-89E8-FC88AFAE2960}" type="presOf" srcId="{8AECB28C-3B65-4382-9471-2BB20601B57F}" destId="{55C5A0B4-F37C-4233-B0D9-E22BBB37B395}" srcOrd="0" destOrd="0" presId="urn:microsoft.com/office/officeart/2008/layout/HorizontalMultiLevelHierarchy"/>
    <dgm:cxn modelId="{1060424E-86A7-4E4C-B0CA-3380F9C0A0E0}" type="presOf" srcId="{4657526F-D7EA-4826-8306-15F242623FE5}" destId="{4EEC3B9A-9B2E-42E3-9C2E-B4035CB122D6}" srcOrd="0" destOrd="0" presId="urn:microsoft.com/office/officeart/2008/layout/HorizontalMultiLevelHierarchy"/>
    <dgm:cxn modelId="{2F991783-1C45-4A91-BFA9-554011C954B3}" type="presOf" srcId="{5C4D7890-033B-4112-9946-21CEE8F8DB35}" destId="{6B30CFE4-BC15-4A5E-8B9F-5DD306721A6B}" srcOrd="0" destOrd="0" presId="urn:microsoft.com/office/officeart/2008/layout/HorizontalMultiLevelHierarchy"/>
    <dgm:cxn modelId="{19F2FE8F-C73C-4141-883F-78CF9B1F8A05}" type="presOf" srcId="{A200FCFE-7A6E-4FE7-A934-743CBF284C48}" destId="{7CDEEF94-F4DE-4304-BC3F-C6E68BB7526A}" srcOrd="0" destOrd="0" presId="urn:microsoft.com/office/officeart/2008/layout/HorizontalMultiLevelHierarchy"/>
    <dgm:cxn modelId="{6B24CEA4-9A06-4BAB-B3E2-87F8FC30AB60}" type="presOf" srcId="{18983698-6180-476E-8657-E258D90817C4}" destId="{A22CFE93-A349-44D3-B7E3-B001E109CFD4}" srcOrd="1" destOrd="0" presId="urn:microsoft.com/office/officeart/2008/layout/HorizontalMultiLevelHierarchy"/>
    <dgm:cxn modelId="{EF3787AC-7D6D-42C7-A124-58645A3828A4}" type="presOf" srcId="{2D4413C4-FF37-4939-9544-7BF882251BDF}" destId="{B5F39184-77CA-40BD-AB74-4FCCD0716C04}" srcOrd="0" destOrd="0" presId="urn:microsoft.com/office/officeart/2008/layout/HorizontalMultiLevelHierarchy"/>
    <dgm:cxn modelId="{6254EEC1-5291-43CD-B69C-5B56C9627E47}" srcId="{2D4413C4-FF37-4939-9544-7BF882251BDF}" destId="{30D2503C-8E60-4CC0-9FBE-2686FE6DF97B}" srcOrd="0" destOrd="0" parTransId="{4657526F-D7EA-4826-8306-15F242623FE5}" sibTransId="{8BF896A1-3FE5-46AE-83FD-992610D4B6C9}"/>
    <dgm:cxn modelId="{A0FFADD0-8AFD-49F7-B002-CBAC74718C37}" srcId="{5C4D7890-033B-4112-9946-21CEE8F8DB35}" destId="{2D4413C4-FF37-4939-9544-7BF882251BDF}" srcOrd="0" destOrd="0" parTransId="{362CF4FA-7882-4229-A10F-B2A211801E43}" sibTransId="{AC840AE1-1FFD-4742-86D8-C56353E9B2BD}"/>
    <dgm:cxn modelId="{D036B5D6-7B0A-43D9-9943-6C08CA5E95A3}" type="presOf" srcId="{8AECB28C-3B65-4382-9471-2BB20601B57F}" destId="{73BE2E16-48DE-4E59-9168-2832FD3CF8D8}" srcOrd="1" destOrd="0" presId="urn:microsoft.com/office/officeart/2008/layout/HorizontalMultiLevelHierarchy"/>
    <dgm:cxn modelId="{DC85FE32-A1E8-4650-AE1F-8DFFEDF5E71A}" type="presParOf" srcId="{6B30CFE4-BC15-4A5E-8B9F-5DD306721A6B}" destId="{47DDB15A-32BD-43F8-886B-551F84456C45}" srcOrd="0" destOrd="0" presId="urn:microsoft.com/office/officeart/2008/layout/HorizontalMultiLevelHierarchy"/>
    <dgm:cxn modelId="{5A7586F0-47C4-4A57-9E54-8495D6E0CF55}" type="presParOf" srcId="{47DDB15A-32BD-43F8-886B-551F84456C45}" destId="{B5F39184-77CA-40BD-AB74-4FCCD0716C04}" srcOrd="0" destOrd="0" presId="urn:microsoft.com/office/officeart/2008/layout/HorizontalMultiLevelHierarchy"/>
    <dgm:cxn modelId="{26BF7370-2889-4C15-9A0D-BD6FB6628322}" type="presParOf" srcId="{47DDB15A-32BD-43F8-886B-551F84456C45}" destId="{C756E2BD-EEE2-42E1-B4E8-A1538DAD6C25}" srcOrd="1" destOrd="0" presId="urn:microsoft.com/office/officeart/2008/layout/HorizontalMultiLevelHierarchy"/>
    <dgm:cxn modelId="{A9BB17AB-BD37-4A6C-A9CF-8C56D51D684F}" type="presParOf" srcId="{C756E2BD-EEE2-42E1-B4E8-A1538DAD6C25}" destId="{4EEC3B9A-9B2E-42E3-9C2E-B4035CB122D6}" srcOrd="0" destOrd="0" presId="urn:microsoft.com/office/officeart/2008/layout/HorizontalMultiLevelHierarchy"/>
    <dgm:cxn modelId="{9C7A0B46-C7F6-4FFC-AEB2-2FBBF8788946}" type="presParOf" srcId="{4EEC3B9A-9B2E-42E3-9C2E-B4035CB122D6}" destId="{A04E5A6B-AAF5-4FDC-8FBE-1DD6E32D723B}" srcOrd="0" destOrd="0" presId="urn:microsoft.com/office/officeart/2008/layout/HorizontalMultiLevelHierarchy"/>
    <dgm:cxn modelId="{7B4B2F69-443E-4642-B678-8071CBEBC4D2}" type="presParOf" srcId="{C756E2BD-EEE2-42E1-B4E8-A1538DAD6C25}" destId="{1A4A0950-6D4D-4C86-B0A2-E21BD5FE87BD}" srcOrd="1" destOrd="0" presId="urn:microsoft.com/office/officeart/2008/layout/HorizontalMultiLevelHierarchy"/>
    <dgm:cxn modelId="{FD89BDCF-9E6F-4E35-AA52-5CE8995C8BE5}" type="presParOf" srcId="{1A4A0950-6D4D-4C86-B0A2-E21BD5FE87BD}" destId="{DE951C82-11A5-4AE5-89C5-5FB457CB2540}" srcOrd="0" destOrd="0" presId="urn:microsoft.com/office/officeart/2008/layout/HorizontalMultiLevelHierarchy"/>
    <dgm:cxn modelId="{0C9E9E2C-6DDD-4F16-BD9F-C9CBD27ECA48}" type="presParOf" srcId="{1A4A0950-6D4D-4C86-B0A2-E21BD5FE87BD}" destId="{C71518DA-7AC8-433D-85A4-DE5E40F42C1C}" srcOrd="1" destOrd="0" presId="urn:microsoft.com/office/officeart/2008/layout/HorizontalMultiLevelHierarchy"/>
    <dgm:cxn modelId="{6700A789-7D93-4F81-B460-9F00E18ADC85}" type="presParOf" srcId="{C756E2BD-EEE2-42E1-B4E8-A1538DAD6C25}" destId="{55C5A0B4-F37C-4233-B0D9-E22BBB37B395}" srcOrd="2" destOrd="0" presId="urn:microsoft.com/office/officeart/2008/layout/HorizontalMultiLevelHierarchy"/>
    <dgm:cxn modelId="{BE4F6418-C9F5-4AEA-979C-411BB60EFFAD}" type="presParOf" srcId="{55C5A0B4-F37C-4233-B0D9-E22BBB37B395}" destId="{73BE2E16-48DE-4E59-9168-2832FD3CF8D8}" srcOrd="0" destOrd="0" presId="urn:microsoft.com/office/officeart/2008/layout/HorizontalMultiLevelHierarchy"/>
    <dgm:cxn modelId="{FEE347EF-25EF-4C43-86AA-F9A22FFDB5D2}" type="presParOf" srcId="{C756E2BD-EEE2-42E1-B4E8-A1538DAD6C25}" destId="{FAF5B82A-8057-4753-865B-47EE8B38FC32}" srcOrd="3" destOrd="0" presId="urn:microsoft.com/office/officeart/2008/layout/HorizontalMultiLevelHierarchy"/>
    <dgm:cxn modelId="{17960A9C-C842-4EA2-826D-F83FEF657B77}" type="presParOf" srcId="{FAF5B82A-8057-4753-865B-47EE8B38FC32}" destId="{06EAE8C5-BE8C-425B-8808-E2FCCB6152E5}" srcOrd="0" destOrd="0" presId="urn:microsoft.com/office/officeart/2008/layout/HorizontalMultiLevelHierarchy"/>
    <dgm:cxn modelId="{1F050470-3AE5-4253-932C-29DA5664AA6A}" type="presParOf" srcId="{FAF5B82A-8057-4753-865B-47EE8B38FC32}" destId="{3F055581-EB40-437D-862C-34D41896C25B}" srcOrd="1" destOrd="0" presId="urn:microsoft.com/office/officeart/2008/layout/HorizontalMultiLevelHierarchy"/>
    <dgm:cxn modelId="{2E745710-C50B-42F5-8E32-BC9202FA3022}" type="presParOf" srcId="{C756E2BD-EEE2-42E1-B4E8-A1538DAD6C25}" destId="{84B2123B-5C13-4A89-AA71-30145D228DBB}" srcOrd="4" destOrd="0" presId="urn:microsoft.com/office/officeart/2008/layout/HorizontalMultiLevelHierarchy"/>
    <dgm:cxn modelId="{D6774C05-C733-4921-B46C-C1B641AAEBE0}" type="presParOf" srcId="{84B2123B-5C13-4A89-AA71-30145D228DBB}" destId="{A22CFE93-A349-44D3-B7E3-B001E109CFD4}" srcOrd="0" destOrd="0" presId="urn:microsoft.com/office/officeart/2008/layout/HorizontalMultiLevelHierarchy"/>
    <dgm:cxn modelId="{5489B364-32F6-4C12-B6F1-60ACB4D33F41}" type="presParOf" srcId="{C756E2BD-EEE2-42E1-B4E8-A1538DAD6C25}" destId="{E55316BB-1856-497A-9E57-09268633FB8D}" srcOrd="5" destOrd="0" presId="urn:microsoft.com/office/officeart/2008/layout/HorizontalMultiLevelHierarchy"/>
    <dgm:cxn modelId="{22CA8A16-7A34-4895-8EC8-F34712BF26A9}" type="presParOf" srcId="{E55316BB-1856-497A-9E57-09268633FB8D}" destId="{7CDEEF94-F4DE-4304-BC3F-C6E68BB7526A}" srcOrd="0" destOrd="0" presId="urn:microsoft.com/office/officeart/2008/layout/HorizontalMultiLevelHierarchy"/>
    <dgm:cxn modelId="{101C9554-788E-4ECB-BE8C-080973D6CAAF}" type="presParOf" srcId="{E55316BB-1856-497A-9E57-09268633FB8D}" destId="{7472E714-D212-4DBD-A0E2-CFDFB21152E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2123B-5C13-4A89-AA71-30145D228DBB}">
      <dsp:nvSpPr>
        <dsp:cNvPr id="0" name=""/>
        <dsp:cNvSpPr/>
      </dsp:nvSpPr>
      <dsp:spPr>
        <a:xfrm>
          <a:off x="2147416" y="3435723"/>
          <a:ext cx="856457" cy="1631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228" y="0"/>
              </a:lnTo>
              <a:lnTo>
                <a:pt x="428228" y="1631968"/>
              </a:lnTo>
              <a:lnTo>
                <a:pt x="856457" y="16319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/>
        </a:p>
      </dsp:txBody>
      <dsp:txXfrm>
        <a:off x="2529568" y="4205630"/>
        <a:ext cx="92152" cy="92152"/>
      </dsp:txXfrm>
    </dsp:sp>
    <dsp:sp modelId="{55C5A0B4-F37C-4233-B0D9-E22BBB37B395}">
      <dsp:nvSpPr>
        <dsp:cNvPr id="0" name=""/>
        <dsp:cNvSpPr/>
      </dsp:nvSpPr>
      <dsp:spPr>
        <a:xfrm>
          <a:off x="2147416" y="3390003"/>
          <a:ext cx="8564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56457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554233" y="3414311"/>
        <a:ext cx="42822" cy="42822"/>
      </dsp:txXfrm>
    </dsp:sp>
    <dsp:sp modelId="{4EEC3B9A-9B2E-42E3-9C2E-B4035CB122D6}">
      <dsp:nvSpPr>
        <dsp:cNvPr id="0" name=""/>
        <dsp:cNvSpPr/>
      </dsp:nvSpPr>
      <dsp:spPr>
        <a:xfrm>
          <a:off x="2147416" y="1803754"/>
          <a:ext cx="856457" cy="1631968"/>
        </a:xfrm>
        <a:custGeom>
          <a:avLst/>
          <a:gdLst/>
          <a:ahLst/>
          <a:cxnLst/>
          <a:rect l="0" t="0" r="0" b="0"/>
          <a:pathLst>
            <a:path>
              <a:moveTo>
                <a:pt x="0" y="1631968"/>
              </a:moveTo>
              <a:lnTo>
                <a:pt x="428228" y="1631968"/>
              </a:lnTo>
              <a:lnTo>
                <a:pt x="428228" y="0"/>
              </a:lnTo>
              <a:lnTo>
                <a:pt x="85645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/>
        </a:p>
      </dsp:txBody>
      <dsp:txXfrm>
        <a:off x="2529568" y="2573662"/>
        <a:ext cx="92152" cy="92152"/>
      </dsp:txXfrm>
    </dsp:sp>
    <dsp:sp modelId="{B5F39184-77CA-40BD-AB74-4FCCD0716C04}">
      <dsp:nvSpPr>
        <dsp:cNvPr id="0" name=""/>
        <dsp:cNvSpPr/>
      </dsp:nvSpPr>
      <dsp:spPr>
        <a:xfrm rot="16200000">
          <a:off x="-1941094" y="2782935"/>
          <a:ext cx="6871446" cy="1305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6200" kern="1200" dirty="0"/>
            <a:t>أهداف جامعة الدول العربية</a:t>
          </a:r>
          <a:endParaRPr lang="ar-SA" sz="6200" kern="1200" dirty="0"/>
        </a:p>
      </dsp:txBody>
      <dsp:txXfrm>
        <a:off x="-1941094" y="2782935"/>
        <a:ext cx="6871446" cy="1305574"/>
      </dsp:txXfrm>
    </dsp:sp>
    <dsp:sp modelId="{DE951C82-11A5-4AE5-89C5-5FB457CB2540}">
      <dsp:nvSpPr>
        <dsp:cNvPr id="0" name=""/>
        <dsp:cNvSpPr/>
      </dsp:nvSpPr>
      <dsp:spPr>
        <a:xfrm>
          <a:off x="3003873" y="1150967"/>
          <a:ext cx="4282285" cy="13055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600" kern="1200" dirty="0"/>
            <a:t>التعاون بين الدول الأعضاء</a:t>
          </a:r>
          <a:endParaRPr lang="ar-SA" sz="4600" kern="1200" dirty="0"/>
        </a:p>
      </dsp:txBody>
      <dsp:txXfrm>
        <a:off x="3003873" y="1150967"/>
        <a:ext cx="4282285" cy="1305574"/>
      </dsp:txXfrm>
    </dsp:sp>
    <dsp:sp modelId="{06EAE8C5-BE8C-425B-8808-E2FCCB6152E5}">
      <dsp:nvSpPr>
        <dsp:cNvPr id="0" name=""/>
        <dsp:cNvSpPr/>
      </dsp:nvSpPr>
      <dsp:spPr>
        <a:xfrm>
          <a:off x="3003873" y="2782935"/>
          <a:ext cx="4282285" cy="13055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600" kern="1200" dirty="0"/>
            <a:t>حفظ أمن الدول العربية واحترام استقلالها</a:t>
          </a:r>
          <a:endParaRPr lang="ar-SA" sz="4600" kern="1200" dirty="0"/>
        </a:p>
      </dsp:txBody>
      <dsp:txXfrm>
        <a:off x="3003873" y="2782935"/>
        <a:ext cx="4282285" cy="1305574"/>
      </dsp:txXfrm>
    </dsp:sp>
    <dsp:sp modelId="{7CDEEF94-F4DE-4304-BC3F-C6E68BB7526A}">
      <dsp:nvSpPr>
        <dsp:cNvPr id="0" name=""/>
        <dsp:cNvSpPr/>
      </dsp:nvSpPr>
      <dsp:spPr>
        <a:xfrm>
          <a:off x="3003873" y="4414904"/>
          <a:ext cx="4282285" cy="13055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600" kern="1200" dirty="0"/>
            <a:t>تأمين مستقبل الوطن العربي</a:t>
          </a:r>
          <a:endParaRPr lang="ar-SA" sz="4600" kern="1200" dirty="0"/>
        </a:p>
      </dsp:txBody>
      <dsp:txXfrm>
        <a:off x="3003873" y="4414904"/>
        <a:ext cx="4282285" cy="1305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2C29-FB9F-43B1-B614-CFA89284C2C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DF83-60E1-40FC-8024-E556D3CFD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3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2C29-FB9F-43B1-B614-CFA89284C2C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DF83-60E1-40FC-8024-E556D3CFD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2C29-FB9F-43B1-B614-CFA89284C2C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DF83-60E1-40FC-8024-E556D3CFD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0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2C29-FB9F-43B1-B614-CFA89284C2C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DF83-60E1-40FC-8024-E556D3CFD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0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2C29-FB9F-43B1-B614-CFA89284C2C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DF83-60E1-40FC-8024-E556D3CFD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2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2C29-FB9F-43B1-B614-CFA89284C2C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DF83-60E1-40FC-8024-E556D3CFD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2C29-FB9F-43B1-B614-CFA89284C2C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DF83-60E1-40FC-8024-E556D3CFD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2C29-FB9F-43B1-B614-CFA89284C2C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DF83-60E1-40FC-8024-E556D3CFD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2C29-FB9F-43B1-B614-CFA89284C2C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DF83-60E1-40FC-8024-E556D3CFD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4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2C29-FB9F-43B1-B614-CFA89284C2C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DF83-60E1-40FC-8024-E556D3CFD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2C29-FB9F-43B1-B614-CFA89284C2C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DF83-60E1-40FC-8024-E556D3CFD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5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2C29-FB9F-43B1-B614-CFA89284C2C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5DF83-60E1-40FC-8024-E556D3CFD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7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4" Type="http://schemas.microsoft.com/office/2007/relationships/hdphoto" Target="../media/hdphoto1.wdp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4.jp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316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11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33" y="0"/>
            <a:ext cx="6340951" cy="3566785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8776392" y="0"/>
            <a:ext cx="3415608" cy="25187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b="1" dirty="0">
                <a:solidFill>
                  <a:srgbClr val="DC9709"/>
                </a:solidFill>
              </a:rPr>
              <a:t>جامعة الدول العربية</a:t>
            </a:r>
            <a:endParaRPr lang="en-US" sz="4400" b="1" dirty="0">
              <a:solidFill>
                <a:srgbClr val="DC9709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0" y="6522613"/>
            <a:ext cx="2514600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>
                <a:solidFill>
                  <a:srgbClr val="DC9709"/>
                </a:solidFill>
              </a:rPr>
              <a:t>الاسم</a:t>
            </a:r>
            <a:endParaRPr lang="en-US" sz="4000" dirty="0">
              <a:solidFill>
                <a:srgbClr val="DC97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1716793" y="731387"/>
            <a:ext cx="8912180" cy="52124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b="1" dirty="0">
                <a:solidFill>
                  <a:schemeClr val="accent4">
                    <a:lumMod val="50000"/>
                  </a:schemeClr>
                </a:solidFill>
              </a:rPr>
              <a:t>جامعة الدول العربية منظمة إقليمية تضم 22 دولة عربية في قارتي آسيا و أفريقيا</a:t>
            </a:r>
            <a:endParaRPr lang="en-U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11" l="9961" r="89844">
                        <a14:foregroundMark x1="58203" y1="91667" x2="66699" y2="8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82" y="578987"/>
            <a:ext cx="4573515" cy="25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7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11382" y="557427"/>
            <a:ext cx="104266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6000" dirty="0">
                <a:solidFill>
                  <a:schemeClr val="bg1"/>
                </a:solidFill>
              </a:rPr>
              <a:t>ضمت جامعة الدول العربية في بداياتها 7 دول مؤسسة و هي مصر و الأردن و سوريا و لبنان و العراق و المملكة العربية السعودية و اليمن و ذلك في عام 1945م و تم اختيار مدينة القاهرة في جمهورية مصر مقرا دائما للمنظمة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81891" y="277092"/>
            <a:ext cx="11083636" cy="619298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237472661"/>
              </p:ext>
            </p:extLst>
          </p:nvPr>
        </p:nvGraphicFramePr>
        <p:xfrm>
          <a:off x="-899459" y="0"/>
          <a:ext cx="8128000" cy="687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23" y="1365123"/>
            <a:ext cx="4963459" cy="3852335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1288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F39184-77CA-40BD-AB74-4FCCD0716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5F39184-77CA-40BD-AB74-4FCCD0716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EC3B9A-9B2E-42E3-9C2E-B4035CB12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4EEC3B9A-9B2E-42E3-9C2E-B4035CB12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51C82-11A5-4AE5-89C5-5FB457CB2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E951C82-11A5-4AE5-89C5-5FB457CB2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5A0B4-F37C-4233-B0D9-E22BBB37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55C5A0B4-F37C-4233-B0D9-E22BBB37B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EAE8C5-BE8C-425B-8808-E2FCCB615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6EAE8C5-BE8C-425B-8808-E2FCCB615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2123B-5C13-4A89-AA71-30145D228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84B2123B-5C13-4A89-AA71-30145D228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DEEF94-F4DE-4304-BC3F-C6E68BB75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7CDEEF94-F4DE-4304-BC3F-C6E68BB75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78</Words>
  <Application>Microsoft Office PowerPoint</Application>
  <PresentationFormat>شاشة عريضة</PresentationFormat>
  <Paragraphs>8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13</cp:revision>
  <dcterms:created xsi:type="dcterms:W3CDTF">2021-03-04T21:20:02Z</dcterms:created>
  <dcterms:modified xsi:type="dcterms:W3CDTF">2021-03-15T22:28:18Z</dcterms:modified>
</cp:coreProperties>
</file>