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8437"/>
    <a:srgbClr val="F9B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B9571-D996-4BC2-98BE-51A37605ED60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BF22285E-3954-4BA1-987B-5D45A3197132}">
      <dgm:prSet phldrT="[نص]"/>
      <dgm:spPr/>
      <dgm:t>
        <a:bodyPr/>
        <a:lstStyle/>
        <a:p>
          <a:pPr rtl="1"/>
          <a:r>
            <a:rPr lang="ar-SY" dirty="0"/>
            <a:t>آمن جدا و صديق للبيئة</a:t>
          </a:r>
          <a:endParaRPr lang="ar-SA" dirty="0"/>
        </a:p>
      </dgm:t>
    </dgm:pt>
    <dgm:pt modelId="{6AF3D2CA-884A-40A0-A333-1D76ADB78718}" type="parTrans" cxnId="{2A4EF2D0-3400-43A0-B6DC-4282E285B895}">
      <dgm:prSet/>
      <dgm:spPr/>
      <dgm:t>
        <a:bodyPr/>
        <a:lstStyle/>
        <a:p>
          <a:pPr rtl="1"/>
          <a:endParaRPr lang="ar-SA"/>
        </a:p>
      </dgm:t>
    </dgm:pt>
    <dgm:pt modelId="{9D931312-2E9C-41DE-B15F-4630E7F77408}" type="sibTrans" cxnId="{2A4EF2D0-3400-43A0-B6DC-4282E285B895}">
      <dgm:prSet/>
      <dgm:spPr/>
      <dgm:t>
        <a:bodyPr/>
        <a:lstStyle/>
        <a:p>
          <a:pPr rtl="1"/>
          <a:endParaRPr lang="ar-SA"/>
        </a:p>
      </dgm:t>
    </dgm:pt>
    <dgm:pt modelId="{67E1DA2D-939D-47BB-BA56-37A690168108}">
      <dgm:prSet phldrT="[نص]"/>
      <dgm:spPr/>
      <dgm:t>
        <a:bodyPr/>
        <a:lstStyle/>
        <a:p>
          <a:pPr rtl="1"/>
          <a:r>
            <a:rPr lang="ar-SY" dirty="0"/>
            <a:t>يعد من الغازات غير السامة</a:t>
          </a:r>
          <a:endParaRPr lang="ar-SA" dirty="0"/>
        </a:p>
      </dgm:t>
    </dgm:pt>
    <dgm:pt modelId="{17D1F348-29EB-41BA-8A96-0D580FC44189}" type="parTrans" cxnId="{F11222F1-7ED8-4233-BF37-155D861626AB}">
      <dgm:prSet/>
      <dgm:spPr/>
      <dgm:t>
        <a:bodyPr/>
        <a:lstStyle/>
        <a:p>
          <a:pPr rtl="1"/>
          <a:endParaRPr lang="ar-SA"/>
        </a:p>
      </dgm:t>
    </dgm:pt>
    <dgm:pt modelId="{23EAC37D-F222-48E9-BDC1-9D6196B2CA2D}" type="sibTrans" cxnId="{F11222F1-7ED8-4233-BF37-155D861626AB}">
      <dgm:prSet/>
      <dgm:spPr/>
      <dgm:t>
        <a:bodyPr/>
        <a:lstStyle/>
        <a:p>
          <a:pPr rtl="1"/>
          <a:endParaRPr lang="ar-SA"/>
        </a:p>
      </dgm:t>
    </dgm:pt>
    <dgm:pt modelId="{A07E7CBB-B9C7-4B04-BCAB-82D5CCFC1C5E}">
      <dgm:prSet phldrT="[نص]"/>
      <dgm:spPr/>
      <dgm:t>
        <a:bodyPr/>
        <a:lstStyle/>
        <a:p>
          <a:pPr rtl="1"/>
          <a:r>
            <a:rPr lang="ar-SY" dirty="0"/>
            <a:t>أكثر أنواع الطاقة استخدام</a:t>
          </a:r>
        </a:p>
      </dgm:t>
    </dgm:pt>
    <dgm:pt modelId="{CB823E63-F50D-4D8D-A44D-33E0A02BBD5F}" type="parTrans" cxnId="{32DEE7E0-72DE-4853-9CC9-64905BC34066}">
      <dgm:prSet/>
      <dgm:spPr/>
      <dgm:t>
        <a:bodyPr/>
        <a:lstStyle/>
        <a:p>
          <a:pPr rtl="1"/>
          <a:endParaRPr lang="ar-SA"/>
        </a:p>
      </dgm:t>
    </dgm:pt>
    <dgm:pt modelId="{75622604-6DB1-4D98-8160-990E439E7B71}" type="sibTrans" cxnId="{32DEE7E0-72DE-4853-9CC9-64905BC34066}">
      <dgm:prSet/>
      <dgm:spPr/>
      <dgm:t>
        <a:bodyPr/>
        <a:lstStyle/>
        <a:p>
          <a:pPr rtl="1"/>
          <a:endParaRPr lang="ar-SA"/>
        </a:p>
      </dgm:t>
    </dgm:pt>
    <dgm:pt modelId="{DC53B6A4-8DED-41AE-8024-655DB2F25A63}">
      <dgm:prSet phldrT="[نص]"/>
      <dgm:spPr/>
      <dgm:t>
        <a:bodyPr/>
        <a:lstStyle/>
        <a:p>
          <a:pPr rtl="1"/>
          <a:r>
            <a:rPr lang="ar-SY" dirty="0"/>
            <a:t>ليس له رائحة و لا لون</a:t>
          </a:r>
        </a:p>
      </dgm:t>
    </dgm:pt>
    <dgm:pt modelId="{7CDE925A-C9A3-4309-A1F6-8DA9BDC1054D}" type="parTrans" cxnId="{4DF8C726-81B0-4BDD-8177-EB319B4CBDA6}">
      <dgm:prSet/>
      <dgm:spPr/>
      <dgm:t>
        <a:bodyPr/>
        <a:lstStyle/>
        <a:p>
          <a:pPr rtl="1"/>
          <a:endParaRPr lang="ar-SA"/>
        </a:p>
      </dgm:t>
    </dgm:pt>
    <dgm:pt modelId="{B1339CC1-6DA0-4A54-8956-9F5531739B0D}" type="sibTrans" cxnId="{4DF8C726-81B0-4BDD-8177-EB319B4CBDA6}">
      <dgm:prSet/>
      <dgm:spPr/>
      <dgm:t>
        <a:bodyPr/>
        <a:lstStyle/>
        <a:p>
          <a:pPr rtl="1"/>
          <a:endParaRPr lang="ar-SA"/>
        </a:p>
      </dgm:t>
    </dgm:pt>
    <dgm:pt modelId="{094FB68A-9240-47D7-AB9D-D9DEAE90333B}" type="pres">
      <dgm:prSet presAssocID="{DFEB9571-D996-4BC2-98BE-51A37605ED60}" presName="Name0" presStyleCnt="0">
        <dgm:presLayoutVars>
          <dgm:chMax val="7"/>
          <dgm:chPref val="7"/>
          <dgm:dir val="rev"/>
        </dgm:presLayoutVars>
      </dgm:prSet>
      <dgm:spPr/>
    </dgm:pt>
    <dgm:pt modelId="{CC5EA46F-D516-43A9-B5F9-7E027A46445B}" type="pres">
      <dgm:prSet presAssocID="{DFEB9571-D996-4BC2-98BE-51A37605ED60}" presName="Name1" presStyleCnt="0"/>
      <dgm:spPr/>
    </dgm:pt>
    <dgm:pt modelId="{64138681-E9F8-4231-8E1B-012D0521D4EB}" type="pres">
      <dgm:prSet presAssocID="{DFEB9571-D996-4BC2-98BE-51A37605ED60}" presName="cycle" presStyleCnt="0"/>
      <dgm:spPr/>
    </dgm:pt>
    <dgm:pt modelId="{FD16C659-EAD1-4C6A-968C-972B381C0178}" type="pres">
      <dgm:prSet presAssocID="{DFEB9571-D996-4BC2-98BE-51A37605ED60}" presName="srcNode" presStyleLbl="node1" presStyleIdx="0" presStyleCnt="4"/>
      <dgm:spPr/>
    </dgm:pt>
    <dgm:pt modelId="{5996694D-6F49-4516-8CAD-E946ABD8B430}" type="pres">
      <dgm:prSet presAssocID="{DFEB9571-D996-4BC2-98BE-51A37605ED60}" presName="conn" presStyleLbl="parChTrans1D2" presStyleIdx="0" presStyleCnt="1"/>
      <dgm:spPr/>
    </dgm:pt>
    <dgm:pt modelId="{6C1D09D1-67F0-41DE-9F25-FA6092E9F2D6}" type="pres">
      <dgm:prSet presAssocID="{DFEB9571-D996-4BC2-98BE-51A37605ED60}" presName="extraNode" presStyleLbl="node1" presStyleIdx="0" presStyleCnt="4"/>
      <dgm:spPr/>
    </dgm:pt>
    <dgm:pt modelId="{436B75F8-DD59-4C78-B8D9-C9BB99944FD9}" type="pres">
      <dgm:prSet presAssocID="{DFEB9571-D996-4BC2-98BE-51A37605ED60}" presName="dstNode" presStyleLbl="node1" presStyleIdx="0" presStyleCnt="4"/>
      <dgm:spPr/>
    </dgm:pt>
    <dgm:pt modelId="{C1D29593-98A8-4691-B0E6-A4DAE0673996}" type="pres">
      <dgm:prSet presAssocID="{BF22285E-3954-4BA1-987B-5D45A3197132}" presName="text_1" presStyleLbl="node1" presStyleIdx="0" presStyleCnt="4">
        <dgm:presLayoutVars>
          <dgm:bulletEnabled val="1"/>
        </dgm:presLayoutVars>
      </dgm:prSet>
      <dgm:spPr/>
    </dgm:pt>
    <dgm:pt modelId="{8EC556E2-E47E-4C5B-8F0F-07140838B5E3}" type="pres">
      <dgm:prSet presAssocID="{BF22285E-3954-4BA1-987B-5D45A3197132}" presName="accent_1" presStyleCnt="0"/>
      <dgm:spPr/>
    </dgm:pt>
    <dgm:pt modelId="{CEEAB6EF-0B52-431E-9973-C154BB8C629A}" type="pres">
      <dgm:prSet presAssocID="{BF22285E-3954-4BA1-987B-5D45A3197132}" presName="accentRepeatNode" presStyleLbl="solidFgAcc1" presStyleIdx="0" presStyleCnt="4"/>
      <dgm:spPr/>
    </dgm:pt>
    <dgm:pt modelId="{78F7DEE1-8E3A-48B4-A8B9-3289227D637C}" type="pres">
      <dgm:prSet presAssocID="{67E1DA2D-939D-47BB-BA56-37A690168108}" presName="text_2" presStyleLbl="node1" presStyleIdx="1" presStyleCnt="4">
        <dgm:presLayoutVars>
          <dgm:bulletEnabled val="1"/>
        </dgm:presLayoutVars>
      </dgm:prSet>
      <dgm:spPr/>
    </dgm:pt>
    <dgm:pt modelId="{F7CAA132-BE02-4953-BEE1-7ECA84ECD610}" type="pres">
      <dgm:prSet presAssocID="{67E1DA2D-939D-47BB-BA56-37A690168108}" presName="accent_2" presStyleCnt="0"/>
      <dgm:spPr/>
    </dgm:pt>
    <dgm:pt modelId="{6A7BD346-7BBA-4418-93A4-BCD57B87067B}" type="pres">
      <dgm:prSet presAssocID="{67E1DA2D-939D-47BB-BA56-37A690168108}" presName="accentRepeatNode" presStyleLbl="solidFgAcc1" presStyleIdx="1" presStyleCnt="4"/>
      <dgm:spPr/>
    </dgm:pt>
    <dgm:pt modelId="{DEDE8295-1CE6-4CA0-AC52-ED671A43C664}" type="pres">
      <dgm:prSet presAssocID="{A07E7CBB-B9C7-4B04-BCAB-82D5CCFC1C5E}" presName="text_3" presStyleLbl="node1" presStyleIdx="2" presStyleCnt="4">
        <dgm:presLayoutVars>
          <dgm:bulletEnabled val="1"/>
        </dgm:presLayoutVars>
      </dgm:prSet>
      <dgm:spPr/>
    </dgm:pt>
    <dgm:pt modelId="{3CF956E2-8190-4114-8BF2-AABC4239A61D}" type="pres">
      <dgm:prSet presAssocID="{A07E7CBB-B9C7-4B04-BCAB-82D5CCFC1C5E}" presName="accent_3" presStyleCnt="0"/>
      <dgm:spPr/>
    </dgm:pt>
    <dgm:pt modelId="{CF27F47A-A1AE-4E84-94AD-4A476A700373}" type="pres">
      <dgm:prSet presAssocID="{A07E7CBB-B9C7-4B04-BCAB-82D5CCFC1C5E}" presName="accentRepeatNode" presStyleLbl="solidFgAcc1" presStyleIdx="2" presStyleCnt="4"/>
      <dgm:spPr/>
    </dgm:pt>
    <dgm:pt modelId="{808B9B3F-0133-4292-983A-EDECD7FEA864}" type="pres">
      <dgm:prSet presAssocID="{DC53B6A4-8DED-41AE-8024-655DB2F25A63}" presName="text_4" presStyleLbl="node1" presStyleIdx="3" presStyleCnt="4">
        <dgm:presLayoutVars>
          <dgm:bulletEnabled val="1"/>
        </dgm:presLayoutVars>
      </dgm:prSet>
      <dgm:spPr/>
    </dgm:pt>
    <dgm:pt modelId="{5D87CFDF-33B6-4251-96B8-9F5E7864905E}" type="pres">
      <dgm:prSet presAssocID="{DC53B6A4-8DED-41AE-8024-655DB2F25A63}" presName="accent_4" presStyleCnt="0"/>
      <dgm:spPr/>
    </dgm:pt>
    <dgm:pt modelId="{84FA74F6-E758-4541-BB4E-848FE952ABC6}" type="pres">
      <dgm:prSet presAssocID="{DC53B6A4-8DED-41AE-8024-655DB2F25A63}" presName="accentRepeatNode" presStyleLbl="solidFgAcc1" presStyleIdx="3" presStyleCnt="4"/>
      <dgm:spPr/>
    </dgm:pt>
  </dgm:ptLst>
  <dgm:cxnLst>
    <dgm:cxn modelId="{4DF8C726-81B0-4BDD-8177-EB319B4CBDA6}" srcId="{DFEB9571-D996-4BC2-98BE-51A37605ED60}" destId="{DC53B6A4-8DED-41AE-8024-655DB2F25A63}" srcOrd="3" destOrd="0" parTransId="{7CDE925A-C9A3-4309-A1F6-8DA9BDC1054D}" sibTransId="{B1339CC1-6DA0-4A54-8956-9F5531739B0D}"/>
    <dgm:cxn modelId="{A4EA715C-81B2-48F5-A1FF-B74E678291B7}" type="presOf" srcId="{A07E7CBB-B9C7-4B04-BCAB-82D5CCFC1C5E}" destId="{DEDE8295-1CE6-4CA0-AC52-ED671A43C664}" srcOrd="0" destOrd="0" presId="urn:microsoft.com/office/officeart/2008/layout/VerticalCurvedList"/>
    <dgm:cxn modelId="{CE26776D-34CC-4E48-A90E-5E4493903758}" type="presOf" srcId="{BF22285E-3954-4BA1-987B-5D45A3197132}" destId="{C1D29593-98A8-4691-B0E6-A4DAE0673996}" srcOrd="0" destOrd="0" presId="urn:microsoft.com/office/officeart/2008/layout/VerticalCurvedList"/>
    <dgm:cxn modelId="{AC6B9D8E-4846-4EEC-9875-A0FB3145420B}" type="presOf" srcId="{67E1DA2D-939D-47BB-BA56-37A690168108}" destId="{78F7DEE1-8E3A-48B4-A8B9-3289227D637C}" srcOrd="0" destOrd="0" presId="urn:microsoft.com/office/officeart/2008/layout/VerticalCurvedList"/>
    <dgm:cxn modelId="{1B947AC8-BA50-45F8-9FB1-7DD4A0F0185D}" type="presOf" srcId="{DC53B6A4-8DED-41AE-8024-655DB2F25A63}" destId="{808B9B3F-0133-4292-983A-EDECD7FEA864}" srcOrd="0" destOrd="0" presId="urn:microsoft.com/office/officeart/2008/layout/VerticalCurvedList"/>
    <dgm:cxn modelId="{2A4EF2D0-3400-43A0-B6DC-4282E285B895}" srcId="{DFEB9571-D996-4BC2-98BE-51A37605ED60}" destId="{BF22285E-3954-4BA1-987B-5D45A3197132}" srcOrd="0" destOrd="0" parTransId="{6AF3D2CA-884A-40A0-A333-1D76ADB78718}" sibTransId="{9D931312-2E9C-41DE-B15F-4630E7F77408}"/>
    <dgm:cxn modelId="{C73108DD-AE8A-4A8E-9E6D-3240E432F072}" type="presOf" srcId="{DFEB9571-D996-4BC2-98BE-51A37605ED60}" destId="{094FB68A-9240-47D7-AB9D-D9DEAE90333B}" srcOrd="0" destOrd="0" presId="urn:microsoft.com/office/officeart/2008/layout/VerticalCurvedList"/>
    <dgm:cxn modelId="{32DEE7E0-72DE-4853-9CC9-64905BC34066}" srcId="{DFEB9571-D996-4BC2-98BE-51A37605ED60}" destId="{A07E7CBB-B9C7-4B04-BCAB-82D5CCFC1C5E}" srcOrd="2" destOrd="0" parTransId="{CB823E63-F50D-4D8D-A44D-33E0A02BBD5F}" sibTransId="{75622604-6DB1-4D98-8160-990E439E7B71}"/>
    <dgm:cxn modelId="{F11222F1-7ED8-4233-BF37-155D861626AB}" srcId="{DFEB9571-D996-4BC2-98BE-51A37605ED60}" destId="{67E1DA2D-939D-47BB-BA56-37A690168108}" srcOrd="1" destOrd="0" parTransId="{17D1F348-29EB-41BA-8A96-0D580FC44189}" sibTransId="{23EAC37D-F222-48E9-BDC1-9D6196B2CA2D}"/>
    <dgm:cxn modelId="{E0CCF6F9-D70A-414C-AC1E-DBE554983709}" type="presOf" srcId="{9D931312-2E9C-41DE-B15F-4630E7F77408}" destId="{5996694D-6F49-4516-8CAD-E946ABD8B430}" srcOrd="0" destOrd="0" presId="urn:microsoft.com/office/officeart/2008/layout/VerticalCurvedList"/>
    <dgm:cxn modelId="{BE7AC34E-F67E-4E0F-ADB7-211D931213BB}" type="presParOf" srcId="{094FB68A-9240-47D7-AB9D-D9DEAE90333B}" destId="{CC5EA46F-D516-43A9-B5F9-7E027A46445B}" srcOrd="0" destOrd="0" presId="urn:microsoft.com/office/officeart/2008/layout/VerticalCurvedList"/>
    <dgm:cxn modelId="{6A96419B-9C67-4F50-A4C2-0E798C85C048}" type="presParOf" srcId="{CC5EA46F-D516-43A9-B5F9-7E027A46445B}" destId="{64138681-E9F8-4231-8E1B-012D0521D4EB}" srcOrd="0" destOrd="0" presId="urn:microsoft.com/office/officeart/2008/layout/VerticalCurvedList"/>
    <dgm:cxn modelId="{E1B322E4-118A-4F2A-957A-02E963B6ECD5}" type="presParOf" srcId="{64138681-E9F8-4231-8E1B-012D0521D4EB}" destId="{FD16C659-EAD1-4C6A-968C-972B381C0178}" srcOrd="0" destOrd="0" presId="urn:microsoft.com/office/officeart/2008/layout/VerticalCurvedList"/>
    <dgm:cxn modelId="{2E77B83F-77C2-4C4E-AAD8-4DB81D6D94C3}" type="presParOf" srcId="{64138681-E9F8-4231-8E1B-012D0521D4EB}" destId="{5996694D-6F49-4516-8CAD-E946ABD8B430}" srcOrd="1" destOrd="0" presId="urn:microsoft.com/office/officeart/2008/layout/VerticalCurvedList"/>
    <dgm:cxn modelId="{659EF51C-BDF8-4447-A80C-ED0B3FDD8C7A}" type="presParOf" srcId="{64138681-E9F8-4231-8E1B-012D0521D4EB}" destId="{6C1D09D1-67F0-41DE-9F25-FA6092E9F2D6}" srcOrd="2" destOrd="0" presId="urn:microsoft.com/office/officeart/2008/layout/VerticalCurvedList"/>
    <dgm:cxn modelId="{BBD1A83C-04B2-4BFE-B997-3DA3A8FF66DF}" type="presParOf" srcId="{64138681-E9F8-4231-8E1B-012D0521D4EB}" destId="{436B75F8-DD59-4C78-B8D9-C9BB99944FD9}" srcOrd="3" destOrd="0" presId="urn:microsoft.com/office/officeart/2008/layout/VerticalCurvedList"/>
    <dgm:cxn modelId="{531A159E-6D34-4A24-AB6B-451D2950C516}" type="presParOf" srcId="{CC5EA46F-D516-43A9-B5F9-7E027A46445B}" destId="{C1D29593-98A8-4691-B0E6-A4DAE0673996}" srcOrd="1" destOrd="0" presId="urn:microsoft.com/office/officeart/2008/layout/VerticalCurvedList"/>
    <dgm:cxn modelId="{0D284565-EB5F-424C-846E-12D3E47B8C83}" type="presParOf" srcId="{CC5EA46F-D516-43A9-B5F9-7E027A46445B}" destId="{8EC556E2-E47E-4C5B-8F0F-07140838B5E3}" srcOrd="2" destOrd="0" presId="urn:microsoft.com/office/officeart/2008/layout/VerticalCurvedList"/>
    <dgm:cxn modelId="{02744325-8D3D-4AD4-B753-FE7A675A2A19}" type="presParOf" srcId="{8EC556E2-E47E-4C5B-8F0F-07140838B5E3}" destId="{CEEAB6EF-0B52-431E-9973-C154BB8C629A}" srcOrd="0" destOrd="0" presId="urn:microsoft.com/office/officeart/2008/layout/VerticalCurvedList"/>
    <dgm:cxn modelId="{18D39E80-2EF0-412D-B4AB-D1BD51936633}" type="presParOf" srcId="{CC5EA46F-D516-43A9-B5F9-7E027A46445B}" destId="{78F7DEE1-8E3A-48B4-A8B9-3289227D637C}" srcOrd="3" destOrd="0" presId="urn:microsoft.com/office/officeart/2008/layout/VerticalCurvedList"/>
    <dgm:cxn modelId="{5A48D9B1-9F70-4DCE-99F9-16F15AC52DAC}" type="presParOf" srcId="{CC5EA46F-D516-43A9-B5F9-7E027A46445B}" destId="{F7CAA132-BE02-4953-BEE1-7ECA84ECD610}" srcOrd="4" destOrd="0" presId="urn:microsoft.com/office/officeart/2008/layout/VerticalCurvedList"/>
    <dgm:cxn modelId="{313C7D56-ACBF-47DF-A82E-3ADDA784D11E}" type="presParOf" srcId="{F7CAA132-BE02-4953-BEE1-7ECA84ECD610}" destId="{6A7BD346-7BBA-4418-93A4-BCD57B87067B}" srcOrd="0" destOrd="0" presId="urn:microsoft.com/office/officeart/2008/layout/VerticalCurvedList"/>
    <dgm:cxn modelId="{50ECAD2B-7F76-4D5D-93FE-72FA30AB3615}" type="presParOf" srcId="{CC5EA46F-D516-43A9-B5F9-7E027A46445B}" destId="{DEDE8295-1CE6-4CA0-AC52-ED671A43C664}" srcOrd="5" destOrd="0" presId="urn:microsoft.com/office/officeart/2008/layout/VerticalCurvedList"/>
    <dgm:cxn modelId="{AB334E09-7F15-49CC-90B3-86AC99B6AAAE}" type="presParOf" srcId="{CC5EA46F-D516-43A9-B5F9-7E027A46445B}" destId="{3CF956E2-8190-4114-8BF2-AABC4239A61D}" srcOrd="6" destOrd="0" presId="urn:microsoft.com/office/officeart/2008/layout/VerticalCurvedList"/>
    <dgm:cxn modelId="{936AEA48-FC19-4C11-AA7F-8330769E8A3B}" type="presParOf" srcId="{3CF956E2-8190-4114-8BF2-AABC4239A61D}" destId="{CF27F47A-A1AE-4E84-94AD-4A476A700373}" srcOrd="0" destOrd="0" presId="urn:microsoft.com/office/officeart/2008/layout/VerticalCurvedList"/>
    <dgm:cxn modelId="{652CB450-DB01-4A26-B43C-488D74DB6BCA}" type="presParOf" srcId="{CC5EA46F-D516-43A9-B5F9-7E027A46445B}" destId="{808B9B3F-0133-4292-983A-EDECD7FEA864}" srcOrd="7" destOrd="0" presId="urn:microsoft.com/office/officeart/2008/layout/VerticalCurvedList"/>
    <dgm:cxn modelId="{5BBAD414-3F13-4D78-86B5-58340EDDEED2}" type="presParOf" srcId="{CC5EA46F-D516-43A9-B5F9-7E027A46445B}" destId="{5D87CFDF-33B6-4251-96B8-9F5E7864905E}" srcOrd="8" destOrd="0" presId="urn:microsoft.com/office/officeart/2008/layout/VerticalCurvedList"/>
    <dgm:cxn modelId="{9036CFBD-9E6A-4FDF-B5FA-2B13B9C3DD8B}" type="presParOf" srcId="{5D87CFDF-33B6-4251-96B8-9F5E7864905E}" destId="{84FA74F6-E758-4541-BB4E-848FE952ABC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6694D-6F49-4516-8CAD-E946ABD8B430}">
      <dsp:nvSpPr>
        <dsp:cNvPr id="0" name=""/>
        <dsp:cNvSpPr/>
      </dsp:nvSpPr>
      <dsp:spPr>
        <a:xfrm>
          <a:off x="6961492" y="-937410"/>
          <a:ext cx="7293488" cy="7293488"/>
        </a:xfrm>
        <a:prstGeom prst="blockArc">
          <a:avLst>
            <a:gd name="adj1" fmla="val 8100000"/>
            <a:gd name="adj2" fmla="val 13500000"/>
            <a:gd name="adj3" fmla="val 296"/>
          </a:avLst>
        </a:pr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29593-98A8-4691-B0E6-A4DAE0673996}">
      <dsp:nvSpPr>
        <dsp:cNvPr id="0" name=""/>
        <dsp:cNvSpPr/>
      </dsp:nvSpPr>
      <dsp:spPr>
        <a:xfrm>
          <a:off x="76582" y="416587"/>
          <a:ext cx="7440913" cy="8336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661676" bIns="114300" numCol="1" spcCol="1270" anchor="ctr" anchorCtr="0">
          <a:noAutofit/>
        </a:bodyPr>
        <a:lstStyle/>
        <a:p>
          <a:pPr marL="0" lvl="0" indent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500" kern="1200" dirty="0"/>
            <a:t>آمن جدا و صديق للبيئة</a:t>
          </a:r>
          <a:endParaRPr lang="ar-SA" sz="4500" kern="1200" dirty="0"/>
        </a:p>
      </dsp:txBody>
      <dsp:txXfrm>
        <a:off x="76582" y="416587"/>
        <a:ext cx="7440913" cy="833607"/>
      </dsp:txXfrm>
    </dsp:sp>
    <dsp:sp modelId="{CEEAB6EF-0B52-431E-9973-C154BB8C629A}">
      <dsp:nvSpPr>
        <dsp:cNvPr id="0" name=""/>
        <dsp:cNvSpPr/>
      </dsp:nvSpPr>
      <dsp:spPr>
        <a:xfrm>
          <a:off x="699649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7DEE1-8E3A-48B4-A8B9-3289227D637C}">
      <dsp:nvSpPr>
        <dsp:cNvPr id="0" name=""/>
        <dsp:cNvSpPr/>
      </dsp:nvSpPr>
      <dsp:spPr>
        <a:xfrm>
          <a:off x="76582" y="1667215"/>
          <a:ext cx="6962986" cy="833607"/>
        </a:xfrm>
        <a:prstGeom prst="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661676" bIns="114300" numCol="1" spcCol="1270" anchor="ctr" anchorCtr="0">
          <a:noAutofit/>
        </a:bodyPr>
        <a:lstStyle/>
        <a:p>
          <a:pPr marL="0" lvl="0" indent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500" kern="1200" dirty="0"/>
            <a:t>يعد من الغازات غير السامة</a:t>
          </a:r>
          <a:endParaRPr lang="ar-SA" sz="4500" kern="1200" dirty="0"/>
        </a:p>
      </dsp:txBody>
      <dsp:txXfrm>
        <a:off x="76582" y="1667215"/>
        <a:ext cx="6962986" cy="833607"/>
      </dsp:txXfrm>
    </dsp:sp>
    <dsp:sp modelId="{6A7BD346-7BBA-4418-93A4-BCD57B87067B}">
      <dsp:nvSpPr>
        <dsp:cNvPr id="0" name=""/>
        <dsp:cNvSpPr/>
      </dsp:nvSpPr>
      <dsp:spPr>
        <a:xfrm>
          <a:off x="6518563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DE8295-1CE6-4CA0-AC52-ED671A43C664}">
      <dsp:nvSpPr>
        <dsp:cNvPr id="0" name=""/>
        <dsp:cNvSpPr/>
      </dsp:nvSpPr>
      <dsp:spPr>
        <a:xfrm>
          <a:off x="76582" y="2917843"/>
          <a:ext cx="6962986" cy="833607"/>
        </a:xfrm>
        <a:prstGeom prst="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661676" bIns="114300" numCol="1" spcCol="1270" anchor="ctr" anchorCtr="0">
          <a:noAutofit/>
        </a:bodyPr>
        <a:lstStyle/>
        <a:p>
          <a:pPr marL="0" lvl="0" indent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500" kern="1200" dirty="0"/>
            <a:t>أكثر أنواع الطاقة استخدام</a:t>
          </a:r>
        </a:p>
      </dsp:txBody>
      <dsp:txXfrm>
        <a:off x="76582" y="2917843"/>
        <a:ext cx="6962986" cy="833607"/>
      </dsp:txXfrm>
    </dsp:sp>
    <dsp:sp modelId="{CF27F47A-A1AE-4E84-94AD-4A476A700373}">
      <dsp:nvSpPr>
        <dsp:cNvPr id="0" name=""/>
        <dsp:cNvSpPr/>
      </dsp:nvSpPr>
      <dsp:spPr>
        <a:xfrm>
          <a:off x="6518563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B9B3F-0133-4292-983A-EDECD7FEA864}">
      <dsp:nvSpPr>
        <dsp:cNvPr id="0" name=""/>
        <dsp:cNvSpPr/>
      </dsp:nvSpPr>
      <dsp:spPr>
        <a:xfrm>
          <a:off x="76582" y="4168472"/>
          <a:ext cx="7440913" cy="833607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661676" bIns="114300" numCol="1" spcCol="1270" anchor="ctr" anchorCtr="0">
          <a:noAutofit/>
        </a:bodyPr>
        <a:lstStyle/>
        <a:p>
          <a:pPr marL="0" lvl="0" indent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500" kern="1200" dirty="0"/>
            <a:t>ليس له رائحة و لا لون</a:t>
          </a:r>
        </a:p>
      </dsp:txBody>
      <dsp:txXfrm>
        <a:off x="76582" y="4168472"/>
        <a:ext cx="7440913" cy="833607"/>
      </dsp:txXfrm>
    </dsp:sp>
    <dsp:sp modelId="{84FA74F6-E758-4541-BB4E-848FE952ABC6}">
      <dsp:nvSpPr>
        <dsp:cNvPr id="0" name=""/>
        <dsp:cNvSpPr/>
      </dsp:nvSpPr>
      <dsp:spPr>
        <a:xfrm>
          <a:off x="699649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5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1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4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2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2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9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8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1BD3-993F-45C0-92F3-346D02D7B0E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1C4C-29CC-4B6E-8D17-3A286058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304800" y="221673"/>
            <a:ext cx="5695949" cy="3491345"/>
          </a:xfrm>
          <a:prstGeom prst="ellipse">
            <a:avLst/>
          </a:prstGeom>
          <a:solidFill>
            <a:srgbClr val="F9B927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400" b="1" dirty="0">
                <a:solidFill>
                  <a:srgbClr val="FF0000"/>
                </a:solidFill>
              </a:rPr>
              <a:t>الطاقة غير المتجددة</a:t>
            </a:r>
          </a:p>
          <a:p>
            <a:pPr algn="ctr"/>
            <a:r>
              <a:rPr lang="ar-SY" sz="4400" b="1" dirty="0">
                <a:solidFill>
                  <a:srgbClr val="FF0000"/>
                </a:solidFill>
              </a:rPr>
              <a:t>(الغاز الطبيعي)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9116291" y="6303818"/>
            <a:ext cx="3075709" cy="554182"/>
          </a:xfrm>
          <a:prstGeom prst="rect">
            <a:avLst/>
          </a:prstGeom>
          <a:solidFill>
            <a:srgbClr val="F9B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الاسم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451889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داسي 1"/>
          <p:cNvSpPr/>
          <p:nvPr/>
        </p:nvSpPr>
        <p:spPr>
          <a:xfrm>
            <a:off x="2653145" y="1098405"/>
            <a:ext cx="9324109" cy="2784764"/>
          </a:xfrm>
          <a:prstGeom prst="hexagon">
            <a:avLst/>
          </a:prstGeom>
          <a:solidFill>
            <a:srgbClr val="F9B92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/>
              <a:t>الغاز الطبيعي أحد مصادر الطاقة غير المتجددة و يتشابه الغاز الطبيعي مع النفط في التواجد بين طبقات الصخور العميقة بباطن الأرض</a:t>
            </a:r>
            <a:endParaRPr lang="en-US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3883169"/>
            <a:ext cx="3713018" cy="2857283"/>
          </a:xfrm>
          <a:prstGeom prst="rect">
            <a:avLst/>
          </a:prstGeom>
          <a:ln w="76200">
            <a:solidFill>
              <a:srgbClr val="F9B927"/>
            </a:solidFill>
          </a:ln>
        </p:spPr>
      </p:pic>
    </p:spTree>
    <p:extLst>
      <p:ext uri="{BB962C8B-B14F-4D97-AF65-F5344CB8AC3E}">
        <p14:creationId xmlns:p14="http://schemas.microsoft.com/office/powerpoint/2010/main" val="413324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57100029"/>
              </p:ext>
            </p:extLst>
          </p:nvPr>
        </p:nvGraphicFramePr>
        <p:xfrm>
          <a:off x="508000" y="4425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شكل بيضاوي 2"/>
          <p:cNvSpPr/>
          <p:nvPr/>
        </p:nvSpPr>
        <p:spPr>
          <a:xfrm>
            <a:off x="8201891" y="1066801"/>
            <a:ext cx="3574473" cy="3657600"/>
          </a:xfrm>
          <a:prstGeom prst="ellipse">
            <a:avLst/>
          </a:prstGeom>
          <a:solidFill>
            <a:srgbClr val="B784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400" b="1" dirty="0"/>
              <a:t>خصائص الغاز الطبيعي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0996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داسي 1"/>
          <p:cNvSpPr/>
          <p:nvPr/>
        </p:nvSpPr>
        <p:spPr>
          <a:xfrm>
            <a:off x="803564" y="290945"/>
            <a:ext cx="10744199" cy="6400800"/>
          </a:xfrm>
          <a:prstGeom prst="hexagon">
            <a:avLst/>
          </a:prstGeom>
          <a:solidFill>
            <a:srgbClr val="F9B92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Y" sz="4000" b="1" dirty="0"/>
              <a:t>و للغاز الطبيعي العديد من الاستخدامات فهو يستخدم للطبخ و التدفئة و تعبة الثلاجات و تحلية مياه البحر</a:t>
            </a:r>
          </a:p>
          <a:p>
            <a:r>
              <a:rPr lang="ar-SY" sz="4000" b="1" dirty="0"/>
              <a:t>و النفط و الغاز الطبيعي قد يكونان في بئر واحد أو يوجد الغاز في بئر منفصلة و يسمى الغاز الحر</a:t>
            </a:r>
          </a:p>
          <a:p>
            <a:r>
              <a:rPr lang="ar-SY" sz="4000" b="1" dirty="0"/>
              <a:t>و اكتشف الغاز الحر في دولة الكويت عام 2066 م في عدة حقول شمال البلاد منها الصابرية و أم نقا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781931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110</Words>
  <Application>Microsoft Office PowerPoint</Application>
  <PresentationFormat>شاشة عريضة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3</cp:revision>
  <dcterms:created xsi:type="dcterms:W3CDTF">2021-03-15T21:54:39Z</dcterms:created>
  <dcterms:modified xsi:type="dcterms:W3CDTF">2021-03-15T22:24:10Z</dcterms:modified>
</cp:coreProperties>
</file>