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20" r:id="rId2"/>
    <p:sldId id="398" r:id="rId3"/>
    <p:sldId id="421" r:id="rId4"/>
    <p:sldId id="422" r:id="rId5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D60093"/>
    <a:srgbClr val="00CC99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85" autoAdjust="0"/>
    <p:restoredTop sz="94660"/>
  </p:normalViewPr>
  <p:slideViewPr>
    <p:cSldViewPr snapToGrid="0">
      <p:cViewPr>
        <p:scale>
          <a:sx n="66" d="100"/>
          <a:sy n="66" d="100"/>
        </p:scale>
        <p:origin x="-282" y="-72"/>
      </p:cViewPr>
      <p:guideLst>
        <p:guide orient="horz" pos="2238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28/07/1442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28/07/1442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28/07/1442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28/07/1442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28/07/1442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28/07/1442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28/07/1442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28/07/1442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28/07/1442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28/07/1442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28/07/1442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28/07/1442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10" Type="http://schemas.openxmlformats.org/officeDocument/2006/relationships/image" Target="../media/image7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F909AC0-67BA-4739-8F0E-A75B5EC7AC9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6356" tIns="173178" rIns="346356" bIns="173178"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45461403-F714-4DA6-A363-C417B509AF4D}"/>
              </a:ext>
            </a:extLst>
          </p:cNvPr>
          <p:cNvSpPr/>
          <p:nvPr/>
        </p:nvSpPr>
        <p:spPr>
          <a:xfrm flipH="1">
            <a:off x="3" y="1470623"/>
            <a:ext cx="9123683" cy="1059469"/>
          </a:xfrm>
          <a:custGeom>
            <a:avLst/>
            <a:gdLst>
              <a:gd name="connsiteX0" fmla="*/ 1454087 w 1454087"/>
              <a:gd name="connsiteY0" fmla="*/ 0 h 476761"/>
              <a:gd name="connsiteX1" fmla="*/ 0 w 1454087"/>
              <a:gd name="connsiteY1" fmla="*/ 0 h 476761"/>
              <a:gd name="connsiteX2" fmla="*/ 0 w 1454087"/>
              <a:gd name="connsiteY2" fmla="*/ 271263 h 476761"/>
              <a:gd name="connsiteX3" fmla="*/ 1302021 w 1454087"/>
              <a:gd name="connsiteY3" fmla="*/ 473849 h 476761"/>
              <a:gd name="connsiteX4" fmla="*/ 1454087 w 1454087"/>
              <a:gd name="connsiteY4" fmla="*/ 466723 h 47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4087" h="476761">
                <a:moveTo>
                  <a:pt x="1454087" y="0"/>
                </a:moveTo>
                <a:lnTo>
                  <a:pt x="0" y="0"/>
                </a:lnTo>
                <a:lnTo>
                  <a:pt x="0" y="271263"/>
                </a:lnTo>
                <a:cubicBezTo>
                  <a:pt x="425381" y="445104"/>
                  <a:pt x="811717" y="489471"/>
                  <a:pt x="1302021" y="473849"/>
                </a:cubicBezTo>
                <a:lnTo>
                  <a:pt x="1454087" y="466723"/>
                </a:lnTo>
                <a:close/>
              </a:path>
            </a:pathLst>
          </a:custGeom>
          <a:solidFill>
            <a:srgbClr val="FFFF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6356" tIns="173178" rIns="346356" bIns="173178"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CAD24777-C57D-48F3-8128-698DA761FDE4}"/>
              </a:ext>
            </a:extLst>
          </p:cNvPr>
          <p:cNvSpPr/>
          <p:nvPr/>
        </p:nvSpPr>
        <p:spPr>
          <a:xfrm flipH="1">
            <a:off x="0" y="-1"/>
            <a:ext cx="12192000" cy="2290713"/>
          </a:xfrm>
          <a:custGeom>
            <a:avLst/>
            <a:gdLst>
              <a:gd name="connsiteX0" fmla="*/ 1943100 w 1943100"/>
              <a:gd name="connsiteY0" fmla="*/ 0 h 1543050"/>
              <a:gd name="connsiteX1" fmla="*/ 971550 w 1943100"/>
              <a:gd name="connsiteY1" fmla="*/ 0 h 1543050"/>
              <a:gd name="connsiteX2" fmla="*/ 0 w 1943100"/>
              <a:gd name="connsiteY2" fmla="*/ 0 h 1543050"/>
              <a:gd name="connsiteX3" fmla="*/ 0 w 1943100"/>
              <a:gd name="connsiteY3" fmla="*/ 1209929 h 1543050"/>
              <a:gd name="connsiteX4" fmla="*/ 971550 w 1943100"/>
              <a:gd name="connsiteY4" fmla="*/ 1543050 h 1543050"/>
              <a:gd name="connsiteX5" fmla="*/ 1943100 w 1943100"/>
              <a:gd name="connsiteY5" fmla="*/ 1209929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3100" h="1543050">
                <a:moveTo>
                  <a:pt x="1943100" y="0"/>
                </a:moveTo>
                <a:lnTo>
                  <a:pt x="971550" y="0"/>
                </a:lnTo>
                <a:lnTo>
                  <a:pt x="0" y="0"/>
                </a:lnTo>
                <a:lnTo>
                  <a:pt x="0" y="1209929"/>
                </a:lnTo>
                <a:cubicBezTo>
                  <a:pt x="264744" y="1432227"/>
                  <a:pt x="567733" y="1518930"/>
                  <a:pt x="971550" y="1543050"/>
                </a:cubicBezTo>
                <a:cubicBezTo>
                  <a:pt x="1375367" y="1518930"/>
                  <a:pt x="1678356" y="1432227"/>
                  <a:pt x="1943100" y="1209929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6356" tIns="173178" rIns="346356" bIns="173178"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C1F6A049-B503-44CF-9259-9B419FA98560}"/>
              </a:ext>
            </a:extLst>
          </p:cNvPr>
          <p:cNvSpPr/>
          <p:nvPr/>
        </p:nvSpPr>
        <p:spPr>
          <a:xfrm flipV="1">
            <a:off x="3068342" y="3003850"/>
            <a:ext cx="9123627" cy="1059469"/>
          </a:xfrm>
          <a:custGeom>
            <a:avLst/>
            <a:gdLst>
              <a:gd name="connsiteX0" fmla="*/ 1090223 w 1454078"/>
              <a:gd name="connsiteY0" fmla="*/ 476669 h 476761"/>
              <a:gd name="connsiteX1" fmla="*/ 1292988 w 1454078"/>
              <a:gd name="connsiteY1" fmla="*/ 473849 h 476761"/>
              <a:gd name="connsiteX2" fmla="*/ 1454078 w 1454078"/>
              <a:gd name="connsiteY2" fmla="*/ 466247 h 476761"/>
              <a:gd name="connsiteX3" fmla="*/ 1454078 w 1454078"/>
              <a:gd name="connsiteY3" fmla="*/ 0 h 476761"/>
              <a:gd name="connsiteX4" fmla="*/ 0 w 1454078"/>
              <a:gd name="connsiteY4" fmla="*/ 0 h 476761"/>
              <a:gd name="connsiteX5" fmla="*/ 0 w 1454078"/>
              <a:gd name="connsiteY5" fmla="*/ 271263 h 476761"/>
              <a:gd name="connsiteX6" fmla="*/ 1090223 w 1454078"/>
              <a:gd name="connsiteY6" fmla="*/ 476669 h 47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4078" h="476761">
                <a:moveTo>
                  <a:pt x="1090223" y="476669"/>
                </a:moveTo>
                <a:cubicBezTo>
                  <a:pt x="1155980" y="477088"/>
                  <a:pt x="1223430" y="476081"/>
                  <a:pt x="1292988" y="473849"/>
                </a:cubicBezTo>
                <a:lnTo>
                  <a:pt x="1454078" y="466247"/>
                </a:lnTo>
                <a:lnTo>
                  <a:pt x="1454078" y="0"/>
                </a:lnTo>
                <a:lnTo>
                  <a:pt x="0" y="0"/>
                </a:lnTo>
                <a:lnTo>
                  <a:pt x="0" y="271263"/>
                </a:lnTo>
                <a:cubicBezTo>
                  <a:pt x="362083" y="420269"/>
                  <a:pt x="695679" y="474152"/>
                  <a:pt x="1090223" y="476669"/>
                </a:cubicBezTo>
                <a:close/>
              </a:path>
            </a:pathLst>
          </a:custGeom>
          <a:solidFill>
            <a:srgbClr val="CC33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6356" tIns="173178" rIns="346356" bIns="173178"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6823A752-0C9E-47C4-BA32-F5063C11597D}"/>
              </a:ext>
            </a:extLst>
          </p:cNvPr>
          <p:cNvSpPr/>
          <p:nvPr/>
        </p:nvSpPr>
        <p:spPr>
          <a:xfrm flipH="1" flipV="1">
            <a:off x="-31" y="3141674"/>
            <a:ext cx="12192000" cy="3716327"/>
          </a:xfrm>
          <a:custGeom>
            <a:avLst/>
            <a:gdLst>
              <a:gd name="connsiteX0" fmla="*/ 1943100 w 1943100"/>
              <a:gd name="connsiteY0" fmla="*/ 0 h 1543050"/>
              <a:gd name="connsiteX1" fmla="*/ 971550 w 1943100"/>
              <a:gd name="connsiteY1" fmla="*/ 0 h 1543050"/>
              <a:gd name="connsiteX2" fmla="*/ 0 w 1943100"/>
              <a:gd name="connsiteY2" fmla="*/ 0 h 1543050"/>
              <a:gd name="connsiteX3" fmla="*/ 0 w 1943100"/>
              <a:gd name="connsiteY3" fmla="*/ 1209929 h 1543050"/>
              <a:gd name="connsiteX4" fmla="*/ 971550 w 1943100"/>
              <a:gd name="connsiteY4" fmla="*/ 1543050 h 1543050"/>
              <a:gd name="connsiteX5" fmla="*/ 1943100 w 1943100"/>
              <a:gd name="connsiteY5" fmla="*/ 1209929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3100" h="1543050">
                <a:moveTo>
                  <a:pt x="1943100" y="0"/>
                </a:moveTo>
                <a:lnTo>
                  <a:pt x="971550" y="0"/>
                </a:lnTo>
                <a:lnTo>
                  <a:pt x="0" y="0"/>
                </a:lnTo>
                <a:lnTo>
                  <a:pt x="0" y="1209929"/>
                </a:lnTo>
                <a:cubicBezTo>
                  <a:pt x="264744" y="1432227"/>
                  <a:pt x="567733" y="1518930"/>
                  <a:pt x="971550" y="1543050"/>
                </a:cubicBezTo>
                <a:cubicBezTo>
                  <a:pt x="1375367" y="1518930"/>
                  <a:pt x="1678356" y="1432227"/>
                  <a:pt x="1943100" y="12099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6356" tIns="173178" rIns="346356" bIns="173178"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D103335-C031-470E-B9B0-5A09676D27AE}"/>
              </a:ext>
            </a:extLst>
          </p:cNvPr>
          <p:cNvSpPr txBox="1"/>
          <p:nvPr/>
        </p:nvSpPr>
        <p:spPr>
          <a:xfrm>
            <a:off x="3846286" y="972588"/>
            <a:ext cx="6139543" cy="996069"/>
          </a:xfrm>
          <a:prstGeom prst="rect">
            <a:avLst/>
          </a:prstGeom>
          <a:noFill/>
        </p:spPr>
        <p:txBody>
          <a:bodyPr wrap="square" lIns="346356" tIns="173178" rIns="346356" bIns="173178" rtlCol="0">
            <a:spAutoFit/>
          </a:bodyPr>
          <a:lstStyle/>
          <a:p>
            <a:pPr algn="ctr"/>
            <a:r>
              <a:rPr lang="ar-SY" sz="4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اسم الطالب ....... </a:t>
            </a:r>
            <a:endParaRPr lang="en-US" sz="4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B08D8A3-C812-4DE2-9021-9D8ED48A2304}"/>
              </a:ext>
            </a:extLst>
          </p:cNvPr>
          <p:cNvSpPr txBox="1"/>
          <p:nvPr/>
        </p:nvSpPr>
        <p:spPr>
          <a:xfrm>
            <a:off x="4198986" y="1567462"/>
            <a:ext cx="4561843" cy="965292"/>
          </a:xfrm>
          <a:prstGeom prst="rect">
            <a:avLst/>
          </a:prstGeom>
          <a:noFill/>
        </p:spPr>
        <p:txBody>
          <a:bodyPr wrap="square" lIns="346356" tIns="173178" rIns="346356" bIns="173178" rtlCol="0">
            <a:spAutoFit/>
          </a:bodyPr>
          <a:lstStyle/>
          <a:p>
            <a:pPr algn="ctr"/>
            <a:r>
              <a:rPr lang="ar-SY" sz="4000" dirty="0" smtClean="0">
                <a:solidFill>
                  <a:schemeClr val="bg1">
                    <a:alpha val="52000"/>
                  </a:schemeClr>
                </a:solidFill>
              </a:rPr>
              <a:t>الصف .........          </a:t>
            </a:r>
            <a:endParaRPr lang="en-US" sz="4000" dirty="0">
              <a:solidFill>
                <a:schemeClr val="bg1">
                  <a:alpha val="52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E3F7167-100B-4459-8F69-43802571AF8F}"/>
              </a:ext>
            </a:extLst>
          </p:cNvPr>
          <p:cNvSpPr txBox="1"/>
          <p:nvPr/>
        </p:nvSpPr>
        <p:spPr>
          <a:xfrm>
            <a:off x="4198986" y="256223"/>
            <a:ext cx="5786844" cy="965292"/>
          </a:xfrm>
          <a:prstGeom prst="rect">
            <a:avLst/>
          </a:prstGeom>
          <a:noFill/>
        </p:spPr>
        <p:txBody>
          <a:bodyPr wrap="square" lIns="346356" tIns="173178" rIns="346356" bIns="173178" rtlCol="0">
            <a:spAutoFit/>
          </a:bodyPr>
          <a:lstStyle/>
          <a:p>
            <a:pPr algn="ctr"/>
            <a:r>
              <a:rPr lang="ar-SY" sz="4000" b="1" dirty="0" smtClean="0">
                <a:solidFill>
                  <a:srgbClr val="FF99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تقرير عن ..........</a:t>
            </a:r>
            <a:endParaRPr lang="en-US" sz="4000" b="1" dirty="0">
              <a:solidFill>
                <a:srgbClr val="FF99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64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476" y="2807237"/>
            <a:ext cx="1209316" cy="821595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=""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8598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=""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620249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=""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2087977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=""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1029401" y="1526310"/>
            <a:ext cx="2748179" cy="1302273"/>
            <a:chOff x="433987" y="1526310"/>
            <a:chExt cx="2748179" cy="130227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=""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433987" y="1526310"/>
              <a:ext cx="2748179" cy="1302273"/>
            </a:xfrm>
            <a:prstGeom prst="trapezoid">
              <a:avLst>
                <a:gd name="adj" fmla="val 808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118320" y="1537603"/>
              <a:ext cx="14615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الوحدة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الأقمار الصناعية و التلسكوبات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=""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604012" y="2195561"/>
              <a:ext cx="2371417" cy="586538"/>
              <a:chOff x="3115651" y="5653352"/>
              <a:chExt cx="2371417" cy="586538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=""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02064" y="5653352"/>
                <a:ext cx="11434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endParaRPr lang="ar-SY" sz="1600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=""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115651" y="5839780"/>
                <a:ext cx="237141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مخاطر الأقمار الصناعية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620249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TextBox 6">
            <a:extLst>
              <a:ext uri="{FF2B5EF4-FFF2-40B4-BE49-F238E27FC236}">
                <a16:creationId xmlns="" xmlns:a16="http://schemas.microsoft.com/office/drawing/2014/main" id="{2D4CB226-F877-4EB7-A865-F98099084D18}"/>
              </a:ext>
            </a:extLst>
          </p:cNvPr>
          <p:cNvSpPr txBox="1"/>
          <p:nvPr/>
        </p:nvSpPr>
        <p:spPr>
          <a:xfrm>
            <a:off x="4993347" y="282035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مخاطر الأقمار الصناعية</a:t>
            </a:r>
            <a:endParaRPr lang="ar-SY" sz="28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4" name="Rectangle 5">
            <a:extLst>
              <a:ext uri="{FF2B5EF4-FFF2-40B4-BE49-F238E27FC236}">
                <a16:creationId xmlns="" xmlns:a16="http://schemas.microsoft.com/office/drawing/2014/main" id="{DC715143-7334-470B-A014-DCB2A29EA980}"/>
              </a:ext>
            </a:extLst>
          </p:cNvPr>
          <p:cNvSpPr/>
          <p:nvPr/>
        </p:nvSpPr>
        <p:spPr>
          <a:xfrm rot="21082034">
            <a:off x="5504040" y="1570026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">
            <a:extLst>
              <a:ext uri="{FF2B5EF4-FFF2-40B4-BE49-F238E27FC236}">
                <a16:creationId xmlns="" xmlns:a16="http://schemas.microsoft.com/office/drawing/2014/main" id="{0A29B1CB-0A61-4957-8A39-3368BF16DD12}"/>
              </a:ext>
            </a:extLst>
          </p:cNvPr>
          <p:cNvSpPr/>
          <p:nvPr/>
        </p:nvSpPr>
        <p:spPr>
          <a:xfrm>
            <a:off x="5465495" y="1211369"/>
            <a:ext cx="4310743" cy="798286"/>
          </a:xfrm>
          <a:prstGeom prst="roundRect">
            <a:avLst>
              <a:gd name="adj" fmla="val 239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59">
            <a:extLst>
              <a:ext uri="{FF2B5EF4-FFF2-40B4-BE49-F238E27FC236}">
                <a16:creationId xmlns="" xmlns:a16="http://schemas.microsoft.com/office/drawing/2014/main" id="{4EA138CA-3174-4A1E-B29D-AB97F593DFA7}"/>
              </a:ext>
            </a:extLst>
          </p:cNvPr>
          <p:cNvGrpSpPr/>
          <p:nvPr/>
        </p:nvGrpSpPr>
        <p:grpSpPr>
          <a:xfrm>
            <a:off x="5511036" y="1243535"/>
            <a:ext cx="4310744" cy="1083220"/>
            <a:chOff x="3282225" y="786909"/>
            <a:chExt cx="4310744" cy="1083220"/>
          </a:xfrm>
        </p:grpSpPr>
        <p:sp>
          <p:nvSpPr>
            <p:cNvPr id="47" name="TextBox 7">
              <a:extLst>
                <a:ext uri="{FF2B5EF4-FFF2-40B4-BE49-F238E27FC236}">
                  <a16:creationId xmlns="" xmlns:a16="http://schemas.microsoft.com/office/drawing/2014/main" id="{AD477DF3-888F-41F5-9B7C-6DE0F2181350}"/>
                </a:ext>
              </a:extLst>
            </p:cNvPr>
            <p:cNvSpPr txBox="1"/>
            <p:nvPr/>
          </p:nvSpPr>
          <p:spPr>
            <a:xfrm>
              <a:off x="3809131" y="786909"/>
              <a:ext cx="37838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يعتمد</a:t>
              </a:r>
              <a:r>
                <a:rPr lang="ar-SY" sz="20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العالم اليوم على الأقمار الصناعية بمختلف أنواعها </a:t>
              </a:r>
              <a:endParaRPr lang="en-US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48" name="TextBox 8">
              <a:extLst>
                <a:ext uri="{FF2B5EF4-FFF2-40B4-BE49-F238E27FC236}">
                  <a16:creationId xmlns="" xmlns:a16="http://schemas.microsoft.com/office/drawing/2014/main" id="{E23CA44F-3E8E-4AD3-B2C9-F0F26A5D32E6}"/>
                </a:ext>
              </a:extLst>
            </p:cNvPr>
            <p:cNvSpPr txBox="1"/>
            <p:nvPr/>
          </p:nvSpPr>
          <p:spPr>
            <a:xfrm>
              <a:off x="3282225" y="1470019"/>
              <a:ext cx="4310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52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5504040" y="2724232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5465495" y="2365575"/>
            <a:ext cx="4310743" cy="798286"/>
          </a:xfrm>
          <a:prstGeom prst="roundRect">
            <a:avLst>
              <a:gd name="adj" fmla="val 239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5624284" y="2428156"/>
            <a:ext cx="4032103" cy="780808"/>
            <a:chOff x="3395473" y="1971530"/>
            <a:chExt cx="4032103" cy="780808"/>
          </a:xfrm>
        </p:grpSpPr>
        <p:sp>
          <p:nvSpPr>
            <p:cNvPr id="55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56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3809131" y="2044452"/>
              <a:ext cx="36184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وهي </a:t>
              </a:r>
              <a:r>
                <a:rPr lang="ar-SY" sz="2000" b="1" dirty="0" smtClean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أصبحت</a:t>
              </a:r>
              <a:r>
                <a:rPr lang="ar-SY" sz="20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بنية فضائية أساسية في </a:t>
              </a:r>
              <a:r>
                <a:rPr lang="ar-SY" sz="2000" b="1" dirty="0" smtClean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أداء</a:t>
              </a:r>
              <a:r>
                <a:rPr lang="ar-SY" sz="20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المجتمعات</a:t>
              </a:r>
              <a:endPara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57" name="Rectangle 16">
            <a:extLst>
              <a:ext uri="{FF2B5EF4-FFF2-40B4-BE49-F238E27FC236}">
                <a16:creationId xmlns="" xmlns:a16="http://schemas.microsoft.com/office/drawing/2014/main" id="{6C6C2728-C084-4615-B21B-DBBE26CA6A30}"/>
              </a:ext>
            </a:extLst>
          </p:cNvPr>
          <p:cNvSpPr/>
          <p:nvPr/>
        </p:nvSpPr>
        <p:spPr>
          <a:xfrm rot="21082034">
            <a:off x="5504040" y="3878438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: Rounded Corners 17">
            <a:extLst>
              <a:ext uri="{FF2B5EF4-FFF2-40B4-BE49-F238E27FC236}">
                <a16:creationId xmlns="" xmlns:a16="http://schemas.microsoft.com/office/drawing/2014/main" id="{710881B9-4B7B-476E-A7EF-0C95EC8A57AB}"/>
              </a:ext>
            </a:extLst>
          </p:cNvPr>
          <p:cNvSpPr/>
          <p:nvPr/>
        </p:nvSpPr>
        <p:spPr>
          <a:xfrm>
            <a:off x="5465495" y="3519781"/>
            <a:ext cx="4310743" cy="798286"/>
          </a:xfrm>
          <a:prstGeom prst="roundRect">
            <a:avLst>
              <a:gd name="adj" fmla="val 239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1">
            <a:extLst>
              <a:ext uri="{FF2B5EF4-FFF2-40B4-BE49-F238E27FC236}">
                <a16:creationId xmlns="" xmlns:a16="http://schemas.microsoft.com/office/drawing/2014/main" id="{75F3C733-71E4-4E72-BE62-9EFF13C79B13}"/>
              </a:ext>
            </a:extLst>
          </p:cNvPr>
          <p:cNvGrpSpPr/>
          <p:nvPr/>
        </p:nvGrpSpPr>
        <p:grpSpPr>
          <a:xfrm>
            <a:off x="5511036" y="3528155"/>
            <a:ext cx="4310744" cy="767270"/>
            <a:chOff x="3282225" y="3071529"/>
            <a:chExt cx="4310744" cy="767270"/>
          </a:xfrm>
        </p:grpSpPr>
        <p:sp>
          <p:nvSpPr>
            <p:cNvPr id="64" name="TextBox 18">
              <a:extLst>
                <a:ext uri="{FF2B5EF4-FFF2-40B4-BE49-F238E27FC236}">
                  <a16:creationId xmlns="" xmlns:a16="http://schemas.microsoft.com/office/drawing/2014/main" id="{81D17D86-7F05-4460-9CAB-C152328013D4}"/>
                </a:ext>
              </a:extLst>
            </p:cNvPr>
            <p:cNvSpPr txBox="1"/>
            <p:nvPr/>
          </p:nvSpPr>
          <p:spPr>
            <a:xfrm>
              <a:off x="4788843" y="3071529"/>
              <a:ext cx="27005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20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5" name="TextBox 19">
              <a:extLst>
                <a:ext uri="{FF2B5EF4-FFF2-40B4-BE49-F238E27FC236}">
                  <a16:creationId xmlns="" xmlns:a16="http://schemas.microsoft.com/office/drawing/2014/main" id="{0EA783C4-D918-40E1-A98A-483B161B04D2}"/>
                </a:ext>
              </a:extLst>
            </p:cNvPr>
            <p:cNvSpPr txBox="1"/>
            <p:nvPr/>
          </p:nvSpPr>
          <p:spPr>
            <a:xfrm>
              <a:off x="3282225" y="3130913"/>
              <a:ext cx="43107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يولِّد</a:t>
              </a:r>
              <a:r>
                <a:rPr lang="ar-SY" sz="20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أي خلل أو تدمير مستقبلي لهذه البنية </a:t>
              </a:r>
              <a:r>
                <a:rPr lang="ar-SY" sz="2000" b="1" dirty="0" smtClean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أضراراَ</a:t>
              </a:r>
              <a:r>
                <a:rPr lang="ar-SY" sz="20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و ربما </a:t>
              </a:r>
              <a:r>
                <a:rPr lang="ar-SY" sz="2000" b="1" dirty="0" smtClean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خسائر</a:t>
              </a:r>
              <a:r>
                <a:rPr lang="ar-SY" sz="20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ar-SY" sz="2000" b="1" dirty="0" smtClean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كبيرة</a:t>
              </a:r>
              <a:r>
                <a:rPr lang="ar-SY" sz="20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في الأرواح و الأموال</a:t>
              </a:r>
              <a:endPara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80" name="Group 32">
            <a:extLst>
              <a:ext uri="{FF2B5EF4-FFF2-40B4-BE49-F238E27FC236}">
                <a16:creationId xmlns="" xmlns:a16="http://schemas.microsoft.com/office/drawing/2014/main" id="{1FC0A8A5-B5CE-44FA-BFF9-C176E9D00C49}"/>
              </a:ext>
            </a:extLst>
          </p:cNvPr>
          <p:cNvGrpSpPr/>
          <p:nvPr/>
        </p:nvGrpSpPr>
        <p:grpSpPr>
          <a:xfrm>
            <a:off x="4707267" y="1460580"/>
            <a:ext cx="275287" cy="275287"/>
            <a:chOff x="1750422" y="1134799"/>
            <a:chExt cx="275287" cy="275287"/>
          </a:xfrm>
        </p:grpSpPr>
        <p:sp>
          <p:nvSpPr>
            <p:cNvPr id="81" name="Oval 30">
              <a:extLst>
                <a:ext uri="{FF2B5EF4-FFF2-40B4-BE49-F238E27FC236}">
                  <a16:creationId xmlns="" xmlns:a16="http://schemas.microsoft.com/office/drawing/2014/main" id="{FBA3B2A6-7FC0-4C79-8FF6-56A5E5556C76}"/>
                </a:ext>
              </a:extLst>
            </p:cNvPr>
            <p:cNvSpPr/>
            <p:nvPr/>
          </p:nvSpPr>
          <p:spPr>
            <a:xfrm>
              <a:off x="1750422" y="1134799"/>
              <a:ext cx="275287" cy="27528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31">
              <a:extLst>
                <a:ext uri="{FF2B5EF4-FFF2-40B4-BE49-F238E27FC236}">
                  <a16:creationId xmlns="" xmlns:a16="http://schemas.microsoft.com/office/drawing/2014/main" id="{63388099-2CE8-49D4-8A16-3A94579D2B40}"/>
                </a:ext>
              </a:extLst>
            </p:cNvPr>
            <p:cNvSpPr/>
            <p:nvPr/>
          </p:nvSpPr>
          <p:spPr>
            <a:xfrm>
              <a:off x="1827254" y="1211631"/>
              <a:ext cx="121622" cy="12162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33">
            <a:extLst>
              <a:ext uri="{FF2B5EF4-FFF2-40B4-BE49-F238E27FC236}">
                <a16:creationId xmlns="" xmlns:a16="http://schemas.microsoft.com/office/drawing/2014/main" id="{7DB14193-FCC9-43A1-B3D6-2F84858EB3B1}"/>
              </a:ext>
            </a:extLst>
          </p:cNvPr>
          <p:cNvGrpSpPr/>
          <p:nvPr/>
        </p:nvGrpSpPr>
        <p:grpSpPr>
          <a:xfrm>
            <a:off x="4707267" y="2579734"/>
            <a:ext cx="275287" cy="275287"/>
            <a:chOff x="1750422" y="1134799"/>
            <a:chExt cx="275287" cy="275287"/>
          </a:xfrm>
        </p:grpSpPr>
        <p:sp>
          <p:nvSpPr>
            <p:cNvPr id="87" name="Oval 34">
              <a:extLst>
                <a:ext uri="{FF2B5EF4-FFF2-40B4-BE49-F238E27FC236}">
                  <a16:creationId xmlns="" xmlns:a16="http://schemas.microsoft.com/office/drawing/2014/main" id="{B21CD665-28B0-41DF-A169-12C781F0433C}"/>
                </a:ext>
              </a:extLst>
            </p:cNvPr>
            <p:cNvSpPr/>
            <p:nvPr/>
          </p:nvSpPr>
          <p:spPr>
            <a:xfrm>
              <a:off x="1750422" y="1134799"/>
              <a:ext cx="275287" cy="275287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35">
              <a:extLst>
                <a:ext uri="{FF2B5EF4-FFF2-40B4-BE49-F238E27FC236}">
                  <a16:creationId xmlns="" xmlns:a16="http://schemas.microsoft.com/office/drawing/2014/main" id="{E923EFB7-3D39-4874-B977-8ED87EFC8D1C}"/>
                </a:ext>
              </a:extLst>
            </p:cNvPr>
            <p:cNvSpPr/>
            <p:nvPr/>
          </p:nvSpPr>
          <p:spPr>
            <a:xfrm>
              <a:off x="1827254" y="1211631"/>
              <a:ext cx="121622" cy="12162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36">
            <a:extLst>
              <a:ext uri="{FF2B5EF4-FFF2-40B4-BE49-F238E27FC236}">
                <a16:creationId xmlns="" xmlns:a16="http://schemas.microsoft.com/office/drawing/2014/main" id="{B6DE5B81-76B7-4B14-81AD-FE7EC99A418B}"/>
              </a:ext>
            </a:extLst>
          </p:cNvPr>
          <p:cNvGrpSpPr/>
          <p:nvPr/>
        </p:nvGrpSpPr>
        <p:grpSpPr>
          <a:xfrm>
            <a:off x="4707267" y="3714394"/>
            <a:ext cx="275287" cy="275287"/>
            <a:chOff x="1750422" y="1134799"/>
            <a:chExt cx="275287" cy="275287"/>
          </a:xfrm>
        </p:grpSpPr>
        <p:sp>
          <p:nvSpPr>
            <p:cNvPr id="113" name="Oval 37">
              <a:extLst>
                <a:ext uri="{FF2B5EF4-FFF2-40B4-BE49-F238E27FC236}">
                  <a16:creationId xmlns="" xmlns:a16="http://schemas.microsoft.com/office/drawing/2014/main" id="{F6F5A17C-472E-4DF3-B344-461A06558F64}"/>
                </a:ext>
              </a:extLst>
            </p:cNvPr>
            <p:cNvSpPr/>
            <p:nvPr/>
          </p:nvSpPr>
          <p:spPr>
            <a:xfrm>
              <a:off x="1750422" y="1134799"/>
              <a:ext cx="275287" cy="275287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38">
              <a:extLst>
                <a:ext uri="{FF2B5EF4-FFF2-40B4-BE49-F238E27FC236}">
                  <a16:creationId xmlns="" xmlns:a16="http://schemas.microsoft.com/office/drawing/2014/main" id="{19CDC400-11F5-463A-98F6-D8F5B32080C8}"/>
                </a:ext>
              </a:extLst>
            </p:cNvPr>
            <p:cNvSpPr/>
            <p:nvPr/>
          </p:nvSpPr>
          <p:spPr>
            <a:xfrm>
              <a:off x="1827254" y="1211631"/>
              <a:ext cx="121622" cy="12162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2" name="Straight Connector 46">
            <a:extLst>
              <a:ext uri="{FF2B5EF4-FFF2-40B4-BE49-F238E27FC236}">
                <a16:creationId xmlns="" xmlns:a16="http://schemas.microsoft.com/office/drawing/2014/main" id="{AE8AEA5B-8F79-4B4F-B12A-9CD54C2A6126}"/>
              </a:ext>
            </a:extLst>
          </p:cNvPr>
          <p:cNvCxnSpPr>
            <a:cxnSpLocks/>
          </p:cNvCxnSpPr>
          <p:nvPr/>
        </p:nvCxnSpPr>
        <p:spPr>
          <a:xfrm>
            <a:off x="4844910" y="908228"/>
            <a:ext cx="0" cy="55235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48">
            <a:extLst>
              <a:ext uri="{FF2B5EF4-FFF2-40B4-BE49-F238E27FC236}">
                <a16:creationId xmlns="" xmlns:a16="http://schemas.microsoft.com/office/drawing/2014/main" id="{1BD9EF04-9200-443F-B8C9-35702A445A05}"/>
              </a:ext>
            </a:extLst>
          </p:cNvPr>
          <p:cNvCxnSpPr>
            <a:cxnSpLocks/>
            <a:endCxn id="87" idx="0"/>
          </p:cNvCxnSpPr>
          <p:nvPr/>
        </p:nvCxnSpPr>
        <p:spPr>
          <a:xfrm>
            <a:off x="4844910" y="1733479"/>
            <a:ext cx="1" cy="84625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50">
            <a:extLst>
              <a:ext uri="{FF2B5EF4-FFF2-40B4-BE49-F238E27FC236}">
                <a16:creationId xmlns="" xmlns:a16="http://schemas.microsoft.com/office/drawing/2014/main" id="{0A3BCD9A-447A-4827-A42F-3540D613752C}"/>
              </a:ext>
            </a:extLst>
          </p:cNvPr>
          <p:cNvCxnSpPr>
            <a:cxnSpLocks/>
          </p:cNvCxnSpPr>
          <p:nvPr/>
        </p:nvCxnSpPr>
        <p:spPr>
          <a:xfrm>
            <a:off x="4844909" y="2862512"/>
            <a:ext cx="1" cy="84625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51">
            <a:extLst>
              <a:ext uri="{FF2B5EF4-FFF2-40B4-BE49-F238E27FC236}">
                <a16:creationId xmlns="" xmlns:a16="http://schemas.microsoft.com/office/drawing/2014/main" id="{92AAF67E-132D-41A8-82B8-54432ED4099D}"/>
              </a:ext>
            </a:extLst>
          </p:cNvPr>
          <p:cNvCxnSpPr>
            <a:cxnSpLocks/>
          </p:cNvCxnSpPr>
          <p:nvPr/>
        </p:nvCxnSpPr>
        <p:spPr>
          <a:xfrm>
            <a:off x="4844908" y="3999409"/>
            <a:ext cx="1" cy="84625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Freeform: Shape 141">
            <a:extLst>
              <a:ext uri="{FF2B5EF4-FFF2-40B4-BE49-F238E27FC236}">
                <a16:creationId xmlns:a16="http://schemas.microsoft.com/office/drawing/2014/main" xmlns="" id="{C1D20454-7260-42E0-8548-24E0BF3A2D9F}"/>
              </a:ext>
            </a:extLst>
          </p:cNvPr>
          <p:cNvSpPr/>
          <p:nvPr/>
        </p:nvSpPr>
        <p:spPr>
          <a:xfrm rot="5400000">
            <a:off x="2268798" y="4082666"/>
            <a:ext cx="2358842" cy="2084409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 l="3000" t="2000" r="-12000" b="1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93" name="Group 33">
            <a:extLst>
              <a:ext uri="{FF2B5EF4-FFF2-40B4-BE49-F238E27FC236}">
                <a16:creationId xmlns:a16="http://schemas.microsoft.com/office/drawing/2014/main" xmlns="" id="{61E739EE-8F3E-4C31-91A7-9E29275D5128}"/>
              </a:ext>
            </a:extLst>
          </p:cNvPr>
          <p:cNvGrpSpPr/>
          <p:nvPr/>
        </p:nvGrpSpPr>
        <p:grpSpPr>
          <a:xfrm>
            <a:off x="3258694" y="4020956"/>
            <a:ext cx="379049" cy="463548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4" name="Oval 34">
              <a:extLst>
                <a:ext uri="{FF2B5EF4-FFF2-40B4-BE49-F238E27FC236}">
                  <a16:creationId xmlns:a16="http://schemas.microsoft.com/office/drawing/2014/main" xmlns="" id="{A25BB5AA-8F00-4BF8-AB11-E32CC919F0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rapezoid 10">
              <a:extLst>
                <a:ext uri="{FF2B5EF4-FFF2-40B4-BE49-F238E27FC236}">
                  <a16:creationId xmlns:a16="http://schemas.microsoft.com/office/drawing/2014/main" xmlns="" id="{6851AA3F-1510-4948-B89E-EE8337CB6B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36">
              <a:extLst>
                <a:ext uri="{FF2B5EF4-FFF2-40B4-BE49-F238E27FC236}">
                  <a16:creationId xmlns:a16="http://schemas.microsoft.com/office/drawing/2014/main" xmlns="" id="{2CAAA225-7FA4-4298-B212-1213B1086C8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565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17" dur="200" fill="hold"/>
                                        <p:tgtEl>
                                          <p:spTgt spid="9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52" grpId="0" animBg="1"/>
      <p:bldP spid="53" grpId="0" animBg="1"/>
      <p:bldP spid="57" grpId="0" animBg="1"/>
      <p:bldP spid="61" grpId="0" animBg="1"/>
      <p:bldP spid="92" grpId="0" animBg="1"/>
      <p:bldP spid="9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455" y="2794545"/>
            <a:ext cx="1116122" cy="758280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=""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69730" y="6615266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=""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617471" y="139570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=""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2085199" y="1167977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=""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1026623" y="1492272"/>
            <a:ext cx="2748179" cy="1302273"/>
            <a:chOff x="433987" y="1526310"/>
            <a:chExt cx="2748179" cy="130227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=""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433987" y="1526310"/>
              <a:ext cx="2748179" cy="1302273"/>
            </a:xfrm>
            <a:prstGeom prst="trapezoid">
              <a:avLst>
                <a:gd name="adj" fmla="val 808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136936" y="1580303"/>
              <a:ext cx="14615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الوحدة </a:t>
              </a:r>
            </a:p>
            <a:p>
              <a:pPr lvl="0" algn="ctr"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الأقمار الصناعية و التلسكوبات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=""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615451" y="2195561"/>
              <a:ext cx="2385250" cy="633022"/>
              <a:chOff x="3127090" y="5653352"/>
              <a:chExt cx="2385250" cy="633022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=""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02064" y="5653352"/>
                <a:ext cx="11434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endParaRPr lang="ar-SY" sz="1600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=""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127090" y="5886264"/>
                <a:ext cx="23852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مخاطر الأقمار الصناعية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617471" y="1145410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4" name="Group 3">
            <a:extLst>
              <a:ext uri="{FF2B5EF4-FFF2-40B4-BE49-F238E27FC236}">
                <a16:creationId xmlns:a16="http://schemas.microsoft.com/office/drawing/2014/main" xmlns="" id="{BF86B092-B977-448F-BAF9-1F3047CF1523}"/>
              </a:ext>
            </a:extLst>
          </p:cNvPr>
          <p:cNvGrpSpPr/>
          <p:nvPr/>
        </p:nvGrpSpPr>
        <p:grpSpPr>
          <a:xfrm>
            <a:off x="6264654" y="1198236"/>
            <a:ext cx="5898544" cy="1332914"/>
            <a:chOff x="2496457" y="42203"/>
            <a:chExt cx="10494511" cy="1332914"/>
          </a:xfrm>
        </p:grpSpPr>
        <p:sp>
          <p:nvSpPr>
            <p:cNvPr id="95" name="Rectangle 1">
              <a:extLst>
                <a:ext uri="{FF2B5EF4-FFF2-40B4-BE49-F238E27FC236}">
                  <a16:creationId xmlns:a16="http://schemas.microsoft.com/office/drawing/2014/main" xmlns="" id="{466E1915-8575-4BD1-BEA3-8098C281086F}"/>
                </a:ext>
              </a:extLst>
            </p:cNvPr>
            <p:cNvSpPr/>
            <p:nvPr/>
          </p:nvSpPr>
          <p:spPr>
            <a:xfrm>
              <a:off x="2496457" y="42203"/>
              <a:ext cx="10494511" cy="1332914"/>
            </a:xfrm>
            <a:prstGeom prst="rect">
              <a:avLst/>
            </a:prstGeom>
            <a:solidFill>
              <a:srgbClr val="F46136"/>
            </a:solidFill>
            <a:ln>
              <a:noFill/>
            </a:ln>
            <a:effectLst>
              <a:outerShdw blurRad="177800" dist="38100" dir="5400000" algn="t" rotWithShape="0">
                <a:prstClr val="black">
                  <a:alpha val="8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TextBox 32">
              <a:extLst>
                <a:ext uri="{FF2B5EF4-FFF2-40B4-BE49-F238E27FC236}">
                  <a16:creationId xmlns:a16="http://schemas.microsoft.com/office/drawing/2014/main" xmlns="" id="{333454D2-7A74-4950-9752-E1D28B0E0153}"/>
                </a:ext>
              </a:extLst>
            </p:cNvPr>
            <p:cNvSpPr txBox="1"/>
            <p:nvPr/>
          </p:nvSpPr>
          <p:spPr>
            <a:xfrm>
              <a:off x="3277163" y="227656"/>
              <a:ext cx="971380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 smtClean="0">
                  <a:solidFill>
                    <a:schemeClr val="bg1"/>
                  </a:solidFill>
                </a:rPr>
                <a:t>لدى استخدام الأقمار الصناعية </a:t>
              </a:r>
              <a:r>
                <a:rPr lang="ar-SY" sz="2800" b="1" dirty="0" smtClean="0">
                  <a:solidFill>
                    <a:srgbClr val="FFFF00"/>
                  </a:solidFill>
                </a:rPr>
                <a:t>منافع كثيرة </a:t>
              </a:r>
              <a:r>
                <a:rPr lang="ar-SY" sz="2800" b="1" dirty="0" smtClean="0">
                  <a:solidFill>
                    <a:schemeClr val="bg1"/>
                  </a:solidFill>
                </a:rPr>
                <a:t>على حياتنا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2" name="Group 2">
            <a:extLst>
              <a:ext uri="{FF2B5EF4-FFF2-40B4-BE49-F238E27FC236}">
                <a16:creationId xmlns:a16="http://schemas.microsoft.com/office/drawing/2014/main" xmlns="" id="{0113C156-A151-45C1-A5F4-195581C44C7B}"/>
              </a:ext>
            </a:extLst>
          </p:cNvPr>
          <p:cNvGrpSpPr/>
          <p:nvPr/>
        </p:nvGrpSpPr>
        <p:grpSpPr>
          <a:xfrm>
            <a:off x="3593337" y="1198236"/>
            <a:ext cx="3406795" cy="1361049"/>
            <a:chOff x="-1" y="38686"/>
            <a:chExt cx="3340906" cy="1361049"/>
          </a:xfrm>
        </p:grpSpPr>
        <p:sp>
          <p:nvSpPr>
            <p:cNvPr id="103" name="Freeform: Shape 15">
              <a:extLst>
                <a:ext uri="{FF2B5EF4-FFF2-40B4-BE49-F238E27FC236}">
                  <a16:creationId xmlns:a16="http://schemas.microsoft.com/office/drawing/2014/main" xmlns="" id="{30FE91F9-6D2E-4CB0-9A98-6C72322955D9}"/>
                </a:ext>
              </a:extLst>
            </p:cNvPr>
            <p:cNvSpPr/>
            <p:nvPr/>
          </p:nvSpPr>
          <p:spPr>
            <a:xfrm>
              <a:off x="-1" y="38686"/>
              <a:ext cx="3340906" cy="1361049"/>
            </a:xfrm>
            <a:custGeom>
              <a:avLst/>
              <a:gdLst>
                <a:gd name="connsiteX0" fmla="*/ 3657597 w 3657600"/>
                <a:gd name="connsiteY0" fmla="*/ 0 h 1371600"/>
                <a:gd name="connsiteX1" fmla="*/ 3657600 w 3657600"/>
                <a:gd name="connsiteY1" fmla="*/ 0 h 1371600"/>
                <a:gd name="connsiteX2" fmla="*/ 3657600 w 3657600"/>
                <a:gd name="connsiteY2" fmla="*/ 1371600 h 1371600"/>
                <a:gd name="connsiteX3" fmla="*/ 3657597 w 3657600"/>
                <a:gd name="connsiteY3" fmla="*/ 1371600 h 1371600"/>
                <a:gd name="connsiteX4" fmla="*/ 0 w 3657600"/>
                <a:gd name="connsiteY4" fmla="*/ 0 h 1371600"/>
                <a:gd name="connsiteX5" fmla="*/ 2883874 w 3657600"/>
                <a:gd name="connsiteY5" fmla="*/ 0 h 1371600"/>
                <a:gd name="connsiteX6" fmla="*/ 3657597 w 3657600"/>
                <a:gd name="connsiteY6" fmla="*/ 1371600 h 1371600"/>
                <a:gd name="connsiteX7" fmla="*/ 0 w 3657600"/>
                <a:gd name="connsiteY7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7600" h="1371600">
                  <a:moveTo>
                    <a:pt x="3657597" y="0"/>
                  </a:moveTo>
                  <a:lnTo>
                    <a:pt x="3657600" y="0"/>
                  </a:lnTo>
                  <a:lnTo>
                    <a:pt x="3657600" y="1371600"/>
                  </a:lnTo>
                  <a:lnTo>
                    <a:pt x="3657597" y="1371600"/>
                  </a:lnTo>
                  <a:close/>
                  <a:moveTo>
                    <a:pt x="0" y="0"/>
                  </a:moveTo>
                  <a:lnTo>
                    <a:pt x="2883874" y="0"/>
                  </a:lnTo>
                  <a:lnTo>
                    <a:pt x="3657597" y="1371600"/>
                  </a:lnTo>
                  <a:lnTo>
                    <a:pt x="0" y="137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66700" dist="114300" dir="1080000" sx="103000" sy="103000" algn="l" rotWithShape="0">
                <a:prstClr val="black">
                  <a:alpha val="9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27">
              <a:extLst>
                <a:ext uri="{FF2B5EF4-FFF2-40B4-BE49-F238E27FC236}">
                  <a16:creationId xmlns:a16="http://schemas.microsoft.com/office/drawing/2014/main" xmlns="" id="{3550720D-EA6F-4CCC-97D1-1CF97B52E69B}"/>
                </a:ext>
              </a:extLst>
            </p:cNvPr>
            <p:cNvSpPr txBox="1"/>
            <p:nvPr/>
          </p:nvSpPr>
          <p:spPr>
            <a:xfrm>
              <a:off x="447551" y="164498"/>
              <a:ext cx="184331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F4613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</a:t>
              </a:r>
              <a:endParaRPr lang="en-US" sz="9600" b="1" dirty="0">
                <a:solidFill>
                  <a:srgbClr val="F461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21" name="Group 5">
            <a:extLst>
              <a:ext uri="{FF2B5EF4-FFF2-40B4-BE49-F238E27FC236}">
                <a16:creationId xmlns:a16="http://schemas.microsoft.com/office/drawing/2014/main" xmlns="" id="{C2278010-5678-4BF3-80DA-CDC6795229B0}"/>
              </a:ext>
            </a:extLst>
          </p:cNvPr>
          <p:cNvGrpSpPr/>
          <p:nvPr/>
        </p:nvGrpSpPr>
        <p:grpSpPr>
          <a:xfrm>
            <a:off x="4352392" y="3844364"/>
            <a:ext cx="7810806" cy="1332914"/>
            <a:chOff x="2496457" y="1406769"/>
            <a:chExt cx="9724571" cy="1332914"/>
          </a:xfrm>
        </p:grpSpPr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xmlns="" id="{0B97E604-EBB6-4EFB-8369-D680BA2A0706}"/>
                </a:ext>
              </a:extLst>
            </p:cNvPr>
            <p:cNvSpPr/>
            <p:nvPr/>
          </p:nvSpPr>
          <p:spPr>
            <a:xfrm>
              <a:off x="2496457" y="1406769"/>
              <a:ext cx="9724571" cy="1332914"/>
            </a:xfrm>
            <a:prstGeom prst="rect">
              <a:avLst/>
            </a:prstGeom>
            <a:solidFill>
              <a:srgbClr val="2F294F"/>
            </a:solidFill>
            <a:ln>
              <a:noFill/>
            </a:ln>
            <a:effectLst>
              <a:outerShdw blurRad="177800" dist="38100" dir="5400000" algn="t" rotWithShape="0">
                <a:prstClr val="black">
                  <a:alpha val="8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36">
              <a:extLst>
                <a:ext uri="{FF2B5EF4-FFF2-40B4-BE49-F238E27FC236}">
                  <a16:creationId xmlns:a16="http://schemas.microsoft.com/office/drawing/2014/main" xmlns="" id="{DF5EC394-A487-45E4-979B-114E2BB0061F}"/>
                </a:ext>
              </a:extLst>
            </p:cNvPr>
            <p:cNvSpPr txBox="1"/>
            <p:nvPr/>
          </p:nvSpPr>
          <p:spPr>
            <a:xfrm>
              <a:off x="4426957" y="1500154"/>
              <a:ext cx="779407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 smtClean="0">
                  <a:solidFill>
                    <a:schemeClr val="bg1"/>
                  </a:solidFill>
                </a:rPr>
                <a:t>قد تُسبِّب الأقمار الصناعية تلوثاً فضائياً بسبب تناثر أجزائها و هذه الأجزاء قد تكون </a:t>
              </a:r>
              <a:r>
                <a:rPr lang="ar-SY" sz="2800" b="1" dirty="0" smtClean="0">
                  <a:solidFill>
                    <a:srgbClr val="FFFF00"/>
                  </a:solidFill>
                </a:rPr>
                <a:t>نفايات فضائية</a:t>
              </a:r>
              <a:endParaRPr lang="ar-SY" sz="28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5" name="Group 4">
            <a:extLst>
              <a:ext uri="{FF2B5EF4-FFF2-40B4-BE49-F238E27FC236}">
                <a16:creationId xmlns:a16="http://schemas.microsoft.com/office/drawing/2014/main" xmlns="" id="{58876D07-C3E6-4EFA-8F38-22E7412D790F}"/>
              </a:ext>
            </a:extLst>
          </p:cNvPr>
          <p:cNvGrpSpPr/>
          <p:nvPr/>
        </p:nvGrpSpPr>
        <p:grpSpPr>
          <a:xfrm>
            <a:off x="3128862" y="3837330"/>
            <a:ext cx="3299073" cy="1371600"/>
            <a:chOff x="-1" y="1399735"/>
            <a:chExt cx="4572000" cy="1371600"/>
          </a:xfrm>
        </p:grpSpPr>
        <p:sp>
          <p:nvSpPr>
            <p:cNvPr id="26" name="Freeform: Shape 16">
              <a:extLst>
                <a:ext uri="{FF2B5EF4-FFF2-40B4-BE49-F238E27FC236}">
                  <a16:creationId xmlns:a16="http://schemas.microsoft.com/office/drawing/2014/main" xmlns="" id="{1BD71DFC-4BEE-46B4-A21F-DD7296BDAA9C}"/>
                </a:ext>
              </a:extLst>
            </p:cNvPr>
            <p:cNvSpPr/>
            <p:nvPr/>
          </p:nvSpPr>
          <p:spPr>
            <a:xfrm>
              <a:off x="-1" y="1399735"/>
              <a:ext cx="4572000" cy="1371600"/>
            </a:xfrm>
            <a:custGeom>
              <a:avLst/>
              <a:gdLst>
                <a:gd name="connsiteX0" fmla="*/ 4571999 w 4572000"/>
                <a:gd name="connsiteY0" fmla="*/ 0 h 1371600"/>
                <a:gd name="connsiteX1" fmla="*/ 4572000 w 4572000"/>
                <a:gd name="connsiteY1" fmla="*/ 0 h 1371600"/>
                <a:gd name="connsiteX2" fmla="*/ 4572000 w 4572000"/>
                <a:gd name="connsiteY2" fmla="*/ 1371600 h 1371600"/>
                <a:gd name="connsiteX3" fmla="*/ 4571999 w 4572000"/>
                <a:gd name="connsiteY3" fmla="*/ 1371600 h 1371600"/>
                <a:gd name="connsiteX4" fmla="*/ 0 w 4572000"/>
                <a:gd name="connsiteY4" fmla="*/ 0 h 1371600"/>
                <a:gd name="connsiteX5" fmla="*/ 3798276 w 4572000"/>
                <a:gd name="connsiteY5" fmla="*/ 0 h 1371600"/>
                <a:gd name="connsiteX6" fmla="*/ 4571999 w 4572000"/>
                <a:gd name="connsiteY6" fmla="*/ 1371600 h 1371600"/>
                <a:gd name="connsiteX7" fmla="*/ 0 w 4572000"/>
                <a:gd name="connsiteY7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72000" h="1371600">
                  <a:moveTo>
                    <a:pt x="4571999" y="0"/>
                  </a:moveTo>
                  <a:lnTo>
                    <a:pt x="4572000" y="0"/>
                  </a:lnTo>
                  <a:lnTo>
                    <a:pt x="4572000" y="1371600"/>
                  </a:lnTo>
                  <a:lnTo>
                    <a:pt x="4571999" y="1371600"/>
                  </a:lnTo>
                  <a:close/>
                  <a:moveTo>
                    <a:pt x="0" y="0"/>
                  </a:moveTo>
                  <a:lnTo>
                    <a:pt x="3798276" y="0"/>
                  </a:lnTo>
                  <a:lnTo>
                    <a:pt x="4571999" y="1371600"/>
                  </a:lnTo>
                  <a:lnTo>
                    <a:pt x="0" y="137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66700" dist="114300" dir="1080000" sx="103000" sy="103000" algn="l" rotWithShape="0">
                <a:prstClr val="black">
                  <a:alpha val="9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TextBox 28">
              <a:extLst>
                <a:ext uri="{FF2B5EF4-FFF2-40B4-BE49-F238E27FC236}">
                  <a16:creationId xmlns:a16="http://schemas.microsoft.com/office/drawing/2014/main" xmlns="" id="{FB058C37-93F8-451C-8C5A-4A177C97C537}"/>
                </a:ext>
              </a:extLst>
            </p:cNvPr>
            <p:cNvSpPr txBox="1"/>
            <p:nvPr/>
          </p:nvSpPr>
          <p:spPr>
            <a:xfrm>
              <a:off x="239611" y="1670036"/>
              <a:ext cx="385041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smtClean="0">
                  <a:solidFill>
                    <a:srgbClr val="2F294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</a:t>
              </a:r>
              <a:endParaRPr lang="en-US" sz="41300" b="1" dirty="0">
                <a:solidFill>
                  <a:srgbClr val="2F29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28" name="Group 8">
            <a:extLst>
              <a:ext uri="{FF2B5EF4-FFF2-40B4-BE49-F238E27FC236}">
                <a16:creationId xmlns=""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776346" y="-101600"/>
            <a:ext cx="2223016" cy="6285184"/>
            <a:chOff x="7774691" y="-5534804"/>
            <a:chExt cx="5029652" cy="9345124"/>
          </a:xfrm>
          <a:solidFill>
            <a:srgbClr val="7030A0"/>
          </a:solidFill>
        </p:grpSpPr>
        <p:grpSp>
          <p:nvGrpSpPr>
            <p:cNvPr id="30" name="Group 31">
              <a:extLst>
                <a:ext uri="{FF2B5EF4-FFF2-40B4-BE49-F238E27FC236}">
                  <a16:creationId xmlns=""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774691" y="-5534804"/>
              <a:ext cx="5029652" cy="9345124"/>
              <a:chOff x="2000433" y="-9154142"/>
              <a:chExt cx="8318662" cy="15456119"/>
            </a:xfrm>
            <a:grpFill/>
          </p:grpSpPr>
          <p:sp>
            <p:nvSpPr>
              <p:cNvPr id="32" name="Rectangle 32">
                <a:extLst>
                  <a:ext uri="{FF2B5EF4-FFF2-40B4-BE49-F238E27FC236}">
                    <a16:creationId xmlns=""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000433" y="2193293"/>
                <a:ext cx="8318662" cy="410868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3" name="Group 33">
                <a:extLst>
                  <a:ext uri="{FF2B5EF4-FFF2-40B4-BE49-F238E27FC236}">
                    <a16:creationId xmlns=""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7322" y="1844861"/>
                <a:ext cx="926391" cy="483117"/>
                <a:chOff x="5617322" y="1844861"/>
                <a:chExt cx="926391" cy="483117"/>
              </a:xfrm>
              <a:grpFill/>
            </p:grpSpPr>
            <p:sp>
              <p:nvSpPr>
                <p:cNvPr id="35" name="Trapezoid 7">
                  <a:extLst>
                    <a:ext uri="{FF2B5EF4-FFF2-40B4-BE49-F238E27FC236}">
                      <a16:creationId xmlns=""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6" name="Trapezoid 42">
                  <a:extLst>
                    <a:ext uri="{FF2B5EF4-FFF2-40B4-BE49-F238E27FC236}">
                      <a16:creationId xmlns=""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" name="Trapezoid 7">
                  <a:extLst>
                    <a:ext uri="{FF2B5EF4-FFF2-40B4-BE49-F238E27FC236}">
                      <a16:creationId xmlns=""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7322" y="1855801"/>
                  <a:ext cx="926391" cy="348723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34" name="Straight Connector 35">
                <a:extLst>
                  <a:ext uri="{FF2B5EF4-FFF2-40B4-BE49-F238E27FC236}">
                    <a16:creationId xmlns=""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9154142"/>
                <a:ext cx="0" cy="10971858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1" name="Picture 70">
              <a:extLst>
                <a:ext uri="{FF2B5EF4-FFF2-40B4-BE49-F238E27FC236}">
                  <a16:creationId xmlns=""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4811" y="1442066"/>
              <a:ext cx="4709413" cy="2207514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98913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278" y="2794545"/>
            <a:ext cx="1116122" cy="758280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=""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69730" y="6615266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=""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617471" y="139570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=""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2085199" y="1167977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=""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1026623" y="1492272"/>
            <a:ext cx="2748179" cy="1610049"/>
            <a:chOff x="433987" y="1526310"/>
            <a:chExt cx="2748179" cy="1610049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=""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433987" y="1526310"/>
              <a:ext cx="2748179" cy="1302273"/>
            </a:xfrm>
            <a:prstGeom prst="trapezoid">
              <a:avLst>
                <a:gd name="adj" fmla="val 808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136936" y="1580303"/>
              <a:ext cx="14615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الوحدة </a:t>
              </a:r>
            </a:p>
            <a:p>
              <a:pPr lvl="0" algn="ctr"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الأقمار الصناعية و التلسكوبات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=""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615451" y="2195561"/>
              <a:ext cx="2385250" cy="940798"/>
              <a:chOff x="3127090" y="5653352"/>
              <a:chExt cx="2385250" cy="940798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=""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02064" y="5653352"/>
                <a:ext cx="11434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endParaRPr lang="ar-SY" sz="1600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=""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127090" y="5886264"/>
                <a:ext cx="23852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مخاطر الأقمار الصناعية</a:t>
                </a:r>
              </a:p>
              <a:p>
                <a:pPr algn="ctr">
                  <a:defRPr/>
                </a:pPr>
                <a:endParaRPr lang="ar-SY" sz="2000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617471" y="1145410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4" name="Group 3">
            <a:extLst>
              <a:ext uri="{FF2B5EF4-FFF2-40B4-BE49-F238E27FC236}">
                <a16:creationId xmlns:a16="http://schemas.microsoft.com/office/drawing/2014/main" xmlns="" id="{BF86B092-B977-448F-BAF9-1F3047CF1523}"/>
              </a:ext>
            </a:extLst>
          </p:cNvPr>
          <p:cNvGrpSpPr/>
          <p:nvPr/>
        </p:nvGrpSpPr>
        <p:grpSpPr>
          <a:xfrm>
            <a:off x="6264654" y="1198236"/>
            <a:ext cx="6043461" cy="1332914"/>
            <a:chOff x="2496457" y="42203"/>
            <a:chExt cx="10700095" cy="1332914"/>
          </a:xfrm>
        </p:grpSpPr>
        <p:sp>
          <p:nvSpPr>
            <p:cNvPr id="95" name="Rectangle 1">
              <a:extLst>
                <a:ext uri="{FF2B5EF4-FFF2-40B4-BE49-F238E27FC236}">
                  <a16:creationId xmlns:a16="http://schemas.microsoft.com/office/drawing/2014/main" xmlns="" id="{466E1915-8575-4BD1-BEA3-8098C281086F}"/>
                </a:ext>
              </a:extLst>
            </p:cNvPr>
            <p:cNvSpPr/>
            <p:nvPr/>
          </p:nvSpPr>
          <p:spPr>
            <a:xfrm>
              <a:off x="2496457" y="42203"/>
              <a:ext cx="10494511" cy="1332914"/>
            </a:xfrm>
            <a:prstGeom prst="rect">
              <a:avLst/>
            </a:prstGeom>
            <a:solidFill>
              <a:srgbClr val="F46136"/>
            </a:solidFill>
            <a:ln>
              <a:noFill/>
            </a:ln>
            <a:effectLst>
              <a:outerShdw blurRad="177800" dist="38100" dir="5400000" algn="t" rotWithShape="0">
                <a:prstClr val="black">
                  <a:alpha val="8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TextBox 32">
              <a:extLst>
                <a:ext uri="{FF2B5EF4-FFF2-40B4-BE49-F238E27FC236}">
                  <a16:creationId xmlns:a16="http://schemas.microsoft.com/office/drawing/2014/main" xmlns="" id="{333454D2-7A74-4950-9752-E1D28B0E0153}"/>
                </a:ext>
              </a:extLst>
            </p:cNvPr>
            <p:cNvSpPr txBox="1"/>
            <p:nvPr/>
          </p:nvSpPr>
          <p:spPr>
            <a:xfrm>
              <a:off x="3482747" y="227656"/>
              <a:ext cx="971380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 smtClean="0">
                  <a:solidFill>
                    <a:schemeClr val="bg1"/>
                  </a:solidFill>
                </a:rPr>
                <a:t>هذه النفايات الفضائية قد </a:t>
              </a:r>
              <a:r>
                <a:rPr lang="ar-SY" sz="2800" b="1" dirty="0" smtClean="0">
                  <a:solidFill>
                    <a:srgbClr val="FFFF00"/>
                  </a:solidFill>
                </a:rPr>
                <a:t>تصطدم</a:t>
              </a:r>
              <a:r>
                <a:rPr lang="ar-SY" sz="2800" b="1" dirty="0" smtClean="0">
                  <a:solidFill>
                    <a:schemeClr val="bg1"/>
                  </a:solidFill>
                </a:rPr>
                <a:t> بالأقمار الصناعية العاملة </a:t>
              </a:r>
              <a:r>
                <a:rPr lang="ar-SY" sz="2800" b="1" dirty="0" smtClean="0">
                  <a:solidFill>
                    <a:srgbClr val="FFFF00"/>
                  </a:solidFill>
                </a:rPr>
                <a:t>مسببة</a:t>
              </a:r>
              <a:r>
                <a:rPr lang="ar-SY" sz="2800" b="1" dirty="0" smtClean="0">
                  <a:solidFill>
                    <a:schemeClr val="bg1"/>
                  </a:solidFill>
                </a:rPr>
                <a:t> الكثير من  </a:t>
              </a:r>
              <a:r>
                <a:rPr lang="ar-SY" sz="2800" b="1" dirty="0" smtClean="0">
                  <a:solidFill>
                    <a:srgbClr val="FFFF00"/>
                  </a:solidFill>
                </a:rPr>
                <a:t>الكوارث</a:t>
              </a:r>
              <a:endParaRPr lang="en-US" sz="28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02" name="Group 2">
            <a:extLst>
              <a:ext uri="{FF2B5EF4-FFF2-40B4-BE49-F238E27FC236}">
                <a16:creationId xmlns:a16="http://schemas.microsoft.com/office/drawing/2014/main" xmlns="" id="{0113C156-A151-45C1-A5F4-195581C44C7B}"/>
              </a:ext>
            </a:extLst>
          </p:cNvPr>
          <p:cNvGrpSpPr/>
          <p:nvPr/>
        </p:nvGrpSpPr>
        <p:grpSpPr>
          <a:xfrm>
            <a:off x="3593337" y="1198236"/>
            <a:ext cx="3406795" cy="1361049"/>
            <a:chOff x="-1" y="38686"/>
            <a:chExt cx="3340906" cy="1361049"/>
          </a:xfrm>
        </p:grpSpPr>
        <p:sp>
          <p:nvSpPr>
            <p:cNvPr id="103" name="Freeform: Shape 15">
              <a:extLst>
                <a:ext uri="{FF2B5EF4-FFF2-40B4-BE49-F238E27FC236}">
                  <a16:creationId xmlns:a16="http://schemas.microsoft.com/office/drawing/2014/main" xmlns="" id="{30FE91F9-6D2E-4CB0-9A98-6C72322955D9}"/>
                </a:ext>
              </a:extLst>
            </p:cNvPr>
            <p:cNvSpPr/>
            <p:nvPr/>
          </p:nvSpPr>
          <p:spPr>
            <a:xfrm>
              <a:off x="-1" y="38686"/>
              <a:ext cx="3340906" cy="1361049"/>
            </a:xfrm>
            <a:custGeom>
              <a:avLst/>
              <a:gdLst>
                <a:gd name="connsiteX0" fmla="*/ 3657597 w 3657600"/>
                <a:gd name="connsiteY0" fmla="*/ 0 h 1371600"/>
                <a:gd name="connsiteX1" fmla="*/ 3657600 w 3657600"/>
                <a:gd name="connsiteY1" fmla="*/ 0 h 1371600"/>
                <a:gd name="connsiteX2" fmla="*/ 3657600 w 3657600"/>
                <a:gd name="connsiteY2" fmla="*/ 1371600 h 1371600"/>
                <a:gd name="connsiteX3" fmla="*/ 3657597 w 3657600"/>
                <a:gd name="connsiteY3" fmla="*/ 1371600 h 1371600"/>
                <a:gd name="connsiteX4" fmla="*/ 0 w 3657600"/>
                <a:gd name="connsiteY4" fmla="*/ 0 h 1371600"/>
                <a:gd name="connsiteX5" fmla="*/ 2883874 w 3657600"/>
                <a:gd name="connsiteY5" fmla="*/ 0 h 1371600"/>
                <a:gd name="connsiteX6" fmla="*/ 3657597 w 3657600"/>
                <a:gd name="connsiteY6" fmla="*/ 1371600 h 1371600"/>
                <a:gd name="connsiteX7" fmla="*/ 0 w 3657600"/>
                <a:gd name="connsiteY7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7600" h="1371600">
                  <a:moveTo>
                    <a:pt x="3657597" y="0"/>
                  </a:moveTo>
                  <a:lnTo>
                    <a:pt x="3657600" y="0"/>
                  </a:lnTo>
                  <a:lnTo>
                    <a:pt x="3657600" y="1371600"/>
                  </a:lnTo>
                  <a:lnTo>
                    <a:pt x="3657597" y="1371600"/>
                  </a:lnTo>
                  <a:close/>
                  <a:moveTo>
                    <a:pt x="0" y="0"/>
                  </a:moveTo>
                  <a:lnTo>
                    <a:pt x="2883874" y="0"/>
                  </a:lnTo>
                  <a:lnTo>
                    <a:pt x="3657597" y="1371600"/>
                  </a:lnTo>
                  <a:lnTo>
                    <a:pt x="0" y="137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66700" dist="114300" dir="1080000" sx="103000" sy="103000" algn="l" rotWithShape="0">
                <a:prstClr val="black">
                  <a:alpha val="9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27">
              <a:extLst>
                <a:ext uri="{FF2B5EF4-FFF2-40B4-BE49-F238E27FC236}">
                  <a16:creationId xmlns:a16="http://schemas.microsoft.com/office/drawing/2014/main" xmlns="" id="{3550720D-EA6F-4CCC-97D1-1CF97B52E69B}"/>
                </a:ext>
              </a:extLst>
            </p:cNvPr>
            <p:cNvSpPr txBox="1"/>
            <p:nvPr/>
          </p:nvSpPr>
          <p:spPr>
            <a:xfrm>
              <a:off x="447551" y="164498"/>
              <a:ext cx="184331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F4613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</a:t>
              </a:r>
              <a:endParaRPr lang="en-US" sz="9600" b="1" dirty="0">
                <a:solidFill>
                  <a:srgbClr val="F461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21" name="Group 5">
            <a:extLst>
              <a:ext uri="{FF2B5EF4-FFF2-40B4-BE49-F238E27FC236}">
                <a16:creationId xmlns:a16="http://schemas.microsoft.com/office/drawing/2014/main" xmlns="" id="{C2278010-5678-4BF3-80DA-CDC6795229B0}"/>
              </a:ext>
            </a:extLst>
          </p:cNvPr>
          <p:cNvGrpSpPr/>
          <p:nvPr/>
        </p:nvGrpSpPr>
        <p:grpSpPr>
          <a:xfrm>
            <a:off x="4616740" y="3844364"/>
            <a:ext cx="7575260" cy="1414058"/>
            <a:chOff x="2496457" y="1406769"/>
            <a:chExt cx="9760430" cy="1414058"/>
          </a:xfrm>
        </p:grpSpPr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xmlns="" id="{0B97E604-EBB6-4EFB-8369-D680BA2A0706}"/>
                </a:ext>
              </a:extLst>
            </p:cNvPr>
            <p:cNvSpPr/>
            <p:nvPr/>
          </p:nvSpPr>
          <p:spPr>
            <a:xfrm>
              <a:off x="2496457" y="1406769"/>
              <a:ext cx="9724571" cy="1332914"/>
            </a:xfrm>
            <a:prstGeom prst="rect">
              <a:avLst/>
            </a:prstGeom>
            <a:solidFill>
              <a:srgbClr val="2F294F"/>
            </a:solidFill>
            <a:ln>
              <a:noFill/>
            </a:ln>
            <a:effectLst>
              <a:outerShdw blurRad="177800" dist="38100" dir="5400000" algn="t" rotWithShape="0">
                <a:prstClr val="black">
                  <a:alpha val="8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36">
              <a:extLst>
                <a:ext uri="{FF2B5EF4-FFF2-40B4-BE49-F238E27FC236}">
                  <a16:creationId xmlns:a16="http://schemas.microsoft.com/office/drawing/2014/main" xmlns="" id="{DF5EC394-A487-45E4-979B-114E2BB0061F}"/>
                </a:ext>
              </a:extLst>
            </p:cNvPr>
            <p:cNvSpPr txBox="1"/>
            <p:nvPr/>
          </p:nvSpPr>
          <p:spPr>
            <a:xfrm>
              <a:off x="4960331" y="1435832"/>
              <a:ext cx="708539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 smtClean="0">
                  <a:solidFill>
                    <a:srgbClr val="FFFF00"/>
                  </a:solidFill>
                </a:rPr>
                <a:t>نفايات فضائية : </a:t>
              </a:r>
              <a:r>
                <a:rPr lang="ar-SY" sz="2800" b="1" dirty="0" smtClean="0">
                  <a:solidFill>
                    <a:schemeClr val="bg1"/>
                  </a:solidFill>
                </a:rPr>
                <a:t>أجسام و شظايا معدنية من مختلف الأحجام </a:t>
              </a:r>
              <a:r>
                <a:rPr lang="ar-SY" sz="2800" b="1" dirty="0" smtClean="0">
                  <a:solidFill>
                    <a:srgbClr val="FFFF00"/>
                  </a:solidFill>
                </a:rPr>
                <a:t>ناتجة</a:t>
              </a:r>
              <a:r>
                <a:rPr lang="ar-SY" sz="2800" b="1" dirty="0" smtClean="0">
                  <a:solidFill>
                    <a:schemeClr val="bg1"/>
                  </a:solidFill>
                </a:rPr>
                <a:t> عن عمليات إطلاق الصواريخ و الرحلات الفضائية</a:t>
              </a:r>
              <a:endParaRPr lang="ar-SY" sz="2800" b="1" dirty="0">
                <a:solidFill>
                  <a:schemeClr val="bg1"/>
                </a:solidFill>
              </a:endParaRPr>
            </a:p>
          </p:txBody>
        </p:sp>
        <p:pic>
          <p:nvPicPr>
            <p:cNvPr id="24" name="Graphic 43" descr="Target Audience">
              <a:extLst>
                <a:ext uri="{FF2B5EF4-FFF2-40B4-BE49-F238E27FC236}">
                  <a16:creationId xmlns:a16="http://schemas.microsoft.com/office/drawing/2014/main" xmlns="" id="{545A3DA7-0086-408A-A341-9433D23C2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1708247" y="2085535"/>
              <a:ext cx="548640" cy="548640"/>
            </a:xfrm>
            <a:prstGeom prst="rect">
              <a:avLst/>
            </a:prstGeom>
          </p:spPr>
        </p:pic>
      </p:grpSp>
      <p:grpSp>
        <p:nvGrpSpPr>
          <p:cNvPr id="25" name="Group 4">
            <a:extLst>
              <a:ext uri="{FF2B5EF4-FFF2-40B4-BE49-F238E27FC236}">
                <a16:creationId xmlns:a16="http://schemas.microsoft.com/office/drawing/2014/main" xmlns="" id="{58876D07-C3E6-4EFA-8F38-22E7412D790F}"/>
              </a:ext>
            </a:extLst>
          </p:cNvPr>
          <p:cNvGrpSpPr/>
          <p:nvPr/>
        </p:nvGrpSpPr>
        <p:grpSpPr>
          <a:xfrm>
            <a:off x="3455455" y="3837330"/>
            <a:ext cx="3236827" cy="1371600"/>
            <a:chOff x="-1" y="1399735"/>
            <a:chExt cx="4572000" cy="1371600"/>
          </a:xfrm>
        </p:grpSpPr>
        <p:sp>
          <p:nvSpPr>
            <p:cNvPr id="26" name="Freeform: Shape 16">
              <a:extLst>
                <a:ext uri="{FF2B5EF4-FFF2-40B4-BE49-F238E27FC236}">
                  <a16:creationId xmlns:a16="http://schemas.microsoft.com/office/drawing/2014/main" xmlns="" id="{1BD71DFC-4BEE-46B4-A21F-DD7296BDAA9C}"/>
                </a:ext>
              </a:extLst>
            </p:cNvPr>
            <p:cNvSpPr/>
            <p:nvPr/>
          </p:nvSpPr>
          <p:spPr>
            <a:xfrm>
              <a:off x="-1" y="1399735"/>
              <a:ext cx="4572000" cy="1371600"/>
            </a:xfrm>
            <a:custGeom>
              <a:avLst/>
              <a:gdLst>
                <a:gd name="connsiteX0" fmla="*/ 4571999 w 4572000"/>
                <a:gd name="connsiteY0" fmla="*/ 0 h 1371600"/>
                <a:gd name="connsiteX1" fmla="*/ 4572000 w 4572000"/>
                <a:gd name="connsiteY1" fmla="*/ 0 h 1371600"/>
                <a:gd name="connsiteX2" fmla="*/ 4572000 w 4572000"/>
                <a:gd name="connsiteY2" fmla="*/ 1371600 h 1371600"/>
                <a:gd name="connsiteX3" fmla="*/ 4571999 w 4572000"/>
                <a:gd name="connsiteY3" fmla="*/ 1371600 h 1371600"/>
                <a:gd name="connsiteX4" fmla="*/ 0 w 4572000"/>
                <a:gd name="connsiteY4" fmla="*/ 0 h 1371600"/>
                <a:gd name="connsiteX5" fmla="*/ 3798276 w 4572000"/>
                <a:gd name="connsiteY5" fmla="*/ 0 h 1371600"/>
                <a:gd name="connsiteX6" fmla="*/ 4571999 w 4572000"/>
                <a:gd name="connsiteY6" fmla="*/ 1371600 h 1371600"/>
                <a:gd name="connsiteX7" fmla="*/ 0 w 4572000"/>
                <a:gd name="connsiteY7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72000" h="1371600">
                  <a:moveTo>
                    <a:pt x="4571999" y="0"/>
                  </a:moveTo>
                  <a:lnTo>
                    <a:pt x="4572000" y="0"/>
                  </a:lnTo>
                  <a:lnTo>
                    <a:pt x="4572000" y="1371600"/>
                  </a:lnTo>
                  <a:lnTo>
                    <a:pt x="4571999" y="1371600"/>
                  </a:lnTo>
                  <a:close/>
                  <a:moveTo>
                    <a:pt x="0" y="0"/>
                  </a:moveTo>
                  <a:lnTo>
                    <a:pt x="3798276" y="0"/>
                  </a:lnTo>
                  <a:lnTo>
                    <a:pt x="4571999" y="1371600"/>
                  </a:lnTo>
                  <a:lnTo>
                    <a:pt x="0" y="137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66700" dist="114300" dir="1080000" sx="103000" sy="103000" algn="l" rotWithShape="0">
                <a:prstClr val="black">
                  <a:alpha val="9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TextBox 28">
              <a:extLst>
                <a:ext uri="{FF2B5EF4-FFF2-40B4-BE49-F238E27FC236}">
                  <a16:creationId xmlns:a16="http://schemas.microsoft.com/office/drawing/2014/main" xmlns="" id="{FB058C37-93F8-451C-8C5A-4A177C97C537}"/>
                </a:ext>
              </a:extLst>
            </p:cNvPr>
            <p:cNvSpPr txBox="1"/>
            <p:nvPr/>
          </p:nvSpPr>
          <p:spPr>
            <a:xfrm>
              <a:off x="239611" y="1670036"/>
              <a:ext cx="385041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smtClean="0">
                  <a:solidFill>
                    <a:srgbClr val="2F294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</a:t>
              </a:r>
              <a:endParaRPr lang="en-US" sz="41300" b="1" dirty="0">
                <a:solidFill>
                  <a:srgbClr val="2F29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28" name="Group 8">
            <a:extLst>
              <a:ext uri="{FF2B5EF4-FFF2-40B4-BE49-F238E27FC236}">
                <a16:creationId xmlns=""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1129227" y="317146"/>
            <a:ext cx="2223016" cy="6298120"/>
            <a:chOff x="7774691" y="-5554039"/>
            <a:chExt cx="5029652" cy="9364359"/>
          </a:xfrm>
          <a:solidFill>
            <a:srgbClr val="7030A0"/>
          </a:solidFill>
        </p:grpSpPr>
        <p:grpSp>
          <p:nvGrpSpPr>
            <p:cNvPr id="30" name="Group 31">
              <a:extLst>
                <a:ext uri="{FF2B5EF4-FFF2-40B4-BE49-F238E27FC236}">
                  <a16:creationId xmlns=""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774691" y="-5554039"/>
              <a:ext cx="5029652" cy="9364359"/>
              <a:chOff x="2000433" y="-9185954"/>
              <a:chExt cx="8318662" cy="15487931"/>
            </a:xfrm>
            <a:grpFill/>
          </p:grpSpPr>
          <p:sp>
            <p:nvSpPr>
              <p:cNvPr id="32" name="Rectangle 32">
                <a:extLst>
                  <a:ext uri="{FF2B5EF4-FFF2-40B4-BE49-F238E27FC236}">
                    <a16:creationId xmlns=""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000433" y="2193293"/>
                <a:ext cx="8318662" cy="410868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3" name="Group 33">
                <a:extLst>
                  <a:ext uri="{FF2B5EF4-FFF2-40B4-BE49-F238E27FC236}">
                    <a16:creationId xmlns=""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7322" y="1844861"/>
                <a:ext cx="926391" cy="483116"/>
                <a:chOff x="5617322" y="1844861"/>
                <a:chExt cx="926391" cy="483116"/>
              </a:xfrm>
              <a:grpFill/>
            </p:grpSpPr>
            <p:sp>
              <p:nvSpPr>
                <p:cNvPr id="35" name="Trapezoid 7">
                  <a:extLst>
                    <a:ext uri="{FF2B5EF4-FFF2-40B4-BE49-F238E27FC236}">
                      <a16:creationId xmlns=""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6" name="Trapezoid 42">
                  <a:extLst>
                    <a:ext uri="{FF2B5EF4-FFF2-40B4-BE49-F238E27FC236}">
                      <a16:creationId xmlns=""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7" y="2004869"/>
                  <a:ext cx="624116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" name="Trapezoid 7">
                  <a:extLst>
                    <a:ext uri="{FF2B5EF4-FFF2-40B4-BE49-F238E27FC236}">
                      <a16:creationId xmlns=""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7322" y="1855801"/>
                  <a:ext cx="926391" cy="348723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34" name="Straight Connector 35">
                <a:extLst>
                  <a:ext uri="{FF2B5EF4-FFF2-40B4-BE49-F238E27FC236}">
                    <a16:creationId xmlns=""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9185954"/>
                <a:ext cx="165508" cy="11003670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1" name="Picture 70">
              <a:extLst>
                <a:ext uri="{FF2B5EF4-FFF2-40B4-BE49-F238E27FC236}">
                  <a16:creationId xmlns=""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4811" y="1456718"/>
              <a:ext cx="4709413" cy="2222997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60955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2291</TotalTime>
  <Words>126</Words>
  <Application>Microsoft Office PowerPoint</Application>
  <PresentationFormat>مخصص</PresentationFormat>
  <Paragraphs>24</Paragraphs>
  <Slides>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5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1069</cp:revision>
  <dcterms:created xsi:type="dcterms:W3CDTF">2020-10-10T04:32:51Z</dcterms:created>
  <dcterms:modified xsi:type="dcterms:W3CDTF">2021-03-11T09:57:34Z</dcterms:modified>
</cp:coreProperties>
</file>