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398" r:id="rId3"/>
    <p:sldId id="432" r:id="rId4"/>
    <p:sldId id="430" r:id="rId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38" y="2753630"/>
            <a:ext cx="1092918" cy="734488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الخلايا و الأنسجة و الأعضاء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04012" y="2195561"/>
              <a:ext cx="2316091" cy="613405"/>
              <a:chOff x="3115651" y="5653352"/>
              <a:chExt cx="2316091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15651" y="5897425"/>
                <a:ext cx="23160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الخلايا و الأنسجة و الأعضاء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4737581" y="17360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الخلايا و الأنسجة و الأعضاء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7235167" y="163727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7196622" y="1278617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7172835" y="1296139"/>
            <a:ext cx="4511895" cy="735564"/>
            <a:chOff x="3212897" y="772265"/>
            <a:chExt cx="4511895" cy="735564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212897" y="799943"/>
              <a:ext cx="4511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أداة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أساسية في دراسة علم الحياة فهو يسمح برؤية الأشياء الصغيرة جداً التي لا ترى </a:t>
              </a:r>
              <a:r>
                <a:rPr lang="ar-SY" sz="2000" b="1" dirty="0"/>
                <a:t>بالعين</a:t>
              </a:r>
              <a:r>
                <a:rPr lang="ar-SY" sz="2000" dirty="0"/>
                <a:t> </a:t>
              </a:r>
              <a:r>
                <a:rPr lang="ar-SY" sz="2000" b="1" dirty="0"/>
                <a:t>المجردة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7235167" y="279148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7196622" y="2432823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7335550" y="2495404"/>
            <a:ext cx="4349179" cy="856739"/>
            <a:chOff x="3375612" y="1971530"/>
            <a:chExt cx="4349179" cy="856739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375612" y="2120383"/>
              <a:ext cx="43491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الخلية وحدة التركيب البنائية الأساسية والوظيفية في أجسام الكائنات الحية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7235167" y="394568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7196622" y="358702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7066274" y="3738851"/>
            <a:ext cx="4540673" cy="707886"/>
            <a:chOff x="3106336" y="3214977"/>
            <a:chExt cx="4540673" cy="707886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212897" y="3214977"/>
              <a:ext cx="41530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الخلايا في أجسام الكائنات الحية متخصصة لكل منها نوع وتركيب ووظيفة</a:t>
              </a: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106336" y="3514582"/>
              <a:ext cx="4540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6163107" y="1527828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6163107" y="2646982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6163107" y="3781642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6300750" y="975476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6300750" y="1800727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300749" y="292976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4706556" y="1432027"/>
            <a:ext cx="140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 </a:t>
            </a:r>
            <a:r>
              <a:rPr lang="ar-SY" sz="2800" b="1" dirty="0">
                <a:solidFill>
                  <a:srgbClr val="FF0000"/>
                </a:solidFill>
              </a:rPr>
              <a:t>المجهر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3774520" y="2489472"/>
            <a:ext cx="262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</a:t>
            </a:r>
            <a:r>
              <a:rPr lang="ar-SY" sz="2800" b="1" dirty="0">
                <a:solidFill>
                  <a:srgbClr val="00B050"/>
                </a:solidFill>
              </a:rPr>
              <a:t>الخلية </a:t>
            </a:r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04082" y="0"/>
            <a:ext cx="4263956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5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317" y="1520095"/>
              <a:ext cx="4756996" cy="1048122"/>
            </a:xfrm>
            <a:prstGeom prst="rect">
              <a:avLst/>
            </a:prstGeom>
            <a:grpFill/>
          </p:spPr>
        </p:pic>
        <p:pic>
          <p:nvPicPr>
            <p:cNvPr id="59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1019" y="2663019"/>
              <a:ext cx="4756995" cy="923233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128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C2A3CE5A-3A59-48FA-8527-A95D466E9B63}"/>
              </a:ext>
            </a:extLst>
          </p:cNvPr>
          <p:cNvSpPr/>
          <p:nvPr/>
        </p:nvSpPr>
        <p:spPr>
          <a:xfrm rot="376515">
            <a:off x="8909350" y="1076257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23D1612-3819-4713-BA04-1587D8542BA9}"/>
              </a:ext>
            </a:extLst>
          </p:cNvPr>
          <p:cNvSpPr/>
          <p:nvPr/>
        </p:nvSpPr>
        <p:spPr>
          <a:xfrm rot="376515">
            <a:off x="8909350" y="2273785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E82AA25-63F0-481D-A48F-C93CF4E3936B}"/>
              </a:ext>
            </a:extLst>
          </p:cNvPr>
          <p:cNvSpPr/>
          <p:nvPr/>
        </p:nvSpPr>
        <p:spPr>
          <a:xfrm rot="376515">
            <a:off x="8909350" y="342799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24C3E77-ABFC-4BBE-84BD-EA831DDBC79C}"/>
              </a:ext>
            </a:extLst>
          </p:cNvPr>
          <p:cNvSpPr/>
          <p:nvPr/>
        </p:nvSpPr>
        <p:spPr>
          <a:xfrm rot="376515">
            <a:off x="8909350" y="4567253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CE61CE7-38AA-42E7-9669-4155834C2693}"/>
              </a:ext>
            </a:extLst>
          </p:cNvPr>
          <p:cNvSpPr/>
          <p:nvPr/>
        </p:nvSpPr>
        <p:spPr>
          <a:xfrm rot="376515">
            <a:off x="8909350" y="570651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2648158" y="5407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تتكون الخلية الحيوانية من عضيات صغيرة لكل منها وظيفة محددة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2918769" y="111340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2880224" y="754743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1451B70-E862-4154-9375-3FF5E6D4ACD9}"/>
              </a:ext>
            </a:extLst>
          </p:cNvPr>
          <p:cNvGrpSpPr/>
          <p:nvPr/>
        </p:nvGrpSpPr>
        <p:grpSpPr>
          <a:xfrm>
            <a:off x="3039013" y="987687"/>
            <a:ext cx="3180691" cy="553164"/>
            <a:chOff x="3039013" y="1049679"/>
            <a:chExt cx="3180691" cy="55316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279094" y="1049679"/>
              <a:ext cx="2700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غشاء الخلية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039013" y="1341233"/>
              <a:ext cx="31806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2918769" y="226760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2880224" y="190894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DD880189-9C61-4160-AD1D-93C303DDE73D}"/>
              </a:ext>
            </a:extLst>
          </p:cNvPr>
          <p:cNvGrpSpPr/>
          <p:nvPr/>
        </p:nvGrpSpPr>
        <p:grpSpPr>
          <a:xfrm>
            <a:off x="2986747" y="2146434"/>
            <a:ext cx="3180691" cy="521062"/>
            <a:chOff x="2986747" y="2208426"/>
            <a:chExt cx="3180691" cy="52106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263881" y="2208426"/>
              <a:ext cx="2700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السيتوبلازم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2986747" y="2467878"/>
              <a:ext cx="31806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2918769" y="342181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2880224" y="3063155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4AE7397-2259-4E64-A14E-A2970CDD0E35}"/>
              </a:ext>
            </a:extLst>
          </p:cNvPr>
          <p:cNvGrpSpPr/>
          <p:nvPr/>
        </p:nvGrpSpPr>
        <p:grpSpPr>
          <a:xfrm>
            <a:off x="3039013" y="3225389"/>
            <a:ext cx="3180691" cy="461665"/>
            <a:chOff x="3039013" y="3287381"/>
            <a:chExt cx="3180691" cy="46166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100219" y="3287381"/>
              <a:ext cx="2700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النواة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039013" y="3376051"/>
              <a:ext cx="31806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FC40484-E476-4FEF-B106-E0A64BDABB4D}"/>
              </a:ext>
            </a:extLst>
          </p:cNvPr>
          <p:cNvSpPr/>
          <p:nvPr/>
        </p:nvSpPr>
        <p:spPr>
          <a:xfrm rot="21082034">
            <a:off x="2918769" y="4576018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BB4372B-4546-4DE3-9AC4-2971C2CEF5D1}"/>
              </a:ext>
            </a:extLst>
          </p:cNvPr>
          <p:cNvSpPr/>
          <p:nvPr/>
        </p:nvSpPr>
        <p:spPr>
          <a:xfrm>
            <a:off x="2880224" y="4217361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F63CE2D-631A-4EFE-99D6-D186AB4A0CCD}"/>
              </a:ext>
            </a:extLst>
          </p:cNvPr>
          <p:cNvGrpSpPr/>
          <p:nvPr/>
        </p:nvGrpSpPr>
        <p:grpSpPr>
          <a:xfrm>
            <a:off x="2880224" y="4308970"/>
            <a:ext cx="3180691" cy="979653"/>
            <a:chOff x="2880224" y="4370962"/>
            <a:chExt cx="3180691" cy="9796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BAE8D10-92AC-4914-A019-1BE6CCAFE1EC}"/>
                </a:ext>
              </a:extLst>
            </p:cNvPr>
            <p:cNvSpPr txBox="1"/>
            <p:nvPr/>
          </p:nvSpPr>
          <p:spPr>
            <a:xfrm>
              <a:off x="3100218" y="4370962"/>
              <a:ext cx="2700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206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فجوات عصارية_</a:t>
              </a:r>
              <a:endPara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339A828-8B85-47B7-8149-6812A1E3653B}"/>
                </a:ext>
              </a:extLst>
            </p:cNvPr>
            <p:cNvSpPr txBox="1"/>
            <p:nvPr/>
          </p:nvSpPr>
          <p:spPr>
            <a:xfrm>
              <a:off x="2880224" y="4719673"/>
              <a:ext cx="318069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206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الجسم المركزي</a:t>
              </a:r>
              <a:endPara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9D6F0CF-CCEB-45FE-9333-E8F2650899FF}"/>
              </a:ext>
            </a:extLst>
          </p:cNvPr>
          <p:cNvSpPr/>
          <p:nvPr/>
        </p:nvSpPr>
        <p:spPr>
          <a:xfrm rot="21082034">
            <a:off x="2918769" y="573022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AE10F31-B448-4A5E-A6C6-9BBD02CFDF59}"/>
              </a:ext>
            </a:extLst>
          </p:cNvPr>
          <p:cNvSpPr/>
          <p:nvPr/>
        </p:nvSpPr>
        <p:spPr>
          <a:xfrm>
            <a:off x="2880224" y="5371567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E925E42E-89EE-4EE2-9D59-9BF0CAF32E32}"/>
              </a:ext>
            </a:extLst>
          </p:cNvPr>
          <p:cNvGrpSpPr/>
          <p:nvPr/>
        </p:nvGrpSpPr>
        <p:grpSpPr>
          <a:xfrm>
            <a:off x="3100219" y="5578623"/>
            <a:ext cx="3183840" cy="532459"/>
            <a:chOff x="3100219" y="5640615"/>
            <a:chExt cx="3183840" cy="53245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C6C308-D656-430F-8324-237C13CF4897}"/>
                </a:ext>
              </a:extLst>
            </p:cNvPr>
            <p:cNvSpPr txBox="1"/>
            <p:nvPr/>
          </p:nvSpPr>
          <p:spPr>
            <a:xfrm>
              <a:off x="3100219" y="5640615"/>
              <a:ext cx="2700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7030A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شبكة أندوبلازمية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2C26655-178B-40B6-895B-B22084E78511}"/>
                </a:ext>
              </a:extLst>
            </p:cNvPr>
            <p:cNvSpPr txBox="1"/>
            <p:nvPr/>
          </p:nvSpPr>
          <p:spPr>
            <a:xfrm>
              <a:off x="3103368" y="5911464"/>
              <a:ext cx="31806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2372871" y="1041980"/>
            <a:ext cx="275287" cy="275287"/>
            <a:chOff x="1750422" y="1134799"/>
            <a:chExt cx="275287" cy="275287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2372871" y="2161134"/>
            <a:ext cx="275287" cy="275287"/>
            <a:chOff x="1750422" y="1134799"/>
            <a:chExt cx="275287" cy="275287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2372871" y="3295794"/>
            <a:ext cx="275287" cy="275287"/>
            <a:chOff x="1750422" y="1134799"/>
            <a:chExt cx="275287" cy="275287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D33F852-BBFD-4753-BCBB-F80FA9D4880B}"/>
              </a:ext>
            </a:extLst>
          </p:cNvPr>
          <p:cNvGrpSpPr/>
          <p:nvPr/>
        </p:nvGrpSpPr>
        <p:grpSpPr>
          <a:xfrm>
            <a:off x="2372871" y="4424828"/>
            <a:ext cx="275287" cy="275287"/>
            <a:chOff x="1750422" y="1134799"/>
            <a:chExt cx="275287" cy="275287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621FB58-0E76-4E3C-94ED-D36EA4F81187}"/>
              </a:ext>
            </a:extLst>
          </p:cNvPr>
          <p:cNvGrpSpPr/>
          <p:nvPr/>
        </p:nvGrpSpPr>
        <p:grpSpPr>
          <a:xfrm>
            <a:off x="2372871" y="5538931"/>
            <a:ext cx="275287" cy="275287"/>
            <a:chOff x="1750422" y="1134799"/>
            <a:chExt cx="275287" cy="275287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F929B8-0F69-40A3-9E5A-470E00E2DA2B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97A745F-C55B-4F27-A521-28865F696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2510514" y="489628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2510514" y="131487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2510513" y="2443912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2510512" y="358080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2510512" y="47009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E69CFE-DC75-452E-AFD4-FC29554CCB84}"/>
              </a:ext>
            </a:extLst>
          </p:cNvPr>
          <p:cNvCxnSpPr>
            <a:cxnSpLocks/>
          </p:cNvCxnSpPr>
          <p:nvPr/>
        </p:nvCxnSpPr>
        <p:spPr>
          <a:xfrm>
            <a:off x="2507020" y="58137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1269218" y="975194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1269218" y="2195532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80D961-55D5-4430-9D91-42E44620DBEA}"/>
              </a:ext>
            </a:extLst>
          </p:cNvPr>
          <p:cNvSpPr txBox="1"/>
          <p:nvPr/>
        </p:nvSpPr>
        <p:spPr>
          <a:xfrm>
            <a:off x="1269218" y="3310884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DE0E6F3-BD21-49AC-9312-177BAE80527E}"/>
              </a:ext>
            </a:extLst>
          </p:cNvPr>
          <p:cNvSpPr txBox="1"/>
          <p:nvPr/>
        </p:nvSpPr>
        <p:spPr>
          <a:xfrm>
            <a:off x="797448" y="4355137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D055F3F-046A-410F-8D66-C77FDE39CD77}"/>
              </a:ext>
            </a:extLst>
          </p:cNvPr>
          <p:cNvSpPr txBox="1"/>
          <p:nvPr/>
        </p:nvSpPr>
        <p:spPr>
          <a:xfrm>
            <a:off x="1300439" y="5560361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80BA9C99-CA08-434D-AAF7-6E8E4A30083D}"/>
              </a:ext>
            </a:extLst>
          </p:cNvPr>
          <p:cNvSpPr/>
          <p:nvPr/>
        </p:nvSpPr>
        <p:spPr>
          <a:xfrm>
            <a:off x="7818574" y="760717"/>
            <a:ext cx="3765914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0382BF2-301E-49C3-B830-DD65C4B446CC}"/>
              </a:ext>
            </a:extLst>
          </p:cNvPr>
          <p:cNvGrpSpPr/>
          <p:nvPr/>
        </p:nvGrpSpPr>
        <p:grpSpPr>
          <a:xfrm>
            <a:off x="8041747" y="933832"/>
            <a:ext cx="3425725" cy="474391"/>
            <a:chOff x="7128992" y="845851"/>
            <a:chExt cx="3425725" cy="47439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159776D-CFD4-46D2-931D-5CD93D34A5C5}"/>
                </a:ext>
              </a:extLst>
            </p:cNvPr>
            <p:cNvSpPr txBox="1"/>
            <p:nvPr/>
          </p:nvSpPr>
          <p:spPr>
            <a:xfrm>
              <a:off x="7128992" y="845851"/>
              <a:ext cx="33387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66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جدار الخلية - غشاء الخلية </a:t>
              </a:r>
              <a:endParaRPr lang="en-US" sz="2400" b="1" dirty="0">
                <a:solidFill>
                  <a:srgbClr val="FF006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6BD340A-1DB0-4DD7-A4AE-08AC89FDCEF1}"/>
                </a:ext>
              </a:extLst>
            </p:cNvPr>
            <p:cNvSpPr txBox="1"/>
            <p:nvPr/>
          </p:nvSpPr>
          <p:spPr>
            <a:xfrm>
              <a:off x="7401943" y="1058632"/>
              <a:ext cx="31527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80240184-FE22-4B40-89EC-A72BB6CB34FC}"/>
              </a:ext>
            </a:extLst>
          </p:cNvPr>
          <p:cNvSpPr/>
          <p:nvPr/>
        </p:nvSpPr>
        <p:spPr>
          <a:xfrm>
            <a:off x="7818573" y="1914923"/>
            <a:ext cx="3765915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A56F39CE-AA75-4280-90A0-73358435998D}"/>
              </a:ext>
            </a:extLst>
          </p:cNvPr>
          <p:cNvSpPr/>
          <p:nvPr/>
        </p:nvSpPr>
        <p:spPr>
          <a:xfrm>
            <a:off x="7818572" y="3069129"/>
            <a:ext cx="3765916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8B4FEB98-B8D7-40FF-91D1-45A6CAED88D3}"/>
              </a:ext>
            </a:extLst>
          </p:cNvPr>
          <p:cNvSpPr/>
          <p:nvPr/>
        </p:nvSpPr>
        <p:spPr>
          <a:xfrm>
            <a:off x="7818572" y="4223335"/>
            <a:ext cx="3765916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40B69E94-D2DF-4042-A005-56D6DD315078}"/>
              </a:ext>
            </a:extLst>
          </p:cNvPr>
          <p:cNvSpPr/>
          <p:nvPr/>
        </p:nvSpPr>
        <p:spPr>
          <a:xfrm>
            <a:off x="7815080" y="5377541"/>
            <a:ext cx="3769408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F12ABAE-2FBD-4626-90C0-CD40C0A6A84E}"/>
              </a:ext>
            </a:extLst>
          </p:cNvPr>
          <p:cNvGrpSpPr/>
          <p:nvPr/>
        </p:nvGrpSpPr>
        <p:grpSpPr>
          <a:xfrm>
            <a:off x="7671429" y="999546"/>
            <a:ext cx="275287" cy="275287"/>
            <a:chOff x="1750422" y="1134799"/>
            <a:chExt cx="275287" cy="275287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ED61D7F-D203-4DDE-A59E-CD991F5AA35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902CB317-D7A3-4267-9DD8-337D46118BA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929FAB0-91C3-428A-A543-5ED6B1441CB4}"/>
              </a:ext>
            </a:extLst>
          </p:cNvPr>
          <p:cNvGrpSpPr/>
          <p:nvPr/>
        </p:nvGrpSpPr>
        <p:grpSpPr>
          <a:xfrm>
            <a:off x="7671429" y="2118700"/>
            <a:ext cx="275287" cy="275287"/>
            <a:chOff x="1750422" y="1134799"/>
            <a:chExt cx="275287" cy="275287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50FA581A-8239-4D3E-A48E-435990763F6F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55EA7FC-9D8E-4F5F-914C-620B3DF6ACB5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8606097-D66E-4195-8F53-5EF92516EF91}"/>
              </a:ext>
            </a:extLst>
          </p:cNvPr>
          <p:cNvGrpSpPr/>
          <p:nvPr/>
        </p:nvGrpSpPr>
        <p:grpSpPr>
          <a:xfrm>
            <a:off x="7671429" y="3253360"/>
            <a:ext cx="275287" cy="275287"/>
            <a:chOff x="1750422" y="1134799"/>
            <a:chExt cx="275287" cy="275287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0A171FC-EE9D-42BB-A064-99099C18615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74CCDDD3-752F-4B40-9CF0-496AB06528A3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D1BD7667-AC29-426C-87C5-4784B53050F2}"/>
              </a:ext>
            </a:extLst>
          </p:cNvPr>
          <p:cNvGrpSpPr/>
          <p:nvPr/>
        </p:nvGrpSpPr>
        <p:grpSpPr>
          <a:xfrm>
            <a:off x="7671429" y="4382394"/>
            <a:ext cx="275287" cy="275287"/>
            <a:chOff x="1750422" y="1134799"/>
            <a:chExt cx="275287" cy="275287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518084F-DF82-41E1-9540-B22E158A4117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C715A04-2A48-4FFF-BD50-712C18658956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280B3CA-8EBE-4550-9385-45ED9AA84D2A}"/>
              </a:ext>
            </a:extLst>
          </p:cNvPr>
          <p:cNvGrpSpPr/>
          <p:nvPr/>
        </p:nvGrpSpPr>
        <p:grpSpPr>
          <a:xfrm>
            <a:off x="7671429" y="5496497"/>
            <a:ext cx="275287" cy="275287"/>
            <a:chOff x="1750422" y="1134799"/>
            <a:chExt cx="275287" cy="275287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34CECF0-8661-4E6A-927B-5B3CB16D956E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D600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B5B56446-161F-4648-868F-4C572E4695CD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246A7A57-8C9B-4E4F-A1FF-E92C4E61502F}"/>
              </a:ext>
            </a:extLst>
          </p:cNvPr>
          <p:cNvCxnSpPr>
            <a:cxnSpLocks/>
          </p:cNvCxnSpPr>
          <p:nvPr/>
        </p:nvCxnSpPr>
        <p:spPr>
          <a:xfrm>
            <a:off x="7823589" y="447194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6C8BBE5-60EE-4813-9047-B9F66C228ABB}"/>
              </a:ext>
            </a:extLst>
          </p:cNvPr>
          <p:cNvCxnSpPr>
            <a:cxnSpLocks/>
          </p:cNvCxnSpPr>
          <p:nvPr/>
        </p:nvCxnSpPr>
        <p:spPr>
          <a:xfrm>
            <a:off x="7823588" y="1272445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42200447-A6B6-4985-9F6E-CCDABE88C6C3}"/>
              </a:ext>
            </a:extLst>
          </p:cNvPr>
          <p:cNvCxnSpPr>
            <a:cxnSpLocks/>
          </p:cNvCxnSpPr>
          <p:nvPr/>
        </p:nvCxnSpPr>
        <p:spPr>
          <a:xfrm>
            <a:off x="7823588" y="2401478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C918919-5FEA-4BC3-A429-1031A9AEFAE5}"/>
              </a:ext>
            </a:extLst>
          </p:cNvPr>
          <p:cNvCxnSpPr>
            <a:cxnSpLocks/>
          </p:cNvCxnSpPr>
          <p:nvPr/>
        </p:nvCxnSpPr>
        <p:spPr>
          <a:xfrm>
            <a:off x="7823588" y="3538375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DED39278-4376-4592-B9F2-8A880B02B9DF}"/>
              </a:ext>
            </a:extLst>
          </p:cNvPr>
          <p:cNvCxnSpPr>
            <a:cxnSpLocks/>
          </p:cNvCxnSpPr>
          <p:nvPr/>
        </p:nvCxnSpPr>
        <p:spPr>
          <a:xfrm>
            <a:off x="7823588" y="465848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D4075A62-DCBD-4AB9-A2BB-CDD193353C1A}"/>
              </a:ext>
            </a:extLst>
          </p:cNvPr>
          <p:cNvCxnSpPr>
            <a:cxnSpLocks/>
          </p:cNvCxnSpPr>
          <p:nvPr/>
        </p:nvCxnSpPr>
        <p:spPr>
          <a:xfrm>
            <a:off x="7823588" y="577128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D849D302-E940-4E9A-9D33-ED91402821CF}"/>
              </a:ext>
            </a:extLst>
          </p:cNvPr>
          <p:cNvSpPr txBox="1"/>
          <p:nvPr/>
        </p:nvSpPr>
        <p:spPr>
          <a:xfrm>
            <a:off x="6672465" y="961947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6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FA880BE-3CFE-474B-B795-8DBD3FEDF0ED}"/>
              </a:ext>
            </a:extLst>
          </p:cNvPr>
          <p:cNvSpPr txBox="1"/>
          <p:nvPr/>
        </p:nvSpPr>
        <p:spPr>
          <a:xfrm>
            <a:off x="6672465" y="2084142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4ED399F-B7F1-4FCF-967A-4DD80D14579C}"/>
              </a:ext>
            </a:extLst>
          </p:cNvPr>
          <p:cNvSpPr txBox="1"/>
          <p:nvPr/>
        </p:nvSpPr>
        <p:spPr>
          <a:xfrm>
            <a:off x="6672465" y="3206337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9966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EC0488F-4C63-4E87-8E25-0B6CE1FC44D1}"/>
              </a:ext>
            </a:extLst>
          </p:cNvPr>
          <p:cNvSpPr txBox="1"/>
          <p:nvPr/>
        </p:nvSpPr>
        <p:spPr>
          <a:xfrm>
            <a:off x="6672465" y="4350729"/>
            <a:ext cx="100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80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7254BE5-694A-4FFA-B324-C61C1B592486}"/>
              </a:ext>
            </a:extLst>
          </p:cNvPr>
          <p:cNvSpPr txBox="1"/>
          <p:nvPr/>
        </p:nvSpPr>
        <p:spPr>
          <a:xfrm>
            <a:off x="6572270" y="5449474"/>
            <a:ext cx="110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D600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C2CFAF0-731C-4916-A14D-238ECD28D75E}"/>
              </a:ext>
            </a:extLst>
          </p:cNvPr>
          <p:cNvGrpSpPr/>
          <p:nvPr/>
        </p:nvGrpSpPr>
        <p:grpSpPr>
          <a:xfrm>
            <a:off x="7946717" y="2118700"/>
            <a:ext cx="3537097" cy="830997"/>
            <a:chOff x="7033962" y="879043"/>
            <a:chExt cx="3537097" cy="83099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83CBD9A-02EF-4CE0-9FA6-4EFA3C38282B}"/>
                </a:ext>
              </a:extLst>
            </p:cNvPr>
            <p:cNvSpPr txBox="1"/>
            <p:nvPr/>
          </p:nvSpPr>
          <p:spPr>
            <a:xfrm>
              <a:off x="7033962" y="879043"/>
              <a:ext cx="33265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99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السيتوبلازم</a:t>
              </a:r>
            </a:p>
            <a:p>
              <a:pPr algn="r"/>
              <a:r>
                <a:rPr lang="ar-SY" sz="2400" b="1" dirty="0">
                  <a:solidFill>
                    <a:srgbClr val="FF99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 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562F562-48D1-431D-882B-66234213D23C}"/>
                </a:ext>
              </a:extLst>
            </p:cNvPr>
            <p:cNvSpPr txBox="1"/>
            <p:nvPr/>
          </p:nvSpPr>
          <p:spPr>
            <a:xfrm>
              <a:off x="7418285" y="1237637"/>
              <a:ext cx="31527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4CDF93C-9D37-46E3-A06C-C6DA96285392}"/>
              </a:ext>
            </a:extLst>
          </p:cNvPr>
          <p:cNvGrpSpPr/>
          <p:nvPr/>
        </p:nvGrpSpPr>
        <p:grpSpPr>
          <a:xfrm>
            <a:off x="8270415" y="3273958"/>
            <a:ext cx="3152774" cy="461665"/>
            <a:chOff x="7357660" y="926529"/>
            <a:chExt cx="3152774" cy="461665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4A592CB-1184-4ABB-B39A-51DE8FDD6E09}"/>
                </a:ext>
              </a:extLst>
            </p:cNvPr>
            <p:cNvSpPr txBox="1"/>
            <p:nvPr/>
          </p:nvSpPr>
          <p:spPr>
            <a:xfrm>
              <a:off x="7628066" y="926529"/>
              <a:ext cx="2700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996633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النواة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95F9C2F-50E3-4CE8-89DE-23D3E6F50521}"/>
                </a:ext>
              </a:extLst>
            </p:cNvPr>
            <p:cNvSpPr txBox="1"/>
            <p:nvPr/>
          </p:nvSpPr>
          <p:spPr>
            <a:xfrm>
              <a:off x="7357660" y="1126584"/>
              <a:ext cx="31527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0F9D524-63BB-49DB-A0F9-3DADAB29B699}"/>
              </a:ext>
            </a:extLst>
          </p:cNvPr>
          <p:cNvGrpSpPr/>
          <p:nvPr/>
        </p:nvGrpSpPr>
        <p:grpSpPr>
          <a:xfrm>
            <a:off x="7328905" y="4283654"/>
            <a:ext cx="4138567" cy="830997"/>
            <a:chOff x="6416150" y="728451"/>
            <a:chExt cx="4138567" cy="83099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1958806E-C479-4E0A-927A-852D3EFBA7AA}"/>
                </a:ext>
              </a:extLst>
            </p:cNvPr>
            <p:cNvSpPr txBox="1"/>
            <p:nvPr/>
          </p:nvSpPr>
          <p:spPr>
            <a:xfrm>
              <a:off x="6416150" y="728451"/>
              <a:ext cx="40515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80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فجوات عصارية – </a:t>
              </a:r>
            </a:p>
            <a:p>
              <a:pPr algn="ctr"/>
              <a:r>
                <a:rPr lang="ar-SY" sz="2400" b="1" dirty="0">
                  <a:solidFill>
                    <a:srgbClr val="0080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بلاستيدات خضراء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B1C60051-835E-45C1-9A5E-1ADD1E06098B}"/>
                </a:ext>
              </a:extLst>
            </p:cNvPr>
            <p:cNvSpPr txBox="1"/>
            <p:nvPr/>
          </p:nvSpPr>
          <p:spPr>
            <a:xfrm>
              <a:off x="7401943" y="1115824"/>
              <a:ext cx="31527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9F224D4-0756-460F-9201-5F873DF25334}"/>
              </a:ext>
            </a:extLst>
          </p:cNvPr>
          <p:cNvGrpSpPr/>
          <p:nvPr/>
        </p:nvGrpSpPr>
        <p:grpSpPr>
          <a:xfrm>
            <a:off x="7809072" y="5589862"/>
            <a:ext cx="3751762" cy="830997"/>
            <a:chOff x="6896317" y="924537"/>
            <a:chExt cx="3751762" cy="830997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DFB90092-5FDE-44DB-A779-1A83DDCD5F0E}"/>
                </a:ext>
              </a:extLst>
            </p:cNvPr>
            <p:cNvSpPr txBox="1"/>
            <p:nvPr/>
          </p:nvSpPr>
          <p:spPr>
            <a:xfrm>
              <a:off x="6896317" y="924537"/>
              <a:ext cx="37517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D60093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شبكة أندوبلازمية</a:t>
              </a:r>
            </a:p>
            <a:p>
              <a:pPr algn="r"/>
              <a:endParaRPr lang="en-US" sz="2400" b="1" dirty="0">
                <a:solidFill>
                  <a:srgbClr val="D600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7B23221C-1DEB-4716-8680-E59E4806909D}"/>
                </a:ext>
              </a:extLst>
            </p:cNvPr>
            <p:cNvSpPr txBox="1"/>
            <p:nvPr/>
          </p:nvSpPr>
          <p:spPr>
            <a:xfrm>
              <a:off x="7401942" y="1209231"/>
              <a:ext cx="31527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117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7941784" y="5407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تتكون الخلية النباتية من عضيات صغيرة لكل منها وظيفة محددة :</a:t>
            </a:r>
          </a:p>
        </p:txBody>
      </p:sp>
      <p:grpSp>
        <p:nvGrpSpPr>
          <p:cNvPr id="119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03435" y="20426"/>
            <a:ext cx="1957753" cy="5539935"/>
            <a:chOff x="7774691" y="-1870378"/>
            <a:chExt cx="5029652" cy="5680698"/>
          </a:xfrm>
          <a:solidFill>
            <a:srgbClr val="7030A0"/>
          </a:solidFill>
        </p:grpSpPr>
        <p:grpSp>
          <p:nvGrpSpPr>
            <p:cNvPr id="120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870378"/>
              <a:ext cx="5029652" cy="5680698"/>
              <a:chOff x="2000433" y="-3093463"/>
              <a:chExt cx="8318662" cy="9395439"/>
            </a:xfrm>
            <a:grpFill/>
          </p:grpSpPr>
          <p:sp>
            <p:nvSpPr>
              <p:cNvPr id="12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1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129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2" y="-3093463"/>
                <a:ext cx="0" cy="4949264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2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6029" y="1407550"/>
              <a:ext cx="4709571" cy="1160667"/>
            </a:xfrm>
            <a:prstGeom prst="rect">
              <a:avLst/>
            </a:prstGeom>
            <a:grpFill/>
          </p:spPr>
        </p:pic>
        <p:pic>
          <p:nvPicPr>
            <p:cNvPr id="124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6032" y="2663019"/>
              <a:ext cx="4709568" cy="1080933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44022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20" y="2774928"/>
            <a:ext cx="1092918" cy="734488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14338"/>
            <a:chOff x="433987" y="1526310"/>
            <a:chExt cx="2748179" cy="131433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الخلايا و الأنسجة و الأعضاء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03703" y="2195561"/>
              <a:ext cx="2385250" cy="645087"/>
              <a:chOff x="3115342" y="5653352"/>
              <a:chExt cx="2385250" cy="6450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15342" y="5929107"/>
                <a:ext cx="2385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الخلايا و الأنسجة و الأعضاء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TextBox 7">
            <a:extLst>
              <a:ext uri="{FF2B5EF4-FFF2-40B4-BE49-F238E27FC236}">
                <a16:creationId xmlns:a16="http://schemas.microsoft.com/office/drawing/2014/main" id="{1C306612-4185-4365-96E3-47554762B431}"/>
              </a:ext>
            </a:extLst>
          </p:cNvPr>
          <p:cNvSpPr txBox="1"/>
          <p:nvPr/>
        </p:nvSpPr>
        <p:spPr>
          <a:xfrm>
            <a:off x="3878243" y="66716"/>
            <a:ext cx="7873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Oswald" panose="02000503000000000000" pitchFamily="2" charset="0"/>
              </a:rPr>
              <a:t>مستويات التعضّي </a:t>
            </a:r>
            <a:r>
              <a:rPr lang="ar-SY" sz="2800" b="1" dirty="0">
                <a:latin typeface="Oswald" panose="02000503000000000000" pitchFamily="2" charset="0"/>
              </a:rPr>
              <a:t>: </a:t>
            </a:r>
            <a:r>
              <a:rPr lang="ar-SY" sz="2800" dirty="0"/>
              <a:t>هناك خمس مستويات رئيسية من التعضي في جسم الكائن الحي </a:t>
            </a:r>
            <a:r>
              <a:rPr lang="ar-SY" sz="2800" dirty="0">
                <a:solidFill>
                  <a:srgbClr val="FF0000"/>
                </a:solidFill>
              </a:rPr>
              <a:t>وهي :</a:t>
            </a:r>
            <a:endParaRPr lang="ar-SY" sz="2800" b="1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grpSp>
        <p:nvGrpSpPr>
          <p:cNvPr id="63" name="Group 51">
            <a:extLst>
              <a:ext uri="{FF2B5EF4-FFF2-40B4-BE49-F238E27FC236}">
                <a16:creationId xmlns:a16="http://schemas.microsoft.com/office/drawing/2014/main" id="{30F3AD6F-D313-4900-9ED1-BF3BFD553472}"/>
              </a:ext>
            </a:extLst>
          </p:cNvPr>
          <p:cNvGrpSpPr/>
          <p:nvPr/>
        </p:nvGrpSpPr>
        <p:grpSpPr>
          <a:xfrm>
            <a:off x="7343096" y="4424842"/>
            <a:ext cx="645894" cy="669207"/>
            <a:chOff x="4624490" y="1855389"/>
            <a:chExt cx="2828597" cy="2930695"/>
          </a:xfrm>
        </p:grpSpPr>
        <p:sp>
          <p:nvSpPr>
            <p:cNvPr id="64" name="Oval 52">
              <a:extLst>
                <a:ext uri="{FF2B5EF4-FFF2-40B4-BE49-F238E27FC236}">
                  <a16:creationId xmlns:a16="http://schemas.microsoft.com/office/drawing/2014/main" id="{1B7D4106-F961-4C5E-8E98-D9A693561508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3">
              <a:extLst>
                <a:ext uri="{FF2B5EF4-FFF2-40B4-BE49-F238E27FC236}">
                  <a16:creationId xmlns:a16="http://schemas.microsoft.com/office/drawing/2014/main" id="{1FD1EB91-F996-4F0D-BBC9-F7F325873FD0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54">
              <a:extLst>
                <a:ext uri="{FF2B5EF4-FFF2-40B4-BE49-F238E27FC236}">
                  <a16:creationId xmlns:a16="http://schemas.microsoft.com/office/drawing/2014/main" id="{887B550B-10DF-450F-AC1F-1F504BF6629D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55">
              <a:extLst>
                <a:ext uri="{FF2B5EF4-FFF2-40B4-BE49-F238E27FC236}">
                  <a16:creationId xmlns:a16="http://schemas.microsoft.com/office/drawing/2014/main" id="{1C57D405-43B0-4E37-BEF2-BABD79B76CF6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8">
              <a:extLst>
                <a:ext uri="{FF2B5EF4-FFF2-40B4-BE49-F238E27FC236}">
                  <a16:creationId xmlns:a16="http://schemas.microsoft.com/office/drawing/2014/main" id="{74FE055B-4BC1-4827-90C0-944E0096CABC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59">
            <a:extLst>
              <a:ext uri="{FF2B5EF4-FFF2-40B4-BE49-F238E27FC236}">
                <a16:creationId xmlns:a16="http://schemas.microsoft.com/office/drawing/2014/main" id="{C6BDC7C1-1EC7-4DF0-8AA0-6BDDB32C0C5D}"/>
              </a:ext>
            </a:extLst>
          </p:cNvPr>
          <p:cNvGrpSpPr/>
          <p:nvPr/>
        </p:nvGrpSpPr>
        <p:grpSpPr>
          <a:xfrm>
            <a:off x="5365918" y="3278732"/>
            <a:ext cx="499214" cy="517233"/>
            <a:chOff x="4624490" y="1855389"/>
            <a:chExt cx="2828597" cy="2930695"/>
          </a:xfrm>
        </p:grpSpPr>
        <p:sp>
          <p:nvSpPr>
            <p:cNvPr id="74" name="Oval 60">
              <a:extLst>
                <a:ext uri="{FF2B5EF4-FFF2-40B4-BE49-F238E27FC236}">
                  <a16:creationId xmlns:a16="http://schemas.microsoft.com/office/drawing/2014/main" id="{FDCA590A-5667-4CA7-8072-04C14CF727FE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61">
              <a:extLst>
                <a:ext uri="{FF2B5EF4-FFF2-40B4-BE49-F238E27FC236}">
                  <a16:creationId xmlns:a16="http://schemas.microsoft.com/office/drawing/2014/main" id="{548C6DA2-3EB6-483E-AFBE-6E105BA45E4D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62">
              <a:extLst>
                <a:ext uri="{FF2B5EF4-FFF2-40B4-BE49-F238E27FC236}">
                  <a16:creationId xmlns:a16="http://schemas.microsoft.com/office/drawing/2014/main" id="{0C52F006-2B90-4372-90F6-669EDB6154E3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63">
              <a:extLst>
                <a:ext uri="{FF2B5EF4-FFF2-40B4-BE49-F238E27FC236}">
                  <a16:creationId xmlns:a16="http://schemas.microsoft.com/office/drawing/2014/main" id="{4BA0B191-7A25-47F1-99D0-458A08BB3E25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8">
              <a:extLst>
                <a:ext uri="{FF2B5EF4-FFF2-40B4-BE49-F238E27FC236}">
                  <a16:creationId xmlns:a16="http://schemas.microsoft.com/office/drawing/2014/main" id="{4A63F91F-FB37-471D-AF09-9B5AEAC6F386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AB51D370-DF3F-4C02-A024-5992CD9FBD42}"/>
              </a:ext>
            </a:extLst>
          </p:cNvPr>
          <p:cNvGrpSpPr/>
          <p:nvPr/>
        </p:nvGrpSpPr>
        <p:grpSpPr>
          <a:xfrm>
            <a:off x="11149465" y="3504799"/>
            <a:ext cx="645894" cy="669207"/>
            <a:chOff x="4624490" y="1855389"/>
            <a:chExt cx="2828597" cy="2930695"/>
          </a:xfrm>
        </p:grpSpPr>
        <p:sp>
          <p:nvSpPr>
            <p:cNvPr id="80" name="Oval 66">
              <a:extLst>
                <a:ext uri="{FF2B5EF4-FFF2-40B4-BE49-F238E27FC236}">
                  <a16:creationId xmlns:a16="http://schemas.microsoft.com/office/drawing/2014/main" id="{B8CE5580-5466-48B8-A628-287E82CD4437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67">
              <a:extLst>
                <a:ext uri="{FF2B5EF4-FFF2-40B4-BE49-F238E27FC236}">
                  <a16:creationId xmlns:a16="http://schemas.microsoft.com/office/drawing/2014/main" id="{67A19272-3FC2-4DFC-92F0-14A8E23C71C8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68">
              <a:extLst>
                <a:ext uri="{FF2B5EF4-FFF2-40B4-BE49-F238E27FC236}">
                  <a16:creationId xmlns:a16="http://schemas.microsoft.com/office/drawing/2014/main" id="{28112157-523E-46D5-AD5A-5C7AA4CD1A9F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69">
              <a:extLst>
                <a:ext uri="{FF2B5EF4-FFF2-40B4-BE49-F238E27FC236}">
                  <a16:creationId xmlns:a16="http://schemas.microsoft.com/office/drawing/2014/main" id="{2A6B33EC-EA5D-43CE-924D-B105581C323E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">
              <a:extLst>
                <a:ext uri="{FF2B5EF4-FFF2-40B4-BE49-F238E27FC236}">
                  <a16:creationId xmlns:a16="http://schemas.microsoft.com/office/drawing/2014/main" id="{CA73DA7F-9EE2-4301-8757-A6CB7E7A508E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71">
            <a:extLst>
              <a:ext uri="{FF2B5EF4-FFF2-40B4-BE49-F238E27FC236}">
                <a16:creationId xmlns:a16="http://schemas.microsoft.com/office/drawing/2014/main" id="{C4FF1AF4-8F58-4163-A086-B8AF26D94EBA}"/>
              </a:ext>
            </a:extLst>
          </p:cNvPr>
          <p:cNvGrpSpPr/>
          <p:nvPr/>
        </p:nvGrpSpPr>
        <p:grpSpPr>
          <a:xfrm>
            <a:off x="9050733" y="1537204"/>
            <a:ext cx="447612" cy="463768"/>
            <a:chOff x="4624490" y="1855389"/>
            <a:chExt cx="2828597" cy="2930695"/>
          </a:xfrm>
        </p:grpSpPr>
        <p:sp>
          <p:nvSpPr>
            <p:cNvPr id="89" name="Oval 72">
              <a:extLst>
                <a:ext uri="{FF2B5EF4-FFF2-40B4-BE49-F238E27FC236}">
                  <a16:creationId xmlns:a16="http://schemas.microsoft.com/office/drawing/2014/main" id="{71CA9A76-6403-4153-A254-744ABF16A2DF}"/>
                </a:ext>
              </a:extLst>
            </p:cNvPr>
            <p:cNvSpPr/>
            <p:nvPr/>
          </p:nvSpPr>
          <p:spPr>
            <a:xfrm rot="19675317">
              <a:off x="5394727" y="1855389"/>
              <a:ext cx="1077951" cy="939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73">
              <a:extLst>
                <a:ext uri="{FF2B5EF4-FFF2-40B4-BE49-F238E27FC236}">
                  <a16:creationId xmlns:a16="http://schemas.microsoft.com/office/drawing/2014/main" id="{2FBC098C-ED6D-4FCE-9E12-9098A4A6B77D}"/>
                </a:ext>
              </a:extLst>
            </p:cNvPr>
            <p:cNvSpPr/>
            <p:nvPr/>
          </p:nvSpPr>
          <p:spPr>
            <a:xfrm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59000">
                  <a:srgbClr val="0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74">
              <a:extLst>
                <a:ext uri="{FF2B5EF4-FFF2-40B4-BE49-F238E27FC236}">
                  <a16:creationId xmlns:a16="http://schemas.microsoft.com/office/drawing/2014/main" id="{83C6BAAA-DBF6-4D61-9F89-DFE7DCCDB8C4}"/>
                </a:ext>
              </a:extLst>
            </p:cNvPr>
            <p:cNvSpPr/>
            <p:nvPr/>
          </p:nvSpPr>
          <p:spPr>
            <a:xfrm rot="2225447">
              <a:off x="4738916" y="2071913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75">
              <a:extLst>
                <a:ext uri="{FF2B5EF4-FFF2-40B4-BE49-F238E27FC236}">
                  <a16:creationId xmlns:a16="http://schemas.microsoft.com/office/drawing/2014/main" id="{2C0F896C-5A92-4E39-8536-F11A36E637C1}"/>
                </a:ext>
              </a:extLst>
            </p:cNvPr>
            <p:cNvSpPr/>
            <p:nvPr/>
          </p:nvSpPr>
          <p:spPr>
            <a:xfrm rot="13849508">
              <a:off x="4694534" y="2063567"/>
              <a:ext cx="2714171" cy="271417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5000"/>
                    <a:lumOff val="95000"/>
                  </a:schemeClr>
                </a:gs>
                <a:gs pos="23000">
                  <a:srgbClr val="000000">
                    <a:alpha val="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8">
              <a:extLst>
                <a:ext uri="{FF2B5EF4-FFF2-40B4-BE49-F238E27FC236}">
                  <a16:creationId xmlns:a16="http://schemas.microsoft.com/office/drawing/2014/main" id="{FD0882FE-CB3D-467B-979C-044D11B0ABA1}"/>
                </a:ext>
              </a:extLst>
            </p:cNvPr>
            <p:cNvSpPr/>
            <p:nvPr/>
          </p:nvSpPr>
          <p:spPr>
            <a:xfrm rot="19675317">
              <a:off x="4624490" y="2365405"/>
              <a:ext cx="2148778" cy="1207307"/>
            </a:xfrm>
            <a:custGeom>
              <a:avLst/>
              <a:gdLst>
                <a:gd name="connsiteX0" fmla="*/ 0 w 2148633"/>
                <a:gd name="connsiteY0" fmla="*/ 773622 h 1547244"/>
                <a:gd name="connsiteX1" fmla="*/ 1074317 w 2148633"/>
                <a:gd name="connsiteY1" fmla="*/ 0 h 1547244"/>
                <a:gd name="connsiteX2" fmla="*/ 2148634 w 2148633"/>
                <a:gd name="connsiteY2" fmla="*/ 773622 h 1547244"/>
                <a:gd name="connsiteX3" fmla="*/ 1074317 w 2148633"/>
                <a:gd name="connsiteY3" fmla="*/ 1547244 h 1547244"/>
                <a:gd name="connsiteX4" fmla="*/ 0 w 2148633"/>
                <a:gd name="connsiteY4" fmla="*/ 773622 h 1547244"/>
                <a:gd name="connsiteX0" fmla="*/ 144 w 2148778"/>
                <a:gd name="connsiteY0" fmla="*/ 773622 h 1207307"/>
                <a:gd name="connsiteX1" fmla="*/ 1074461 w 2148778"/>
                <a:gd name="connsiteY1" fmla="*/ 0 h 1207307"/>
                <a:gd name="connsiteX2" fmla="*/ 2148778 w 2148778"/>
                <a:gd name="connsiteY2" fmla="*/ 773622 h 1207307"/>
                <a:gd name="connsiteX3" fmla="*/ 1133355 w 2148778"/>
                <a:gd name="connsiteY3" fmla="*/ 1207307 h 1207307"/>
                <a:gd name="connsiteX4" fmla="*/ 144 w 2148778"/>
                <a:gd name="connsiteY4" fmla="*/ 773622 h 120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778" h="1207307">
                  <a:moveTo>
                    <a:pt x="144" y="773622"/>
                  </a:moveTo>
                  <a:cubicBezTo>
                    <a:pt x="-9672" y="572404"/>
                    <a:pt x="481132" y="0"/>
                    <a:pt x="1074461" y="0"/>
                  </a:cubicBezTo>
                  <a:cubicBezTo>
                    <a:pt x="1667790" y="0"/>
                    <a:pt x="2148778" y="346362"/>
                    <a:pt x="2148778" y="773622"/>
                  </a:cubicBezTo>
                  <a:cubicBezTo>
                    <a:pt x="2148778" y="1200882"/>
                    <a:pt x="1726684" y="1207307"/>
                    <a:pt x="1133355" y="1207307"/>
                  </a:cubicBezTo>
                  <a:cubicBezTo>
                    <a:pt x="540026" y="1207307"/>
                    <a:pt x="9960" y="974840"/>
                    <a:pt x="144" y="773622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  <a:effectLst>
              <a:softEdge rad="444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58">
            <a:extLst>
              <a:ext uri="{FF2B5EF4-FFF2-40B4-BE49-F238E27FC236}">
                <a16:creationId xmlns:a16="http://schemas.microsoft.com/office/drawing/2014/main" id="{973455F5-886D-48F5-999D-97109B89A9BD}"/>
              </a:ext>
            </a:extLst>
          </p:cNvPr>
          <p:cNvGrpSpPr/>
          <p:nvPr/>
        </p:nvGrpSpPr>
        <p:grpSpPr>
          <a:xfrm>
            <a:off x="8861765" y="3635732"/>
            <a:ext cx="2554887" cy="2647105"/>
            <a:chOff x="7966409" y="3391490"/>
            <a:chExt cx="2554887" cy="2647105"/>
          </a:xfrm>
        </p:grpSpPr>
        <p:grpSp>
          <p:nvGrpSpPr>
            <p:cNvPr id="119" name="Group 19">
              <a:extLst>
                <a:ext uri="{FF2B5EF4-FFF2-40B4-BE49-F238E27FC236}">
                  <a16:creationId xmlns:a16="http://schemas.microsoft.com/office/drawing/2014/main" id="{3C9E5CB1-C6F6-473C-88B6-7009F9F649F6}"/>
                </a:ext>
              </a:extLst>
            </p:cNvPr>
            <p:cNvGrpSpPr/>
            <p:nvPr/>
          </p:nvGrpSpPr>
          <p:grpSpPr>
            <a:xfrm>
              <a:off x="7966409" y="3391490"/>
              <a:ext cx="2554887" cy="2647105"/>
              <a:chOff x="4624490" y="1855389"/>
              <a:chExt cx="2828597" cy="2930695"/>
            </a:xfrm>
          </p:grpSpPr>
          <p:sp>
            <p:nvSpPr>
              <p:cNvPr id="121" name="Oval 20">
                <a:extLst>
                  <a:ext uri="{FF2B5EF4-FFF2-40B4-BE49-F238E27FC236}">
                    <a16:creationId xmlns:a16="http://schemas.microsoft.com/office/drawing/2014/main" id="{19E84FF0-78A7-4642-87C7-6A5D48347494}"/>
                  </a:ext>
                </a:extLst>
              </p:cNvPr>
              <p:cNvSpPr/>
              <p:nvPr/>
            </p:nvSpPr>
            <p:spPr>
              <a:xfrm rot="19675317">
                <a:off x="5394727" y="1855389"/>
                <a:ext cx="1077951" cy="939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21">
                <a:extLst>
                  <a:ext uri="{FF2B5EF4-FFF2-40B4-BE49-F238E27FC236}">
                    <a16:creationId xmlns:a16="http://schemas.microsoft.com/office/drawing/2014/main" id="{4B6616F4-48A2-4740-B798-75834EBF835E}"/>
                  </a:ext>
                </a:extLst>
              </p:cNvPr>
              <p:cNvSpPr/>
              <p:nvPr/>
            </p:nvSpPr>
            <p:spPr>
              <a:xfrm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59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22">
                <a:extLst>
                  <a:ext uri="{FF2B5EF4-FFF2-40B4-BE49-F238E27FC236}">
                    <a16:creationId xmlns:a16="http://schemas.microsoft.com/office/drawing/2014/main" id="{5F955D35-6B0D-4446-8E23-87FA6B4220C4}"/>
                  </a:ext>
                </a:extLst>
              </p:cNvPr>
              <p:cNvSpPr/>
              <p:nvPr/>
            </p:nvSpPr>
            <p:spPr>
              <a:xfrm rot="2225447"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3000">
                    <a:schemeClr val="accent1">
                      <a:lumMod val="5000"/>
                      <a:lumOff val="95000"/>
                    </a:schemeClr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23">
                <a:extLst>
                  <a:ext uri="{FF2B5EF4-FFF2-40B4-BE49-F238E27FC236}">
                    <a16:creationId xmlns:a16="http://schemas.microsoft.com/office/drawing/2014/main" id="{88D1B4F6-334E-4F0D-8EF6-42CF4608286B}"/>
                  </a:ext>
                </a:extLst>
              </p:cNvPr>
              <p:cNvSpPr/>
              <p:nvPr/>
            </p:nvSpPr>
            <p:spPr>
              <a:xfrm rot="13849508">
                <a:off x="4694534" y="2063567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2000">
                    <a:srgbClr val="FF9900"/>
                  </a:gs>
                  <a:gs pos="15000">
                    <a:srgbClr val="FF9900"/>
                  </a:gs>
                  <a:gs pos="25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8">
                <a:extLst>
                  <a:ext uri="{FF2B5EF4-FFF2-40B4-BE49-F238E27FC236}">
                    <a16:creationId xmlns:a16="http://schemas.microsoft.com/office/drawing/2014/main" id="{296756C4-7405-47B3-87E3-32A04B94ADC1}"/>
                  </a:ext>
                </a:extLst>
              </p:cNvPr>
              <p:cNvSpPr/>
              <p:nvPr/>
            </p:nvSpPr>
            <p:spPr>
              <a:xfrm rot="19675317">
                <a:off x="4624490" y="2365405"/>
                <a:ext cx="2148778" cy="1207307"/>
              </a:xfrm>
              <a:custGeom>
                <a:avLst/>
                <a:gdLst>
                  <a:gd name="connsiteX0" fmla="*/ 0 w 2148633"/>
                  <a:gd name="connsiteY0" fmla="*/ 773622 h 1547244"/>
                  <a:gd name="connsiteX1" fmla="*/ 1074317 w 2148633"/>
                  <a:gd name="connsiteY1" fmla="*/ 0 h 1547244"/>
                  <a:gd name="connsiteX2" fmla="*/ 2148634 w 2148633"/>
                  <a:gd name="connsiteY2" fmla="*/ 773622 h 1547244"/>
                  <a:gd name="connsiteX3" fmla="*/ 1074317 w 2148633"/>
                  <a:gd name="connsiteY3" fmla="*/ 1547244 h 1547244"/>
                  <a:gd name="connsiteX4" fmla="*/ 0 w 2148633"/>
                  <a:gd name="connsiteY4" fmla="*/ 773622 h 1547244"/>
                  <a:gd name="connsiteX0" fmla="*/ 144 w 2148778"/>
                  <a:gd name="connsiteY0" fmla="*/ 773622 h 1207307"/>
                  <a:gd name="connsiteX1" fmla="*/ 1074461 w 2148778"/>
                  <a:gd name="connsiteY1" fmla="*/ 0 h 1207307"/>
                  <a:gd name="connsiteX2" fmla="*/ 2148778 w 2148778"/>
                  <a:gd name="connsiteY2" fmla="*/ 773622 h 1207307"/>
                  <a:gd name="connsiteX3" fmla="*/ 1133355 w 2148778"/>
                  <a:gd name="connsiteY3" fmla="*/ 1207307 h 1207307"/>
                  <a:gd name="connsiteX4" fmla="*/ 144 w 2148778"/>
                  <a:gd name="connsiteY4" fmla="*/ 773622 h 1207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778" h="1207307">
                    <a:moveTo>
                      <a:pt x="144" y="773622"/>
                    </a:moveTo>
                    <a:cubicBezTo>
                      <a:pt x="-9672" y="572404"/>
                      <a:pt x="481132" y="0"/>
                      <a:pt x="1074461" y="0"/>
                    </a:cubicBezTo>
                    <a:cubicBezTo>
                      <a:pt x="1667790" y="0"/>
                      <a:pt x="2148778" y="346362"/>
                      <a:pt x="2148778" y="773622"/>
                    </a:cubicBezTo>
                    <a:cubicBezTo>
                      <a:pt x="2148778" y="1200882"/>
                      <a:pt x="1726684" y="1207307"/>
                      <a:pt x="1133355" y="1207307"/>
                    </a:cubicBezTo>
                    <a:cubicBezTo>
                      <a:pt x="540026" y="1207307"/>
                      <a:pt x="9960" y="974840"/>
                      <a:pt x="144" y="773622"/>
                    </a:cubicBezTo>
                    <a:close/>
                  </a:path>
                </a:pathLst>
              </a:custGeom>
              <a:solidFill>
                <a:srgbClr val="FF9900">
                  <a:alpha val="36000"/>
                </a:srgbClr>
              </a:solidFill>
              <a:ln>
                <a:noFill/>
              </a:ln>
              <a:effectLst>
                <a:softEdge rad="444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25">
                <a:extLst>
                  <a:ext uri="{FF2B5EF4-FFF2-40B4-BE49-F238E27FC236}">
                    <a16:creationId xmlns:a16="http://schemas.microsoft.com/office/drawing/2014/main" id="{081EA334-B67E-46FD-91C2-995C2A4591EF}"/>
                  </a:ext>
                </a:extLst>
              </p:cNvPr>
              <p:cNvSpPr txBox="1"/>
              <p:nvPr/>
            </p:nvSpPr>
            <p:spPr>
              <a:xfrm>
                <a:off x="4738915" y="3214376"/>
                <a:ext cx="2714170" cy="715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600" dirty="0">
                    <a:solidFill>
                      <a:schemeClr val="bg1">
                        <a:alpha val="48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أعضاء</a:t>
                </a:r>
                <a:endParaRPr lang="en-US" sz="3600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127" name="TextBox 26">
                <a:extLst>
                  <a:ext uri="{FF2B5EF4-FFF2-40B4-BE49-F238E27FC236}">
                    <a16:creationId xmlns:a16="http://schemas.microsoft.com/office/drawing/2014/main" id="{2AB5F9BF-38EA-4A58-A5B4-6980A1B69D51}"/>
                  </a:ext>
                </a:extLst>
              </p:cNvPr>
              <p:cNvSpPr txBox="1"/>
              <p:nvPr/>
            </p:nvSpPr>
            <p:spPr>
              <a:xfrm>
                <a:off x="5049665" y="3826349"/>
                <a:ext cx="2061029" cy="306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solidFill>
                    <a:schemeClr val="bg1">
                      <a:alpha val="6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pic>
          <p:nvPicPr>
            <p:cNvPr id="120" name="Graphic 57" descr="Bullseye">
              <a:extLst>
                <a:ext uri="{FF2B5EF4-FFF2-40B4-BE49-F238E27FC236}">
                  <a16:creationId xmlns:a16="http://schemas.microsoft.com/office/drawing/2014/main" id="{86BF8C4E-DC46-4514-BB63-F0DD2EBB9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17279" y="4078258"/>
              <a:ext cx="457200" cy="457200"/>
            </a:xfrm>
            <a:prstGeom prst="rect">
              <a:avLst/>
            </a:prstGeom>
          </p:spPr>
        </p:pic>
      </p:grpSp>
      <p:grpSp>
        <p:nvGrpSpPr>
          <p:cNvPr id="128" name="Group 80">
            <a:extLst>
              <a:ext uri="{FF2B5EF4-FFF2-40B4-BE49-F238E27FC236}">
                <a16:creationId xmlns:a16="http://schemas.microsoft.com/office/drawing/2014/main" id="{CBDDE2C4-E990-4C5E-9976-ACC9424B30BF}"/>
              </a:ext>
            </a:extLst>
          </p:cNvPr>
          <p:cNvGrpSpPr/>
          <p:nvPr/>
        </p:nvGrpSpPr>
        <p:grpSpPr>
          <a:xfrm>
            <a:off x="4117538" y="1002334"/>
            <a:ext cx="2086344" cy="1835510"/>
            <a:chOff x="2363310" y="1095560"/>
            <a:chExt cx="2086344" cy="1835510"/>
          </a:xfrm>
        </p:grpSpPr>
        <p:grpSp>
          <p:nvGrpSpPr>
            <p:cNvPr id="129" name="Group 43">
              <a:extLst>
                <a:ext uri="{FF2B5EF4-FFF2-40B4-BE49-F238E27FC236}">
                  <a16:creationId xmlns:a16="http://schemas.microsoft.com/office/drawing/2014/main" id="{A9820C61-EA83-4F36-AE8D-1F11F5284562}"/>
                </a:ext>
              </a:extLst>
            </p:cNvPr>
            <p:cNvGrpSpPr/>
            <p:nvPr/>
          </p:nvGrpSpPr>
          <p:grpSpPr>
            <a:xfrm>
              <a:off x="2363310" y="1095560"/>
              <a:ext cx="2086344" cy="1835510"/>
              <a:chOff x="4475992" y="1855389"/>
              <a:chExt cx="3331192" cy="2930695"/>
            </a:xfrm>
          </p:grpSpPr>
          <p:sp>
            <p:nvSpPr>
              <p:cNvPr id="131" name="Oval 44">
                <a:extLst>
                  <a:ext uri="{FF2B5EF4-FFF2-40B4-BE49-F238E27FC236}">
                    <a16:creationId xmlns:a16="http://schemas.microsoft.com/office/drawing/2014/main" id="{724ED8CA-D6A9-4172-9604-CFEFBE3D8968}"/>
                  </a:ext>
                </a:extLst>
              </p:cNvPr>
              <p:cNvSpPr/>
              <p:nvPr/>
            </p:nvSpPr>
            <p:spPr>
              <a:xfrm rot="19675317">
                <a:off x="5394727" y="1855389"/>
                <a:ext cx="1077951" cy="939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45">
                <a:extLst>
                  <a:ext uri="{FF2B5EF4-FFF2-40B4-BE49-F238E27FC236}">
                    <a16:creationId xmlns:a16="http://schemas.microsoft.com/office/drawing/2014/main" id="{31FEAD5C-C3D6-4803-8546-406FBD1A319E}"/>
                  </a:ext>
                </a:extLst>
              </p:cNvPr>
              <p:cNvSpPr/>
              <p:nvPr/>
            </p:nvSpPr>
            <p:spPr>
              <a:xfrm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59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46">
                <a:extLst>
                  <a:ext uri="{FF2B5EF4-FFF2-40B4-BE49-F238E27FC236}">
                    <a16:creationId xmlns:a16="http://schemas.microsoft.com/office/drawing/2014/main" id="{A4CEAA96-0000-4E08-90A3-BD22D6B29E33}"/>
                  </a:ext>
                </a:extLst>
              </p:cNvPr>
              <p:cNvSpPr/>
              <p:nvPr/>
            </p:nvSpPr>
            <p:spPr>
              <a:xfrm rot="2225447"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3000">
                    <a:schemeClr val="accent1">
                      <a:lumMod val="5000"/>
                      <a:lumOff val="95000"/>
                    </a:schemeClr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47">
                <a:extLst>
                  <a:ext uri="{FF2B5EF4-FFF2-40B4-BE49-F238E27FC236}">
                    <a16:creationId xmlns:a16="http://schemas.microsoft.com/office/drawing/2014/main" id="{657FA4EA-5063-4001-9425-F66E9550D416}"/>
                  </a:ext>
                </a:extLst>
              </p:cNvPr>
              <p:cNvSpPr/>
              <p:nvPr/>
            </p:nvSpPr>
            <p:spPr>
              <a:xfrm rot="13849508">
                <a:off x="4694534" y="2063567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rgbClr val="CCFF33"/>
                  </a:gs>
                  <a:gs pos="13000">
                    <a:srgbClr val="CCFF33"/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8">
                <a:extLst>
                  <a:ext uri="{FF2B5EF4-FFF2-40B4-BE49-F238E27FC236}">
                    <a16:creationId xmlns:a16="http://schemas.microsoft.com/office/drawing/2014/main" id="{ECCB6663-E3F3-445B-9180-A83B123E3456}"/>
                  </a:ext>
                </a:extLst>
              </p:cNvPr>
              <p:cNvSpPr/>
              <p:nvPr/>
            </p:nvSpPr>
            <p:spPr>
              <a:xfrm rot="19675317">
                <a:off x="4624490" y="2365405"/>
                <a:ext cx="2148778" cy="1207307"/>
              </a:xfrm>
              <a:custGeom>
                <a:avLst/>
                <a:gdLst>
                  <a:gd name="connsiteX0" fmla="*/ 0 w 2148633"/>
                  <a:gd name="connsiteY0" fmla="*/ 773622 h 1547244"/>
                  <a:gd name="connsiteX1" fmla="*/ 1074317 w 2148633"/>
                  <a:gd name="connsiteY1" fmla="*/ 0 h 1547244"/>
                  <a:gd name="connsiteX2" fmla="*/ 2148634 w 2148633"/>
                  <a:gd name="connsiteY2" fmla="*/ 773622 h 1547244"/>
                  <a:gd name="connsiteX3" fmla="*/ 1074317 w 2148633"/>
                  <a:gd name="connsiteY3" fmla="*/ 1547244 h 1547244"/>
                  <a:gd name="connsiteX4" fmla="*/ 0 w 2148633"/>
                  <a:gd name="connsiteY4" fmla="*/ 773622 h 1547244"/>
                  <a:gd name="connsiteX0" fmla="*/ 144 w 2148778"/>
                  <a:gd name="connsiteY0" fmla="*/ 773622 h 1207307"/>
                  <a:gd name="connsiteX1" fmla="*/ 1074461 w 2148778"/>
                  <a:gd name="connsiteY1" fmla="*/ 0 h 1207307"/>
                  <a:gd name="connsiteX2" fmla="*/ 2148778 w 2148778"/>
                  <a:gd name="connsiteY2" fmla="*/ 773622 h 1207307"/>
                  <a:gd name="connsiteX3" fmla="*/ 1133355 w 2148778"/>
                  <a:gd name="connsiteY3" fmla="*/ 1207307 h 1207307"/>
                  <a:gd name="connsiteX4" fmla="*/ 144 w 2148778"/>
                  <a:gd name="connsiteY4" fmla="*/ 773622 h 1207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778" h="1207307">
                    <a:moveTo>
                      <a:pt x="144" y="773622"/>
                    </a:moveTo>
                    <a:cubicBezTo>
                      <a:pt x="-9672" y="572404"/>
                      <a:pt x="481132" y="0"/>
                      <a:pt x="1074461" y="0"/>
                    </a:cubicBezTo>
                    <a:cubicBezTo>
                      <a:pt x="1667790" y="0"/>
                      <a:pt x="2148778" y="346362"/>
                      <a:pt x="2148778" y="773622"/>
                    </a:cubicBezTo>
                    <a:cubicBezTo>
                      <a:pt x="2148778" y="1200882"/>
                      <a:pt x="1726684" y="1207307"/>
                      <a:pt x="1133355" y="1207307"/>
                    </a:cubicBezTo>
                    <a:cubicBezTo>
                      <a:pt x="540026" y="1207307"/>
                      <a:pt x="9960" y="974840"/>
                      <a:pt x="144" y="773622"/>
                    </a:cubicBezTo>
                    <a:close/>
                  </a:path>
                </a:pathLst>
              </a:custGeom>
              <a:solidFill>
                <a:schemeClr val="bg1">
                  <a:alpha val="12000"/>
                </a:schemeClr>
              </a:solidFill>
              <a:ln>
                <a:noFill/>
              </a:ln>
              <a:effectLst>
                <a:softEdge rad="444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extBox 49">
                <a:extLst>
                  <a:ext uri="{FF2B5EF4-FFF2-40B4-BE49-F238E27FC236}">
                    <a16:creationId xmlns:a16="http://schemas.microsoft.com/office/drawing/2014/main" id="{DB1EAFEF-45C1-4986-9814-0195CDF33A23}"/>
                  </a:ext>
                </a:extLst>
              </p:cNvPr>
              <p:cNvSpPr txBox="1"/>
              <p:nvPr/>
            </p:nvSpPr>
            <p:spPr>
              <a:xfrm>
                <a:off x="4475992" y="2895861"/>
                <a:ext cx="3331192" cy="1719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dirty="0">
                    <a:solidFill>
                      <a:schemeClr val="bg1">
                        <a:alpha val="48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جسم الكائن الحي</a:t>
                </a:r>
                <a:endParaRPr lang="en-US" sz="3200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159" name="TextBox 50">
                <a:extLst>
                  <a:ext uri="{FF2B5EF4-FFF2-40B4-BE49-F238E27FC236}">
                    <a16:creationId xmlns:a16="http://schemas.microsoft.com/office/drawing/2014/main" id="{FEB1AF42-A50D-4AAD-AD40-B3E4225B8524}"/>
                  </a:ext>
                </a:extLst>
              </p:cNvPr>
              <p:cNvSpPr txBox="1"/>
              <p:nvPr/>
            </p:nvSpPr>
            <p:spPr>
              <a:xfrm>
                <a:off x="5081669" y="3657504"/>
                <a:ext cx="2061029" cy="44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solidFill>
                    <a:schemeClr val="bg1">
                      <a:alpha val="6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pic>
          <p:nvPicPr>
            <p:cNvPr id="130" name="Graphic 77" descr="Lightbulb">
              <a:extLst>
                <a:ext uri="{FF2B5EF4-FFF2-40B4-BE49-F238E27FC236}">
                  <a16:creationId xmlns:a16="http://schemas.microsoft.com/office/drawing/2014/main" id="{9D2EF732-3E93-4C73-BD97-BBDEE39FEF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45439" y="1350029"/>
              <a:ext cx="457200" cy="457200"/>
            </a:xfrm>
            <a:prstGeom prst="rect">
              <a:avLst/>
            </a:prstGeom>
          </p:spPr>
        </p:pic>
      </p:grpSp>
      <p:grpSp>
        <p:nvGrpSpPr>
          <p:cNvPr id="160" name="Group 78">
            <a:extLst>
              <a:ext uri="{FF2B5EF4-FFF2-40B4-BE49-F238E27FC236}">
                <a16:creationId xmlns:a16="http://schemas.microsoft.com/office/drawing/2014/main" id="{41D4E8BC-49A3-428A-B1F2-10EC412E3C3A}"/>
              </a:ext>
            </a:extLst>
          </p:cNvPr>
          <p:cNvGrpSpPr/>
          <p:nvPr/>
        </p:nvGrpSpPr>
        <p:grpSpPr>
          <a:xfrm>
            <a:off x="6136521" y="1461764"/>
            <a:ext cx="2828597" cy="2714171"/>
            <a:chOff x="4540545" y="1217522"/>
            <a:chExt cx="2828597" cy="2714171"/>
          </a:xfrm>
        </p:grpSpPr>
        <p:grpSp>
          <p:nvGrpSpPr>
            <p:cNvPr id="161" name="Group 1">
              <a:extLst>
                <a:ext uri="{FF2B5EF4-FFF2-40B4-BE49-F238E27FC236}">
                  <a16:creationId xmlns:a16="http://schemas.microsoft.com/office/drawing/2014/main" id="{8C5CA275-1741-4742-87E6-D40F75A5D734}"/>
                </a:ext>
              </a:extLst>
            </p:cNvPr>
            <p:cNvGrpSpPr/>
            <p:nvPr/>
          </p:nvGrpSpPr>
          <p:grpSpPr>
            <a:xfrm>
              <a:off x="4540545" y="1217522"/>
              <a:ext cx="2828597" cy="2714171"/>
              <a:chOff x="4624490" y="2071913"/>
              <a:chExt cx="2828597" cy="2714171"/>
            </a:xfrm>
          </p:grpSpPr>
          <p:sp>
            <p:nvSpPr>
              <p:cNvPr id="163" name="Oval 6">
                <a:extLst>
                  <a:ext uri="{FF2B5EF4-FFF2-40B4-BE49-F238E27FC236}">
                    <a16:creationId xmlns:a16="http://schemas.microsoft.com/office/drawing/2014/main" id="{972AD1A3-05EB-4AAF-B838-121E90D1F7EB}"/>
                  </a:ext>
                </a:extLst>
              </p:cNvPr>
              <p:cNvSpPr/>
              <p:nvPr/>
            </p:nvSpPr>
            <p:spPr>
              <a:xfrm rot="19675317">
                <a:off x="4692192" y="2101492"/>
                <a:ext cx="1077951" cy="939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2">
                <a:extLst>
                  <a:ext uri="{FF2B5EF4-FFF2-40B4-BE49-F238E27FC236}">
                    <a16:creationId xmlns:a16="http://schemas.microsoft.com/office/drawing/2014/main" id="{5F30082F-C1F9-4051-A50E-1B6C0157F785}"/>
                  </a:ext>
                </a:extLst>
              </p:cNvPr>
              <p:cNvSpPr/>
              <p:nvPr/>
            </p:nvSpPr>
            <p:spPr>
              <a:xfrm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59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4">
                <a:extLst>
                  <a:ext uri="{FF2B5EF4-FFF2-40B4-BE49-F238E27FC236}">
                    <a16:creationId xmlns:a16="http://schemas.microsoft.com/office/drawing/2014/main" id="{378A682D-685F-4C0E-9C95-3F28ED452AEE}"/>
                  </a:ext>
                </a:extLst>
              </p:cNvPr>
              <p:cNvSpPr/>
              <p:nvPr/>
            </p:nvSpPr>
            <p:spPr>
              <a:xfrm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3000">
                    <a:schemeClr val="accent1">
                      <a:lumMod val="5000"/>
                      <a:lumOff val="95000"/>
                    </a:schemeClr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5">
                <a:extLst>
                  <a:ext uri="{FF2B5EF4-FFF2-40B4-BE49-F238E27FC236}">
                    <a16:creationId xmlns:a16="http://schemas.microsoft.com/office/drawing/2014/main" id="{4F812295-7B2D-4C73-9989-5B0A0C384F11}"/>
                  </a:ext>
                </a:extLst>
              </p:cNvPr>
              <p:cNvSpPr/>
              <p:nvPr/>
            </p:nvSpPr>
            <p:spPr>
              <a:xfrm rot="10111088">
                <a:off x="4738915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2000">
                    <a:srgbClr val="1A526E"/>
                  </a:gs>
                  <a:gs pos="16000">
                    <a:srgbClr val="1A526E"/>
                  </a:gs>
                  <a:gs pos="28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8">
                <a:extLst>
                  <a:ext uri="{FF2B5EF4-FFF2-40B4-BE49-F238E27FC236}">
                    <a16:creationId xmlns:a16="http://schemas.microsoft.com/office/drawing/2014/main" id="{2AA361B1-3857-4839-964E-4BD6F3750F2B}"/>
                  </a:ext>
                </a:extLst>
              </p:cNvPr>
              <p:cNvSpPr/>
              <p:nvPr/>
            </p:nvSpPr>
            <p:spPr>
              <a:xfrm rot="19675317">
                <a:off x="4624490" y="2365405"/>
                <a:ext cx="2148778" cy="1207307"/>
              </a:xfrm>
              <a:custGeom>
                <a:avLst/>
                <a:gdLst>
                  <a:gd name="connsiteX0" fmla="*/ 0 w 2148633"/>
                  <a:gd name="connsiteY0" fmla="*/ 773622 h 1547244"/>
                  <a:gd name="connsiteX1" fmla="*/ 1074317 w 2148633"/>
                  <a:gd name="connsiteY1" fmla="*/ 0 h 1547244"/>
                  <a:gd name="connsiteX2" fmla="*/ 2148634 w 2148633"/>
                  <a:gd name="connsiteY2" fmla="*/ 773622 h 1547244"/>
                  <a:gd name="connsiteX3" fmla="*/ 1074317 w 2148633"/>
                  <a:gd name="connsiteY3" fmla="*/ 1547244 h 1547244"/>
                  <a:gd name="connsiteX4" fmla="*/ 0 w 2148633"/>
                  <a:gd name="connsiteY4" fmla="*/ 773622 h 1547244"/>
                  <a:gd name="connsiteX0" fmla="*/ 144 w 2148778"/>
                  <a:gd name="connsiteY0" fmla="*/ 773622 h 1207307"/>
                  <a:gd name="connsiteX1" fmla="*/ 1074461 w 2148778"/>
                  <a:gd name="connsiteY1" fmla="*/ 0 h 1207307"/>
                  <a:gd name="connsiteX2" fmla="*/ 2148778 w 2148778"/>
                  <a:gd name="connsiteY2" fmla="*/ 773622 h 1207307"/>
                  <a:gd name="connsiteX3" fmla="*/ 1133355 w 2148778"/>
                  <a:gd name="connsiteY3" fmla="*/ 1207307 h 1207307"/>
                  <a:gd name="connsiteX4" fmla="*/ 144 w 2148778"/>
                  <a:gd name="connsiteY4" fmla="*/ 773622 h 1207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778" h="1207307">
                    <a:moveTo>
                      <a:pt x="144" y="773622"/>
                    </a:moveTo>
                    <a:cubicBezTo>
                      <a:pt x="-9672" y="572404"/>
                      <a:pt x="481132" y="0"/>
                      <a:pt x="1074461" y="0"/>
                    </a:cubicBezTo>
                    <a:cubicBezTo>
                      <a:pt x="1667790" y="0"/>
                      <a:pt x="2148778" y="346362"/>
                      <a:pt x="2148778" y="773622"/>
                    </a:cubicBezTo>
                    <a:cubicBezTo>
                      <a:pt x="2148778" y="1200882"/>
                      <a:pt x="1726684" y="1207307"/>
                      <a:pt x="1133355" y="1207307"/>
                    </a:cubicBezTo>
                    <a:cubicBezTo>
                      <a:pt x="540026" y="1207307"/>
                      <a:pt x="9960" y="974840"/>
                      <a:pt x="144" y="773622"/>
                    </a:cubicBezTo>
                    <a:close/>
                  </a:path>
                </a:pathLst>
              </a:custGeom>
              <a:solidFill>
                <a:srgbClr val="1A526E">
                  <a:alpha val="52000"/>
                </a:srgbClr>
              </a:solidFill>
              <a:ln>
                <a:noFill/>
              </a:ln>
              <a:effectLst>
                <a:softEdge rad="444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extBox 9">
                <a:extLst>
                  <a:ext uri="{FF2B5EF4-FFF2-40B4-BE49-F238E27FC236}">
                    <a16:creationId xmlns:a16="http://schemas.microsoft.com/office/drawing/2014/main" id="{E4BE5114-DF7E-4ADB-A7A0-99591950F239}"/>
                  </a:ext>
                </a:extLst>
              </p:cNvPr>
              <p:cNvSpPr txBox="1"/>
              <p:nvPr/>
            </p:nvSpPr>
            <p:spPr>
              <a:xfrm>
                <a:off x="4725410" y="3194145"/>
                <a:ext cx="27141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600" dirty="0">
                    <a:solidFill>
                      <a:schemeClr val="bg1">
                        <a:alpha val="48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أجهزة</a:t>
                </a:r>
                <a:endParaRPr lang="en-US" sz="3600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169" name="TextBox 10">
                <a:extLst>
                  <a:ext uri="{FF2B5EF4-FFF2-40B4-BE49-F238E27FC236}">
                    <a16:creationId xmlns:a16="http://schemas.microsoft.com/office/drawing/2014/main" id="{6F9FD547-6F78-43A7-97D0-1C78C8132633}"/>
                  </a:ext>
                </a:extLst>
              </p:cNvPr>
              <p:cNvSpPr txBox="1"/>
              <p:nvPr/>
            </p:nvSpPr>
            <p:spPr>
              <a:xfrm>
                <a:off x="5080613" y="3773558"/>
                <a:ext cx="20610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solidFill>
                    <a:schemeClr val="bg1">
                      <a:alpha val="6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pic>
          <p:nvPicPr>
            <p:cNvPr id="162" name="Graphic 79" descr="Single gear">
              <a:extLst>
                <a:ext uri="{FF2B5EF4-FFF2-40B4-BE49-F238E27FC236}">
                  <a16:creationId xmlns:a16="http://schemas.microsoft.com/office/drawing/2014/main" id="{89D7F19A-D5C6-453B-9D35-B09C22588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76760" y="1735836"/>
              <a:ext cx="457200" cy="457200"/>
            </a:xfrm>
            <a:prstGeom prst="rect">
              <a:avLst/>
            </a:prstGeom>
          </p:spPr>
        </p:pic>
      </p:grpSp>
      <p:grpSp>
        <p:nvGrpSpPr>
          <p:cNvPr id="180" name="Group 7">
            <a:extLst>
              <a:ext uri="{FF2B5EF4-FFF2-40B4-BE49-F238E27FC236}">
                <a16:creationId xmlns:a16="http://schemas.microsoft.com/office/drawing/2014/main" id="{1D233E3D-DCAE-47C1-89FA-9583BA8F2937}"/>
              </a:ext>
            </a:extLst>
          </p:cNvPr>
          <p:cNvGrpSpPr/>
          <p:nvPr/>
        </p:nvGrpSpPr>
        <p:grpSpPr>
          <a:xfrm>
            <a:off x="5104362" y="4375826"/>
            <a:ext cx="2063674" cy="2138162"/>
            <a:chOff x="3817407" y="4116619"/>
            <a:chExt cx="2063674" cy="2138162"/>
          </a:xfrm>
        </p:grpSpPr>
        <p:grpSp>
          <p:nvGrpSpPr>
            <p:cNvPr id="181" name="Group 35">
              <a:extLst>
                <a:ext uri="{FF2B5EF4-FFF2-40B4-BE49-F238E27FC236}">
                  <a16:creationId xmlns:a16="http://schemas.microsoft.com/office/drawing/2014/main" id="{479BEEA0-D97B-4D3C-BDDC-88264C0E36CB}"/>
                </a:ext>
              </a:extLst>
            </p:cNvPr>
            <p:cNvGrpSpPr/>
            <p:nvPr/>
          </p:nvGrpSpPr>
          <p:grpSpPr>
            <a:xfrm>
              <a:off x="3817407" y="4116619"/>
              <a:ext cx="2063674" cy="2138162"/>
              <a:chOff x="4624490" y="1855389"/>
              <a:chExt cx="2828597" cy="2930695"/>
            </a:xfrm>
          </p:grpSpPr>
          <p:sp>
            <p:nvSpPr>
              <p:cNvPr id="183" name="Oval 36">
                <a:extLst>
                  <a:ext uri="{FF2B5EF4-FFF2-40B4-BE49-F238E27FC236}">
                    <a16:creationId xmlns:a16="http://schemas.microsoft.com/office/drawing/2014/main" id="{83EF604E-61ED-4FD8-83DD-CBC1D42369A9}"/>
                  </a:ext>
                </a:extLst>
              </p:cNvPr>
              <p:cNvSpPr/>
              <p:nvPr/>
            </p:nvSpPr>
            <p:spPr>
              <a:xfrm rot="19675317">
                <a:off x="5394727" y="1855389"/>
                <a:ext cx="1077951" cy="939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37">
                <a:extLst>
                  <a:ext uri="{FF2B5EF4-FFF2-40B4-BE49-F238E27FC236}">
                    <a16:creationId xmlns:a16="http://schemas.microsoft.com/office/drawing/2014/main" id="{68C4FC4D-0739-4B71-A2E9-4A72E4F3BEE8}"/>
                  </a:ext>
                </a:extLst>
              </p:cNvPr>
              <p:cNvSpPr/>
              <p:nvPr/>
            </p:nvSpPr>
            <p:spPr>
              <a:xfrm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59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38">
                <a:extLst>
                  <a:ext uri="{FF2B5EF4-FFF2-40B4-BE49-F238E27FC236}">
                    <a16:creationId xmlns:a16="http://schemas.microsoft.com/office/drawing/2014/main" id="{48CA8AF6-A83E-4EA3-AE00-713D4DCB440A}"/>
                  </a:ext>
                </a:extLst>
              </p:cNvPr>
              <p:cNvSpPr/>
              <p:nvPr/>
            </p:nvSpPr>
            <p:spPr>
              <a:xfrm rot="2225447"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3000">
                    <a:schemeClr val="accent1">
                      <a:lumMod val="5000"/>
                      <a:lumOff val="95000"/>
                    </a:schemeClr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39">
                <a:extLst>
                  <a:ext uri="{FF2B5EF4-FFF2-40B4-BE49-F238E27FC236}">
                    <a16:creationId xmlns:a16="http://schemas.microsoft.com/office/drawing/2014/main" id="{FB9D8DEE-C063-4FA0-8262-F61DCE13503B}"/>
                  </a:ext>
                </a:extLst>
              </p:cNvPr>
              <p:cNvSpPr/>
              <p:nvPr/>
            </p:nvSpPr>
            <p:spPr>
              <a:xfrm rot="13849508">
                <a:off x="4694534" y="2063567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rgbClr val="9900CC"/>
                  </a:gs>
                  <a:gs pos="13000">
                    <a:srgbClr val="9900CC"/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8">
                <a:extLst>
                  <a:ext uri="{FF2B5EF4-FFF2-40B4-BE49-F238E27FC236}">
                    <a16:creationId xmlns:a16="http://schemas.microsoft.com/office/drawing/2014/main" id="{3C786A0B-8681-41BF-92CB-239ABD00CB0F}"/>
                  </a:ext>
                </a:extLst>
              </p:cNvPr>
              <p:cNvSpPr/>
              <p:nvPr/>
            </p:nvSpPr>
            <p:spPr>
              <a:xfrm rot="19675317">
                <a:off x="4624490" y="2365405"/>
                <a:ext cx="2148778" cy="1207307"/>
              </a:xfrm>
              <a:custGeom>
                <a:avLst/>
                <a:gdLst>
                  <a:gd name="connsiteX0" fmla="*/ 0 w 2148633"/>
                  <a:gd name="connsiteY0" fmla="*/ 773622 h 1547244"/>
                  <a:gd name="connsiteX1" fmla="*/ 1074317 w 2148633"/>
                  <a:gd name="connsiteY1" fmla="*/ 0 h 1547244"/>
                  <a:gd name="connsiteX2" fmla="*/ 2148634 w 2148633"/>
                  <a:gd name="connsiteY2" fmla="*/ 773622 h 1547244"/>
                  <a:gd name="connsiteX3" fmla="*/ 1074317 w 2148633"/>
                  <a:gd name="connsiteY3" fmla="*/ 1547244 h 1547244"/>
                  <a:gd name="connsiteX4" fmla="*/ 0 w 2148633"/>
                  <a:gd name="connsiteY4" fmla="*/ 773622 h 1547244"/>
                  <a:gd name="connsiteX0" fmla="*/ 144 w 2148778"/>
                  <a:gd name="connsiteY0" fmla="*/ 773622 h 1207307"/>
                  <a:gd name="connsiteX1" fmla="*/ 1074461 w 2148778"/>
                  <a:gd name="connsiteY1" fmla="*/ 0 h 1207307"/>
                  <a:gd name="connsiteX2" fmla="*/ 2148778 w 2148778"/>
                  <a:gd name="connsiteY2" fmla="*/ 773622 h 1207307"/>
                  <a:gd name="connsiteX3" fmla="*/ 1133355 w 2148778"/>
                  <a:gd name="connsiteY3" fmla="*/ 1207307 h 1207307"/>
                  <a:gd name="connsiteX4" fmla="*/ 144 w 2148778"/>
                  <a:gd name="connsiteY4" fmla="*/ 773622 h 1207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778" h="1207307">
                    <a:moveTo>
                      <a:pt x="144" y="773622"/>
                    </a:moveTo>
                    <a:cubicBezTo>
                      <a:pt x="-9672" y="572404"/>
                      <a:pt x="481132" y="0"/>
                      <a:pt x="1074461" y="0"/>
                    </a:cubicBezTo>
                    <a:cubicBezTo>
                      <a:pt x="1667790" y="0"/>
                      <a:pt x="2148778" y="346362"/>
                      <a:pt x="2148778" y="773622"/>
                    </a:cubicBezTo>
                    <a:cubicBezTo>
                      <a:pt x="2148778" y="1200882"/>
                      <a:pt x="1726684" y="1207307"/>
                      <a:pt x="1133355" y="1207307"/>
                    </a:cubicBezTo>
                    <a:cubicBezTo>
                      <a:pt x="540026" y="1207307"/>
                      <a:pt x="9960" y="974840"/>
                      <a:pt x="144" y="773622"/>
                    </a:cubicBezTo>
                    <a:close/>
                  </a:path>
                </a:pathLst>
              </a:custGeom>
              <a:solidFill>
                <a:schemeClr val="bg1">
                  <a:alpha val="12000"/>
                </a:schemeClr>
              </a:solidFill>
              <a:ln>
                <a:noFill/>
              </a:ln>
              <a:effectLst>
                <a:softEdge rad="444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TextBox 41">
                <a:extLst>
                  <a:ext uri="{FF2B5EF4-FFF2-40B4-BE49-F238E27FC236}">
                    <a16:creationId xmlns:a16="http://schemas.microsoft.com/office/drawing/2014/main" id="{A9F1F479-B212-43D3-B95D-0EB1353DEE13}"/>
                  </a:ext>
                </a:extLst>
              </p:cNvPr>
              <p:cNvSpPr txBox="1"/>
              <p:nvPr/>
            </p:nvSpPr>
            <p:spPr>
              <a:xfrm>
                <a:off x="4738916" y="3205979"/>
                <a:ext cx="2714171" cy="885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600" dirty="0">
                    <a:solidFill>
                      <a:schemeClr val="bg1">
                        <a:alpha val="48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أنسجة</a:t>
                </a:r>
                <a:endParaRPr lang="en-US" sz="3600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189" name="TextBox 42">
                <a:extLst>
                  <a:ext uri="{FF2B5EF4-FFF2-40B4-BE49-F238E27FC236}">
                    <a16:creationId xmlns:a16="http://schemas.microsoft.com/office/drawing/2014/main" id="{37B695B4-F7F2-4484-825A-EA3EEF4E10C1}"/>
                  </a:ext>
                </a:extLst>
              </p:cNvPr>
              <p:cNvSpPr txBox="1"/>
              <p:nvPr/>
            </p:nvSpPr>
            <p:spPr>
              <a:xfrm>
                <a:off x="5083065" y="3774131"/>
                <a:ext cx="2061028" cy="379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solidFill>
                    <a:schemeClr val="bg1">
                      <a:alpha val="6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pic>
          <p:nvPicPr>
            <p:cNvPr id="182" name="Graphic 83" descr="Target Audience">
              <a:extLst>
                <a:ext uri="{FF2B5EF4-FFF2-40B4-BE49-F238E27FC236}">
                  <a16:creationId xmlns:a16="http://schemas.microsoft.com/office/drawing/2014/main" id="{F72706F8-859F-4D13-B1E2-4F7EBDAA2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54971" y="4632462"/>
              <a:ext cx="457200" cy="457200"/>
            </a:xfrm>
            <a:prstGeom prst="rect">
              <a:avLst/>
            </a:prstGeom>
          </p:spPr>
        </p:pic>
      </p:grpSp>
      <p:grpSp>
        <p:nvGrpSpPr>
          <p:cNvPr id="190" name="Group 3">
            <a:extLst>
              <a:ext uri="{FF2B5EF4-FFF2-40B4-BE49-F238E27FC236}">
                <a16:creationId xmlns:a16="http://schemas.microsoft.com/office/drawing/2014/main" id="{34305E75-078D-4097-A306-B5349A9F4E32}"/>
              </a:ext>
            </a:extLst>
          </p:cNvPr>
          <p:cNvGrpSpPr/>
          <p:nvPr/>
        </p:nvGrpSpPr>
        <p:grpSpPr>
          <a:xfrm>
            <a:off x="1650776" y="3697105"/>
            <a:ext cx="2828597" cy="2930695"/>
            <a:chOff x="356168" y="3452863"/>
            <a:chExt cx="2828597" cy="2930695"/>
          </a:xfrm>
        </p:grpSpPr>
        <p:grpSp>
          <p:nvGrpSpPr>
            <p:cNvPr id="191" name="Group 11">
              <a:extLst>
                <a:ext uri="{FF2B5EF4-FFF2-40B4-BE49-F238E27FC236}">
                  <a16:creationId xmlns:a16="http://schemas.microsoft.com/office/drawing/2014/main" id="{F77E5E2B-D8EF-457B-815E-3AAB63CFE231}"/>
                </a:ext>
              </a:extLst>
            </p:cNvPr>
            <p:cNvGrpSpPr/>
            <p:nvPr/>
          </p:nvGrpSpPr>
          <p:grpSpPr>
            <a:xfrm>
              <a:off x="356168" y="3452863"/>
              <a:ext cx="2828597" cy="2930695"/>
              <a:chOff x="4624490" y="1855389"/>
              <a:chExt cx="2828597" cy="2930695"/>
            </a:xfrm>
          </p:grpSpPr>
          <p:sp>
            <p:nvSpPr>
              <p:cNvPr id="193" name="Oval 12">
                <a:extLst>
                  <a:ext uri="{FF2B5EF4-FFF2-40B4-BE49-F238E27FC236}">
                    <a16:creationId xmlns:a16="http://schemas.microsoft.com/office/drawing/2014/main" id="{0873F35D-0163-4174-9753-0F0ADD10EDB6}"/>
                  </a:ext>
                </a:extLst>
              </p:cNvPr>
              <p:cNvSpPr/>
              <p:nvPr/>
            </p:nvSpPr>
            <p:spPr>
              <a:xfrm rot="19675317">
                <a:off x="5394727" y="1855389"/>
                <a:ext cx="1077951" cy="939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3">
                <a:extLst>
                  <a:ext uri="{FF2B5EF4-FFF2-40B4-BE49-F238E27FC236}">
                    <a16:creationId xmlns:a16="http://schemas.microsoft.com/office/drawing/2014/main" id="{C9281102-9047-4F8C-AF3E-2809854E1F72}"/>
                  </a:ext>
                </a:extLst>
              </p:cNvPr>
              <p:cNvSpPr/>
              <p:nvPr/>
            </p:nvSpPr>
            <p:spPr>
              <a:xfrm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59000">
                    <a:srgbClr val="0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4">
                <a:extLst>
                  <a:ext uri="{FF2B5EF4-FFF2-40B4-BE49-F238E27FC236}">
                    <a16:creationId xmlns:a16="http://schemas.microsoft.com/office/drawing/2014/main" id="{CF419C33-530D-4826-B98F-C0698F411BB1}"/>
                  </a:ext>
                </a:extLst>
              </p:cNvPr>
              <p:cNvSpPr/>
              <p:nvPr/>
            </p:nvSpPr>
            <p:spPr>
              <a:xfrm rot="2225447">
                <a:off x="4738916" y="2071913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3000">
                    <a:schemeClr val="accent1">
                      <a:lumMod val="5000"/>
                      <a:lumOff val="95000"/>
                    </a:schemeClr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5">
                <a:extLst>
                  <a:ext uri="{FF2B5EF4-FFF2-40B4-BE49-F238E27FC236}">
                    <a16:creationId xmlns:a16="http://schemas.microsoft.com/office/drawing/2014/main" id="{C836E787-3821-4A97-A27B-103EEAB99A03}"/>
                  </a:ext>
                </a:extLst>
              </p:cNvPr>
              <p:cNvSpPr/>
              <p:nvPr/>
            </p:nvSpPr>
            <p:spPr>
              <a:xfrm rot="13849508">
                <a:off x="4694534" y="2063567"/>
                <a:ext cx="2714171" cy="2714171"/>
              </a:xfrm>
              <a:prstGeom prst="ellipse">
                <a:avLst/>
              </a:prstGeom>
              <a:gradFill flip="none" rotWithShape="1">
                <a:gsLst>
                  <a:gs pos="0">
                    <a:srgbClr val="00CC66"/>
                  </a:gs>
                  <a:gs pos="13000">
                    <a:srgbClr val="00CC66"/>
                  </a:gs>
                  <a:gs pos="23000">
                    <a:srgbClr val="000000">
                      <a:alpha val="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8">
                <a:extLst>
                  <a:ext uri="{FF2B5EF4-FFF2-40B4-BE49-F238E27FC236}">
                    <a16:creationId xmlns:a16="http://schemas.microsoft.com/office/drawing/2014/main" id="{4DB1A3D3-251F-4727-8148-9A96FB758C21}"/>
                  </a:ext>
                </a:extLst>
              </p:cNvPr>
              <p:cNvSpPr/>
              <p:nvPr/>
            </p:nvSpPr>
            <p:spPr>
              <a:xfrm rot="19675317">
                <a:off x="4624490" y="2365405"/>
                <a:ext cx="2148778" cy="1207307"/>
              </a:xfrm>
              <a:custGeom>
                <a:avLst/>
                <a:gdLst>
                  <a:gd name="connsiteX0" fmla="*/ 0 w 2148633"/>
                  <a:gd name="connsiteY0" fmla="*/ 773622 h 1547244"/>
                  <a:gd name="connsiteX1" fmla="*/ 1074317 w 2148633"/>
                  <a:gd name="connsiteY1" fmla="*/ 0 h 1547244"/>
                  <a:gd name="connsiteX2" fmla="*/ 2148634 w 2148633"/>
                  <a:gd name="connsiteY2" fmla="*/ 773622 h 1547244"/>
                  <a:gd name="connsiteX3" fmla="*/ 1074317 w 2148633"/>
                  <a:gd name="connsiteY3" fmla="*/ 1547244 h 1547244"/>
                  <a:gd name="connsiteX4" fmla="*/ 0 w 2148633"/>
                  <a:gd name="connsiteY4" fmla="*/ 773622 h 1547244"/>
                  <a:gd name="connsiteX0" fmla="*/ 144 w 2148778"/>
                  <a:gd name="connsiteY0" fmla="*/ 773622 h 1207307"/>
                  <a:gd name="connsiteX1" fmla="*/ 1074461 w 2148778"/>
                  <a:gd name="connsiteY1" fmla="*/ 0 h 1207307"/>
                  <a:gd name="connsiteX2" fmla="*/ 2148778 w 2148778"/>
                  <a:gd name="connsiteY2" fmla="*/ 773622 h 1207307"/>
                  <a:gd name="connsiteX3" fmla="*/ 1133355 w 2148778"/>
                  <a:gd name="connsiteY3" fmla="*/ 1207307 h 1207307"/>
                  <a:gd name="connsiteX4" fmla="*/ 144 w 2148778"/>
                  <a:gd name="connsiteY4" fmla="*/ 773622 h 1207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778" h="1207307">
                    <a:moveTo>
                      <a:pt x="144" y="773622"/>
                    </a:moveTo>
                    <a:cubicBezTo>
                      <a:pt x="-9672" y="572404"/>
                      <a:pt x="481132" y="0"/>
                      <a:pt x="1074461" y="0"/>
                    </a:cubicBezTo>
                    <a:cubicBezTo>
                      <a:pt x="1667790" y="0"/>
                      <a:pt x="2148778" y="346362"/>
                      <a:pt x="2148778" y="773622"/>
                    </a:cubicBezTo>
                    <a:cubicBezTo>
                      <a:pt x="2148778" y="1200882"/>
                      <a:pt x="1726684" y="1207307"/>
                      <a:pt x="1133355" y="1207307"/>
                    </a:cubicBezTo>
                    <a:cubicBezTo>
                      <a:pt x="540026" y="1207307"/>
                      <a:pt x="9960" y="974840"/>
                      <a:pt x="144" y="773622"/>
                    </a:cubicBezTo>
                    <a:close/>
                  </a:path>
                </a:pathLst>
              </a:custGeom>
              <a:solidFill>
                <a:srgbClr val="00CC66">
                  <a:alpha val="34000"/>
                </a:srgbClr>
              </a:solidFill>
              <a:ln>
                <a:noFill/>
              </a:ln>
              <a:effectLst>
                <a:softEdge rad="444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TextBox 17">
                <a:extLst>
                  <a:ext uri="{FF2B5EF4-FFF2-40B4-BE49-F238E27FC236}">
                    <a16:creationId xmlns:a16="http://schemas.microsoft.com/office/drawing/2014/main" id="{1F383BD9-C932-472B-B555-3D5B9914830D}"/>
                  </a:ext>
                </a:extLst>
              </p:cNvPr>
              <p:cNvSpPr txBox="1"/>
              <p:nvPr/>
            </p:nvSpPr>
            <p:spPr>
              <a:xfrm>
                <a:off x="4727322" y="3222325"/>
                <a:ext cx="27141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dirty="0">
                    <a:solidFill>
                      <a:schemeClr val="bg1">
                        <a:alpha val="48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خلايا</a:t>
                </a:r>
                <a:endParaRPr lang="en-US" sz="4000" dirty="0">
                  <a:solidFill>
                    <a:schemeClr val="bg1">
                      <a:alpha val="48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199" name="TextBox 18">
                <a:extLst>
                  <a:ext uri="{FF2B5EF4-FFF2-40B4-BE49-F238E27FC236}">
                    <a16:creationId xmlns:a16="http://schemas.microsoft.com/office/drawing/2014/main" id="{CDCD4E5B-97E9-484C-A536-D7B266BB730A}"/>
                  </a:ext>
                </a:extLst>
              </p:cNvPr>
              <p:cNvSpPr txBox="1"/>
              <p:nvPr/>
            </p:nvSpPr>
            <p:spPr>
              <a:xfrm>
                <a:off x="5023742" y="3833231"/>
                <a:ext cx="20610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solidFill>
                    <a:schemeClr val="bg1">
                      <a:alpha val="6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pic>
          <p:nvPicPr>
            <p:cNvPr id="192" name="Graphic 85" descr="User network">
              <a:extLst>
                <a:ext uri="{FF2B5EF4-FFF2-40B4-BE49-F238E27FC236}">
                  <a16:creationId xmlns:a16="http://schemas.microsoft.com/office/drawing/2014/main" id="{896B89FA-C249-4706-A0C1-66030B536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587485" y="4230042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62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4" fill="hold" nodeType="click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7" dur="2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8" dur="2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0" dur="3000" fill="hold"/>
                                            <p:tgtEl>
                                              <p:spTgt spid="19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25" dur="2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6" dur="2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8" dur="3000" fill="hold"/>
                                            <p:tgtEl>
                                              <p:spTgt spid="18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4" fill="hold" nodeType="click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33" dur="2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34" dur="2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3000" fill="hold"/>
                                            <p:tgtEl>
                                              <p:spTgt spid="117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4" fill="hold" nodeType="click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41" dur="20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42" dur="20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44" dur="3000" fill="hold"/>
                                            <p:tgtEl>
                                              <p:spTgt spid="16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4" fill="hold" nodeType="click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49" dur="2000" fill="hold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50" dur="2000" fill="hold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52" dur="3000" fill="hold"/>
                                            <p:tgtEl>
                                              <p:spTgt spid="128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2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0" dur="3000" fill="hold"/>
                                            <p:tgtEl>
                                              <p:spTgt spid="19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8" dur="3000" fill="hold"/>
                                            <p:tgtEl>
                                              <p:spTgt spid="18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2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2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3000" fill="hold"/>
                                            <p:tgtEl>
                                              <p:spTgt spid="117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20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20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44" dur="3000" fill="hold"/>
                                            <p:tgtEl>
                                              <p:spTgt spid="16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2000" fill="hold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2000" fill="hold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6" presetClass="emph" presetSubtype="0" repeatCount="indefinite" autoRev="1" fill="remove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52" dur="3000" fill="hold"/>
                                            <p:tgtEl>
                                              <p:spTgt spid="128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160</Words>
  <Application>Microsoft Office PowerPoint</Application>
  <PresentationFormat>شاشة عريضة</PresentationFormat>
  <Paragraphs>46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1081</cp:revision>
  <dcterms:created xsi:type="dcterms:W3CDTF">2020-10-10T04:32:51Z</dcterms:created>
  <dcterms:modified xsi:type="dcterms:W3CDTF">2021-03-10T19:05:24Z</dcterms:modified>
</cp:coreProperties>
</file>