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1" r:id="rId4"/>
    <p:sldId id="262" r:id="rId5"/>
  </p:sldIdLst>
  <p:sldSz cx="12192000" cy="6858000"/>
  <p:notesSz cx="6858000" cy="9144000"/>
  <p:defaultTextStyle>
    <a:defPPr>
      <a:defRPr lang="ar-A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slide" Target="slides/slide4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DE526DD-A172-6148-846D-2A91CCFF1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E8864E-497F-DD48-84FE-3746802AE1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55294CB-F784-554A-9F8C-204D285EC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1CF440-5142-584E-97A3-32710BE54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CC4A9C-89AE-2F4A-95B1-ED2B4B51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091271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A1CE4A-6585-7C4D-A598-28F5BB093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7C78B15-3716-1741-8EB9-69116BDD0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9F8A3DF-E51A-2C44-AFF0-D4F11E3A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FF3336B-C3CB-134B-8B1E-E2D5962E4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E4D150-6D2C-E44E-B36A-9A9C35FBE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8739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B62704BE-4ACD-D640-B446-3A22D40599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06D78EE-FC7C-6045-A2E8-680F258208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3D2E60C-61F9-1344-8CDE-9D4DC5BE0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3DDEAF-662E-4B47-9C84-D98D6FFF6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C11099F-DA01-1E43-BBD5-80AD6D3A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9463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B476BE5-9041-6041-92BA-CA0E0BA2C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3E26EE0-F525-674C-924A-C51E3F49C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A72601B-E927-984E-A771-C02AA5F9BC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7AD022-980F-AE42-AFD4-0328D741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A68E427-7A36-B340-A3B1-7BA9D8B7A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019208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D177E9-9987-AE4A-9A40-93CE950EB6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9B4E31A-6541-6C4E-8664-50398C96FC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43A5002-151D-C64E-B827-8F94B793E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C80668-0A1F-AD42-A37D-1A1B6A59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D529D19-2885-1848-A14A-7E3281196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925120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0B061A-A2D6-8B46-813A-F53931802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CF1B0FDD-B2F1-AD41-88AA-4A6B3A542A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0FDE73C6-B648-DB4D-B754-C01401441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0D1F64E-AD04-F044-B498-7A4ED469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B55B5B-C90A-1748-83DE-59ADBD971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CED26C9-1D4F-6D41-9124-1540C3D0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937032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6DED871-8961-C547-8401-B46E7C431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FFCD4F99-9209-3A4C-9600-17723B2871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C2CE9DB3-3D02-E047-B5C8-8D451892A0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666C206-B862-3B45-A880-76E002132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62CBAD5C-E5F7-2A4E-86C9-443CD010C7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A454575-E161-9C43-99A8-6D5322ED1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4965FEA9-0BEA-114D-A4B2-EA0DB5546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C20ABADB-5A7C-334A-B9DD-48FEEA255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236368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667CD7-FA2C-8944-873E-2424FCF60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8A73402F-8A0D-C440-A7A6-9E20D94E6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13A8B331-42A7-CA43-9D32-FB575C3DE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9F84285C-9E27-BE42-952E-2233AF664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3130499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CF91BBF7-7381-A64E-ACD7-4D12096B8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17C4D23-CECD-BF41-A461-2FC0D107E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E3C6E5B5-DEEA-4B4B-AD30-175BED666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795417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32F9DE-B0DD-4043-8AB7-451748D0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A44682-A049-9F49-AC7E-11CF95A5DC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0F7EF702-71DD-4E4D-89C5-35BAA3034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C45CCBE-CB29-6C43-9775-26544E84C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08490E4-2603-4349-B096-AA2277710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44F77B0-4CC1-BD41-A4F2-D0CDFCF7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795300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4FD5836-D9F8-3242-A3BF-58A695CACC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67B4B20-FF8C-A147-8BE7-1EC463C9D8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AE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45EFB0B4-3A7D-474B-A014-C5E8823373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0F0DC10-E6B0-5F4A-A9BF-F8FF7CC52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D528E3-0455-2642-981B-49BFEA5EE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AE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AD75A21-8DF1-7A4B-A598-E8F81B56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1640292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AC68217A-2FA5-C64C-9FFD-7ACF2C215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AE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A731A8D-C8D8-DC4B-9ED0-BADAADBB44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AE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FF288D2-D7AD-E947-BE78-518EDA4207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DD828-1DE5-0447-8C39-0B4DEBC02BB6}" type="datetimeFigureOut">
              <a:rPr lang="ar-AE" smtClean="0"/>
              <a:t>23/07/1442</a:t>
            </a:fld>
            <a:endParaRPr lang="ar-AE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997AD29-0773-E440-9DFA-394060A587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AE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7BF0965-6463-D743-B304-0968A71280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6430-FB92-334F-A4CC-CED2AF4A0DA8}" type="slidenum">
              <a:rPr lang="ar-AE" smtClean="0"/>
              <a:t>‹#›</a:t>
            </a:fld>
            <a:endParaRPr lang="ar-AE"/>
          </a:p>
        </p:txBody>
      </p:sp>
    </p:spTree>
    <p:extLst>
      <p:ext uri="{BB962C8B-B14F-4D97-AF65-F5344CB8AC3E}">
        <p14:creationId xmlns:p14="http://schemas.microsoft.com/office/powerpoint/2010/main" val="47426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AE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7.jpeg" /><Relationship Id="rId4" Type="http://schemas.openxmlformats.org/officeDocument/2006/relationships/image" Target="../media/image6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EEF49692-8086-B948-9CEF-CFAF8A360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74870116-3E04-144D-92F3-D28B98CE5E98}"/>
              </a:ext>
            </a:extLst>
          </p:cNvPr>
          <p:cNvSpPr txBox="1"/>
          <p:nvPr/>
        </p:nvSpPr>
        <p:spPr>
          <a:xfrm>
            <a:off x="6776603" y="362198"/>
            <a:ext cx="258535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8000"/>
              <a:t>الحركة</a:t>
            </a:r>
            <a:endParaRPr lang="ar-AE" sz="8000"/>
          </a:p>
        </p:txBody>
      </p:sp>
      <p:sp>
        <p:nvSpPr>
          <p:cNvPr id="6" name="نصف إطار 5">
            <a:extLst>
              <a:ext uri="{FF2B5EF4-FFF2-40B4-BE49-F238E27FC236}">
                <a16:creationId xmlns:a16="http://schemas.microsoft.com/office/drawing/2014/main" id="{261334C0-B304-1241-9644-71F7B878E611}"/>
              </a:ext>
            </a:extLst>
          </p:cNvPr>
          <p:cNvSpPr/>
          <p:nvPr/>
        </p:nvSpPr>
        <p:spPr>
          <a:xfrm>
            <a:off x="2215243" y="2016497"/>
            <a:ext cx="1657597" cy="1323439"/>
          </a:xfrm>
          <a:prstGeom prst="halfFrame">
            <a:avLst>
              <a:gd name="adj1" fmla="val 12813"/>
              <a:gd name="adj2" fmla="val 1050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8" name="نصف إطار 7">
            <a:extLst>
              <a:ext uri="{FF2B5EF4-FFF2-40B4-BE49-F238E27FC236}">
                <a16:creationId xmlns:a16="http://schemas.microsoft.com/office/drawing/2014/main" id="{F6F8D387-4615-BD47-9DF9-66231E1EDDE7}"/>
              </a:ext>
            </a:extLst>
          </p:cNvPr>
          <p:cNvSpPr/>
          <p:nvPr/>
        </p:nvSpPr>
        <p:spPr>
          <a:xfrm rot="10800000">
            <a:off x="7240485" y="3339936"/>
            <a:ext cx="1657597" cy="1323439"/>
          </a:xfrm>
          <a:prstGeom prst="halfFrame">
            <a:avLst>
              <a:gd name="adj1" fmla="val 12813"/>
              <a:gd name="adj2" fmla="val 1050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>
              <a:solidFill>
                <a:schemeClr val="tx1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B14F7E59-71B6-AA45-9C35-87BC99C27B7B}"/>
              </a:ext>
            </a:extLst>
          </p:cNvPr>
          <p:cNvSpPr txBox="1"/>
          <p:nvPr/>
        </p:nvSpPr>
        <p:spPr>
          <a:xfrm>
            <a:off x="3237758" y="2678216"/>
            <a:ext cx="4637810" cy="13234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4000">
                <a:solidFill>
                  <a:srgbClr val="5B5B5B"/>
                </a:solidFill>
              </a:rPr>
              <a:t>هي انتقال الجسم من موضع الى آخر بمرور الوقت</a:t>
            </a:r>
            <a:endParaRPr lang="ar-AE" sz="4000">
              <a:solidFill>
                <a:srgbClr val="5B5B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82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96E5D76-A451-6349-882E-3076E8D7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A536A4-F8C5-324D-AC83-3162CA5B9760}"/>
              </a:ext>
            </a:extLst>
          </p:cNvPr>
          <p:cNvSpPr/>
          <p:nvPr/>
        </p:nvSpPr>
        <p:spPr>
          <a:xfrm>
            <a:off x="664400" y="223899"/>
            <a:ext cx="10863200" cy="6410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C8FB239-E9AB-874B-86EF-2BEBDA96D9F9}"/>
              </a:ext>
            </a:extLst>
          </p:cNvPr>
          <p:cNvSpPr txBox="1"/>
          <p:nvPr/>
        </p:nvSpPr>
        <p:spPr>
          <a:xfrm>
            <a:off x="5184073" y="2512126"/>
            <a:ext cx="21266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 sz="4800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E2F3DCEA-54B8-7F47-B53B-F1C5332AA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898" y="1271621"/>
            <a:ext cx="4308288" cy="41430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6A5EB246-20BC-2C45-8839-A4E304DED7DD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/>
          </a:p>
        </p:txBody>
      </p:sp>
      <p:pic>
        <p:nvPicPr>
          <p:cNvPr id="7" name="صورة 7">
            <a:extLst>
              <a:ext uri="{FF2B5EF4-FFF2-40B4-BE49-F238E27FC236}">
                <a16:creationId xmlns:a16="http://schemas.microsoft.com/office/drawing/2014/main" id="{E5052AE7-90ED-CA44-86F5-26CBF3CB33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175" y="439828"/>
            <a:ext cx="5973396" cy="597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99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96E5D76-A451-6349-882E-3076E8D7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A536A4-F8C5-324D-AC83-3162CA5B9760}"/>
              </a:ext>
            </a:extLst>
          </p:cNvPr>
          <p:cNvSpPr/>
          <p:nvPr/>
        </p:nvSpPr>
        <p:spPr>
          <a:xfrm>
            <a:off x="664400" y="223899"/>
            <a:ext cx="10863200" cy="6410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C8FB239-E9AB-874B-86EF-2BEBDA96D9F9}"/>
              </a:ext>
            </a:extLst>
          </p:cNvPr>
          <p:cNvSpPr txBox="1"/>
          <p:nvPr/>
        </p:nvSpPr>
        <p:spPr>
          <a:xfrm>
            <a:off x="5184073" y="2512126"/>
            <a:ext cx="21266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 sz="480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5EB246-20BC-2C45-8839-A4E304DED7DD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/>
          </a:p>
        </p:txBody>
      </p:sp>
      <p:pic>
        <p:nvPicPr>
          <p:cNvPr id="8" name="صورة 8">
            <a:extLst>
              <a:ext uri="{FF2B5EF4-FFF2-40B4-BE49-F238E27FC236}">
                <a16:creationId xmlns:a16="http://schemas.microsoft.com/office/drawing/2014/main" id="{5FBED8E0-F87B-2F45-9852-D8CA6EE506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5"/>
          <a:stretch/>
        </p:blipFill>
        <p:spPr>
          <a:xfrm>
            <a:off x="879252" y="312166"/>
            <a:ext cx="6924782" cy="6157412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43999B2A-A683-F448-895F-F2B2032F5C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16" y="4230779"/>
            <a:ext cx="2903939" cy="2331736"/>
          </a:xfrm>
          <a:prstGeom prst="rect">
            <a:avLst/>
          </a:prstGeom>
        </p:spPr>
      </p:pic>
      <p:pic>
        <p:nvPicPr>
          <p:cNvPr id="9" name="صورة 9">
            <a:extLst>
              <a:ext uri="{FF2B5EF4-FFF2-40B4-BE49-F238E27FC236}">
                <a16:creationId xmlns:a16="http://schemas.microsoft.com/office/drawing/2014/main" id="{D12282EE-BAB1-7A42-9C46-34F9CCE6B8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9" t="7612" r="5036" b="11032"/>
          <a:stretch/>
        </p:blipFill>
        <p:spPr>
          <a:xfrm>
            <a:off x="7677274" y="619805"/>
            <a:ext cx="3635474" cy="35393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8504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896E5D76-A451-6349-882E-3076E8D78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مستطيل 4">
            <a:extLst>
              <a:ext uri="{FF2B5EF4-FFF2-40B4-BE49-F238E27FC236}">
                <a16:creationId xmlns:a16="http://schemas.microsoft.com/office/drawing/2014/main" id="{BCA536A4-F8C5-324D-AC83-3162CA5B9760}"/>
              </a:ext>
            </a:extLst>
          </p:cNvPr>
          <p:cNvSpPr/>
          <p:nvPr/>
        </p:nvSpPr>
        <p:spPr>
          <a:xfrm>
            <a:off x="664400" y="223899"/>
            <a:ext cx="10863200" cy="641020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AE"/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AC8FB239-E9AB-874B-86EF-2BEBDA96D9F9}"/>
              </a:ext>
            </a:extLst>
          </p:cNvPr>
          <p:cNvSpPr txBox="1"/>
          <p:nvPr/>
        </p:nvSpPr>
        <p:spPr>
          <a:xfrm>
            <a:off x="5184073" y="2512126"/>
            <a:ext cx="2126673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 sz="4800"/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6A5EB246-20BC-2C45-8839-A4E304DED7DD}"/>
              </a:ext>
            </a:extLst>
          </p:cNvPr>
          <p:cNvSpPr txBox="1"/>
          <p:nvPr/>
        </p:nvSpPr>
        <p:spPr>
          <a:xfrm>
            <a:off x="5184074" y="2512126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AE"/>
          </a:p>
        </p:txBody>
      </p:sp>
      <p:pic>
        <p:nvPicPr>
          <p:cNvPr id="2" name="صورة 6">
            <a:extLst>
              <a:ext uri="{FF2B5EF4-FFF2-40B4-BE49-F238E27FC236}">
                <a16:creationId xmlns:a16="http://schemas.microsoft.com/office/drawing/2014/main" id="{277631DC-1818-2C48-9AAF-E5DBF8DA5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49" y="269511"/>
            <a:ext cx="9384501" cy="6314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41318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هيا خليل</dc:creator>
  <cp:lastModifiedBy>هيا خليل</cp:lastModifiedBy>
  <cp:revision>7</cp:revision>
  <dcterms:created xsi:type="dcterms:W3CDTF">2021-03-04T09:48:14Z</dcterms:created>
  <dcterms:modified xsi:type="dcterms:W3CDTF">2021-03-06T07:15:52Z</dcterms:modified>
</cp:coreProperties>
</file>