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C000"/>
    <a:srgbClr val="FA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27C8F-57B8-44E3-85F7-B943BBA8C5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mc:AlternateContent xmlns:mc="http://schemas.openxmlformats.org/markup-compatibility/2006" xmlns:a14="http://schemas.microsoft.com/office/drawing/2010/main">
      <mc:Choice Requires="a14">
        <dgm:pt modelId="{0174B87B-ED7E-4F99-A05B-394446C59A42}">
          <dgm:prSet phldrT="[نص]"/>
          <dgm:spPr/>
          <dgm:t>
            <a:bodyPr/>
            <a:lstStyle/>
            <a:p>
              <a:pPr rtl="1"/>
              <a:r>
                <a:rPr lang="ar-SY" dirty="0"/>
                <a:t>تحويل العدد الكلي إلى كسر العدد=</a:t>
              </a:r>
              <a14:m>
                <m:oMath xmlns:m="http://schemas.openxmlformats.org/officeDocument/2006/math">
                  <m:f>
                    <m:fPr>
                      <m:ctrlPr>
                        <a:rPr lang="ar-SY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ar-SY" b="0" i="1" smtClean="0">
                          <a:latin typeface="Cambria Math" panose="02040503050406030204" pitchFamily="18" charset="0"/>
                        </a:rPr>
                        <m:t>العدد</m:t>
                      </m:r>
                    </m:num>
                    <m:den>
                      <m:r>
                        <a:rPr lang="ar-SY" b="0" i="1" smtClean="0">
                          <a:latin typeface="Cambria Math" panose="02040503050406030204" pitchFamily="18" charset="0"/>
                        </a:rPr>
                        <m:t>1</m:t>
                      </m:r>
                    </m:den>
                  </m:f>
                </m:oMath>
              </a14:m>
              <a:endParaRPr lang="ar-SA" dirty="0"/>
            </a:p>
          </dgm:t>
        </dgm:pt>
      </mc:Choice>
      <mc:Fallback xmlns="">
        <dgm:pt modelId="{0174B87B-ED7E-4F99-A05B-394446C59A42}">
          <dgm:prSet phldrT="[نص]"/>
          <dgm:spPr/>
          <dgm:t>
            <a:bodyPr/>
            <a:lstStyle/>
            <a:p>
              <a:pPr rtl="1"/>
              <a:r>
                <a:rPr lang="ar-SY" dirty="0" smtClean="0"/>
                <a:t>تحويل العدد الكلي إلى كسر العدد=</a:t>
              </a:r>
              <a:r>
                <a:rPr lang="ar-SY" b="0" i="0" smtClean="0">
                  <a:latin typeface="Cambria Math" panose="02040503050406030204" pitchFamily="18" charset="0"/>
                </a:rPr>
                <a:t>العدد/1</a:t>
              </a:r>
              <a:endParaRPr lang="ar-SA" dirty="0"/>
            </a:p>
          </dgm:t>
        </dgm:pt>
      </mc:Fallback>
    </mc:AlternateContent>
    <dgm:pt modelId="{7FD8C49A-AD0A-4C71-BBB1-2D01D6DDD11D}" type="parTrans" cxnId="{FBB66275-6130-4659-A534-3045C1F89970}">
      <dgm:prSet/>
      <dgm:spPr/>
      <dgm:t>
        <a:bodyPr/>
        <a:lstStyle/>
        <a:p>
          <a:pPr rtl="1"/>
          <a:endParaRPr lang="ar-SA"/>
        </a:p>
      </dgm:t>
    </dgm:pt>
    <dgm:pt modelId="{C4D44D7E-F2E3-4979-9C56-B76448A36517}" type="sibTrans" cxnId="{FBB66275-6130-4659-A534-3045C1F89970}">
      <dgm:prSet/>
      <dgm:spPr>
        <a:solidFill>
          <a:srgbClr val="FF0066"/>
        </a:solidFill>
        <a:ln>
          <a:solidFill>
            <a:srgbClr val="FA49B9"/>
          </a:solidFill>
        </a:ln>
      </dgm:spPr>
      <dgm:t>
        <a:bodyPr/>
        <a:lstStyle/>
        <a:p>
          <a:pPr rtl="1"/>
          <a:endParaRPr lang="ar-SA"/>
        </a:p>
      </dgm:t>
    </dgm:pt>
    <dgm:pt modelId="{EB48EFDF-BC72-4F80-82EE-9066919FA585}">
      <dgm:prSet phldrT="[نص]"/>
      <dgm:spPr>
        <a:solidFill>
          <a:srgbClr val="92D050"/>
        </a:solidFill>
      </dgm:spPr>
      <dgm:t>
        <a:bodyPr/>
        <a:lstStyle/>
        <a:p>
          <a:pPr rtl="1"/>
          <a:r>
            <a:rPr lang="ar-SY" dirty="0"/>
            <a:t>اضرب البسطين و اضرب المقامين</a:t>
          </a:r>
          <a:endParaRPr lang="ar-SA" dirty="0"/>
        </a:p>
      </dgm:t>
    </dgm:pt>
    <dgm:pt modelId="{9C24CF38-CDAE-41B3-8B5F-2C8F8A0C60FA}" type="parTrans" cxnId="{BEF3EDBC-1769-448D-BD5B-5A632522FD69}">
      <dgm:prSet/>
      <dgm:spPr/>
      <dgm:t>
        <a:bodyPr/>
        <a:lstStyle/>
        <a:p>
          <a:pPr rtl="1"/>
          <a:endParaRPr lang="ar-SA"/>
        </a:p>
      </dgm:t>
    </dgm:pt>
    <dgm:pt modelId="{86C44825-8642-4B08-8E25-A2F694A25912}" type="sibTrans" cxnId="{BEF3EDBC-1769-448D-BD5B-5A632522FD69}">
      <dgm:prSet/>
      <dgm:spPr/>
      <dgm:t>
        <a:bodyPr/>
        <a:lstStyle/>
        <a:p>
          <a:pPr rtl="1"/>
          <a:endParaRPr lang="ar-SA"/>
        </a:p>
      </dgm:t>
    </dgm:pt>
    <dgm:pt modelId="{FBB17983-C4D9-46C8-AD25-F83C061A26CF}">
      <dgm:prSet phldrT="[نص]"/>
      <dgm:spPr>
        <a:solidFill>
          <a:srgbClr val="00B0F0"/>
        </a:solidFill>
      </dgm:spPr>
      <dgm:t>
        <a:bodyPr/>
        <a:lstStyle/>
        <a:p>
          <a:pPr rtl="1"/>
          <a:r>
            <a:rPr lang="ar-SY" dirty="0"/>
            <a:t>إيجاد الناتج و اختصر إن أمكن</a:t>
          </a:r>
          <a:endParaRPr lang="ar-SA" dirty="0"/>
        </a:p>
      </dgm:t>
    </dgm:pt>
    <dgm:pt modelId="{2E5DD2B4-AA83-4CB6-B5F2-511AD0CF1118}" type="parTrans" cxnId="{09769523-219E-4AF9-8B2C-51AB3200DFDA}">
      <dgm:prSet/>
      <dgm:spPr/>
      <dgm:t>
        <a:bodyPr/>
        <a:lstStyle/>
        <a:p>
          <a:pPr rtl="1"/>
          <a:endParaRPr lang="ar-SA"/>
        </a:p>
      </dgm:t>
    </dgm:pt>
    <dgm:pt modelId="{724CE9CC-05EF-43B6-A2B8-12596237486B}" type="sibTrans" cxnId="{09769523-219E-4AF9-8B2C-51AB3200DFDA}">
      <dgm:prSet/>
      <dgm:spPr/>
      <dgm:t>
        <a:bodyPr/>
        <a:lstStyle/>
        <a:p>
          <a:pPr rtl="1"/>
          <a:endParaRPr lang="ar-SA"/>
        </a:p>
      </dgm:t>
    </dgm:pt>
    <dgm:pt modelId="{49897E2F-3426-4372-A67A-96FF76609E75}" type="pres">
      <dgm:prSet presAssocID="{19627C8F-57B8-44E3-85F7-B943BBA8C589}" presName="Name0" presStyleCnt="0">
        <dgm:presLayoutVars>
          <dgm:chMax val="7"/>
          <dgm:chPref val="7"/>
          <dgm:dir/>
        </dgm:presLayoutVars>
      </dgm:prSet>
      <dgm:spPr/>
    </dgm:pt>
    <dgm:pt modelId="{8B4B1FB7-E642-44FE-AB37-B1367C657AD3}" type="pres">
      <dgm:prSet presAssocID="{19627C8F-57B8-44E3-85F7-B943BBA8C589}" presName="Name1" presStyleCnt="0"/>
      <dgm:spPr/>
    </dgm:pt>
    <dgm:pt modelId="{45E14E69-D9D1-486B-A236-6F45CBF0A8BE}" type="pres">
      <dgm:prSet presAssocID="{19627C8F-57B8-44E3-85F7-B943BBA8C589}" presName="cycle" presStyleCnt="0"/>
      <dgm:spPr/>
    </dgm:pt>
    <dgm:pt modelId="{6A4D6EBF-38F8-4505-99CA-55BC7F8BFD37}" type="pres">
      <dgm:prSet presAssocID="{19627C8F-57B8-44E3-85F7-B943BBA8C589}" presName="srcNode" presStyleLbl="node1" presStyleIdx="0" presStyleCnt="3"/>
      <dgm:spPr/>
    </dgm:pt>
    <dgm:pt modelId="{60E96788-85AF-458A-933D-36ADE3D076C3}" type="pres">
      <dgm:prSet presAssocID="{19627C8F-57B8-44E3-85F7-B943BBA8C589}" presName="conn" presStyleLbl="parChTrans1D2" presStyleIdx="0" presStyleCnt="1"/>
      <dgm:spPr/>
    </dgm:pt>
    <dgm:pt modelId="{7ABC4B62-4CBE-46A0-B5B9-C7F1E3927A65}" type="pres">
      <dgm:prSet presAssocID="{19627C8F-57B8-44E3-85F7-B943BBA8C589}" presName="extraNode" presStyleLbl="node1" presStyleIdx="0" presStyleCnt="3"/>
      <dgm:spPr/>
    </dgm:pt>
    <dgm:pt modelId="{08DE3AEA-7695-457F-9DD2-1B5943C4D605}" type="pres">
      <dgm:prSet presAssocID="{19627C8F-57B8-44E3-85F7-B943BBA8C589}" presName="dstNode" presStyleLbl="node1" presStyleIdx="0" presStyleCnt="3"/>
      <dgm:spPr/>
    </dgm:pt>
    <dgm:pt modelId="{00CACC40-BC7D-4D9C-BBFB-BD0D48058B69}" type="pres">
      <dgm:prSet presAssocID="{0174B87B-ED7E-4F99-A05B-394446C59A42}" presName="text_1" presStyleLbl="node1" presStyleIdx="0" presStyleCnt="3">
        <dgm:presLayoutVars>
          <dgm:bulletEnabled val="1"/>
        </dgm:presLayoutVars>
      </dgm:prSet>
      <dgm:spPr/>
    </dgm:pt>
    <dgm:pt modelId="{0B33F081-7B0F-4C5C-B692-EAB88AA634B3}" type="pres">
      <dgm:prSet presAssocID="{0174B87B-ED7E-4F99-A05B-394446C59A42}" presName="accent_1" presStyleCnt="0"/>
      <dgm:spPr/>
    </dgm:pt>
    <dgm:pt modelId="{0AC7EAF8-F863-40FB-99AE-EDC801BFFD01}" type="pres">
      <dgm:prSet presAssocID="{0174B87B-ED7E-4F99-A05B-394446C59A42}" presName="accentRepeatNode" presStyleLbl="solidFgAcc1" presStyleIdx="0" presStyleCnt="3"/>
      <dgm:spPr>
        <a:solidFill>
          <a:schemeClr val="bg1"/>
        </a:solidFill>
        <a:ln>
          <a:solidFill>
            <a:srgbClr val="FFC000"/>
          </a:solidFill>
        </a:ln>
      </dgm:spPr>
    </dgm:pt>
    <dgm:pt modelId="{6059C4DF-2C25-467E-A89B-C4F1E4C9528F}" type="pres">
      <dgm:prSet presAssocID="{EB48EFDF-BC72-4F80-82EE-9066919FA585}" presName="text_2" presStyleLbl="node1" presStyleIdx="1" presStyleCnt="3">
        <dgm:presLayoutVars>
          <dgm:bulletEnabled val="1"/>
        </dgm:presLayoutVars>
      </dgm:prSet>
      <dgm:spPr/>
    </dgm:pt>
    <dgm:pt modelId="{A86B20A2-AA20-466A-9B80-DB32CBBF0039}" type="pres">
      <dgm:prSet presAssocID="{EB48EFDF-BC72-4F80-82EE-9066919FA585}" presName="accent_2" presStyleCnt="0"/>
      <dgm:spPr/>
    </dgm:pt>
    <dgm:pt modelId="{5F0604E3-D25B-488E-8CCE-120EDBCE9CB8}" type="pres">
      <dgm:prSet presAssocID="{EB48EFDF-BC72-4F80-82EE-9066919FA585}" presName="accentRepeatNode" presStyleLbl="solidFgAcc1" presStyleIdx="1" presStyleCnt="3"/>
      <dgm:spPr>
        <a:solidFill>
          <a:schemeClr val="bg1"/>
        </a:solidFill>
        <a:ln>
          <a:solidFill>
            <a:srgbClr val="92D050"/>
          </a:solidFill>
        </a:ln>
      </dgm:spPr>
    </dgm:pt>
    <dgm:pt modelId="{0CF5FB50-BF70-4D81-8226-D5ECDB333B04}" type="pres">
      <dgm:prSet presAssocID="{FBB17983-C4D9-46C8-AD25-F83C061A26CF}" presName="text_3" presStyleLbl="node1" presStyleIdx="2" presStyleCnt="3">
        <dgm:presLayoutVars>
          <dgm:bulletEnabled val="1"/>
        </dgm:presLayoutVars>
      </dgm:prSet>
      <dgm:spPr/>
    </dgm:pt>
    <dgm:pt modelId="{4B80D79E-BCA2-4002-959B-0DDB45F966DE}" type="pres">
      <dgm:prSet presAssocID="{FBB17983-C4D9-46C8-AD25-F83C061A26CF}" presName="accent_3" presStyleCnt="0"/>
      <dgm:spPr/>
    </dgm:pt>
    <dgm:pt modelId="{67EBC445-4891-4A3A-8217-ECD85BB2729E}" type="pres">
      <dgm:prSet presAssocID="{FBB17983-C4D9-46C8-AD25-F83C061A26CF}" presName="accentRepeatNode" presStyleLbl="solidFgAcc1" presStyleIdx="2" presStyleCnt="3"/>
      <dgm:spPr/>
    </dgm:pt>
  </dgm:ptLst>
  <dgm:cxnLst>
    <dgm:cxn modelId="{A6736F15-B3C4-46C3-8F33-DD965BE62B76}" type="presOf" srcId="{C4D44D7E-F2E3-4979-9C56-B76448A36517}" destId="{60E96788-85AF-458A-933D-36ADE3D076C3}" srcOrd="0" destOrd="0" presId="urn:microsoft.com/office/officeart/2008/layout/VerticalCurvedList"/>
    <dgm:cxn modelId="{F29FCA1A-6079-4D20-BA3F-D3D5DE6C1AF7}" type="presOf" srcId="{19627C8F-57B8-44E3-85F7-B943BBA8C589}" destId="{49897E2F-3426-4372-A67A-96FF76609E75}" srcOrd="0" destOrd="0" presId="urn:microsoft.com/office/officeart/2008/layout/VerticalCurvedList"/>
    <dgm:cxn modelId="{AAE4D320-281F-429A-8E8A-5875914737F2}" type="presOf" srcId="{0174B87B-ED7E-4F99-A05B-394446C59A42}" destId="{00CACC40-BC7D-4D9C-BBFB-BD0D48058B69}" srcOrd="0" destOrd="0" presId="urn:microsoft.com/office/officeart/2008/layout/VerticalCurvedList"/>
    <dgm:cxn modelId="{09769523-219E-4AF9-8B2C-51AB3200DFDA}" srcId="{19627C8F-57B8-44E3-85F7-B943BBA8C589}" destId="{FBB17983-C4D9-46C8-AD25-F83C061A26CF}" srcOrd="2" destOrd="0" parTransId="{2E5DD2B4-AA83-4CB6-B5F2-511AD0CF1118}" sibTransId="{724CE9CC-05EF-43B6-A2B8-12596237486B}"/>
    <dgm:cxn modelId="{FBB66275-6130-4659-A534-3045C1F89970}" srcId="{19627C8F-57B8-44E3-85F7-B943BBA8C589}" destId="{0174B87B-ED7E-4F99-A05B-394446C59A42}" srcOrd="0" destOrd="0" parTransId="{7FD8C49A-AD0A-4C71-BBB1-2D01D6DDD11D}" sibTransId="{C4D44D7E-F2E3-4979-9C56-B76448A36517}"/>
    <dgm:cxn modelId="{B4BCFFB5-F0BE-435F-B501-59C20D16AE71}" type="presOf" srcId="{EB48EFDF-BC72-4F80-82EE-9066919FA585}" destId="{6059C4DF-2C25-467E-A89B-C4F1E4C9528F}" srcOrd="0" destOrd="0" presId="urn:microsoft.com/office/officeart/2008/layout/VerticalCurvedList"/>
    <dgm:cxn modelId="{BEF3EDBC-1769-448D-BD5B-5A632522FD69}" srcId="{19627C8F-57B8-44E3-85F7-B943BBA8C589}" destId="{EB48EFDF-BC72-4F80-82EE-9066919FA585}" srcOrd="1" destOrd="0" parTransId="{9C24CF38-CDAE-41B3-8B5F-2C8F8A0C60FA}" sibTransId="{86C44825-8642-4B08-8E25-A2F694A25912}"/>
    <dgm:cxn modelId="{DA6FD1DE-197E-4CEF-9C1D-B9F2385E7B7C}" type="presOf" srcId="{FBB17983-C4D9-46C8-AD25-F83C061A26CF}" destId="{0CF5FB50-BF70-4D81-8226-D5ECDB333B04}" srcOrd="0" destOrd="0" presId="urn:microsoft.com/office/officeart/2008/layout/VerticalCurvedList"/>
    <dgm:cxn modelId="{9B1C24BD-1B6E-45EC-BEDC-1152394FD488}" type="presParOf" srcId="{49897E2F-3426-4372-A67A-96FF76609E75}" destId="{8B4B1FB7-E642-44FE-AB37-B1367C657AD3}" srcOrd="0" destOrd="0" presId="urn:microsoft.com/office/officeart/2008/layout/VerticalCurvedList"/>
    <dgm:cxn modelId="{9807672B-9633-44EF-B421-47E48E08B6C7}" type="presParOf" srcId="{8B4B1FB7-E642-44FE-AB37-B1367C657AD3}" destId="{45E14E69-D9D1-486B-A236-6F45CBF0A8BE}" srcOrd="0" destOrd="0" presId="urn:microsoft.com/office/officeart/2008/layout/VerticalCurvedList"/>
    <dgm:cxn modelId="{8D08F2AD-D906-4F7C-8487-F7693EAB8389}" type="presParOf" srcId="{45E14E69-D9D1-486B-A236-6F45CBF0A8BE}" destId="{6A4D6EBF-38F8-4505-99CA-55BC7F8BFD37}" srcOrd="0" destOrd="0" presId="urn:microsoft.com/office/officeart/2008/layout/VerticalCurvedList"/>
    <dgm:cxn modelId="{37F19F5F-C204-4884-A4BC-DD67DD93795D}" type="presParOf" srcId="{45E14E69-D9D1-486B-A236-6F45CBF0A8BE}" destId="{60E96788-85AF-458A-933D-36ADE3D076C3}" srcOrd="1" destOrd="0" presId="urn:microsoft.com/office/officeart/2008/layout/VerticalCurvedList"/>
    <dgm:cxn modelId="{0B66A82E-E6E3-4211-8DB2-A7F640375264}" type="presParOf" srcId="{45E14E69-D9D1-486B-A236-6F45CBF0A8BE}" destId="{7ABC4B62-4CBE-46A0-B5B9-C7F1E3927A65}" srcOrd="2" destOrd="0" presId="urn:microsoft.com/office/officeart/2008/layout/VerticalCurvedList"/>
    <dgm:cxn modelId="{249E9D85-F77F-450F-9236-FEA305387234}" type="presParOf" srcId="{45E14E69-D9D1-486B-A236-6F45CBF0A8BE}" destId="{08DE3AEA-7695-457F-9DD2-1B5943C4D605}" srcOrd="3" destOrd="0" presId="urn:microsoft.com/office/officeart/2008/layout/VerticalCurvedList"/>
    <dgm:cxn modelId="{63E69C70-C100-46F4-8749-BD93B0A6249C}" type="presParOf" srcId="{8B4B1FB7-E642-44FE-AB37-B1367C657AD3}" destId="{00CACC40-BC7D-4D9C-BBFB-BD0D48058B69}" srcOrd="1" destOrd="0" presId="urn:microsoft.com/office/officeart/2008/layout/VerticalCurvedList"/>
    <dgm:cxn modelId="{D5102BBC-2764-42C2-BC39-12D705FF4038}" type="presParOf" srcId="{8B4B1FB7-E642-44FE-AB37-B1367C657AD3}" destId="{0B33F081-7B0F-4C5C-B692-EAB88AA634B3}" srcOrd="2" destOrd="0" presId="urn:microsoft.com/office/officeart/2008/layout/VerticalCurvedList"/>
    <dgm:cxn modelId="{3A228CAC-96C4-4A79-900B-8BBD81352E5C}" type="presParOf" srcId="{0B33F081-7B0F-4C5C-B692-EAB88AA634B3}" destId="{0AC7EAF8-F863-40FB-99AE-EDC801BFFD01}" srcOrd="0" destOrd="0" presId="urn:microsoft.com/office/officeart/2008/layout/VerticalCurvedList"/>
    <dgm:cxn modelId="{6AE97DC8-E7BE-4E43-B254-93B519B19AB6}" type="presParOf" srcId="{8B4B1FB7-E642-44FE-AB37-B1367C657AD3}" destId="{6059C4DF-2C25-467E-A89B-C4F1E4C9528F}" srcOrd="3" destOrd="0" presId="urn:microsoft.com/office/officeart/2008/layout/VerticalCurvedList"/>
    <dgm:cxn modelId="{1C48F578-B3B1-4D30-8674-39168F45D41E}" type="presParOf" srcId="{8B4B1FB7-E642-44FE-AB37-B1367C657AD3}" destId="{A86B20A2-AA20-466A-9B80-DB32CBBF0039}" srcOrd="4" destOrd="0" presId="urn:microsoft.com/office/officeart/2008/layout/VerticalCurvedList"/>
    <dgm:cxn modelId="{C2E42274-25C3-46EA-913F-F60B404E26C5}" type="presParOf" srcId="{A86B20A2-AA20-466A-9B80-DB32CBBF0039}" destId="{5F0604E3-D25B-488E-8CCE-120EDBCE9CB8}" srcOrd="0" destOrd="0" presId="urn:microsoft.com/office/officeart/2008/layout/VerticalCurvedList"/>
    <dgm:cxn modelId="{CE93C460-71AE-47A7-B0B9-F519B51F8E5B}" type="presParOf" srcId="{8B4B1FB7-E642-44FE-AB37-B1367C657AD3}" destId="{0CF5FB50-BF70-4D81-8226-D5ECDB333B04}" srcOrd="5" destOrd="0" presId="urn:microsoft.com/office/officeart/2008/layout/VerticalCurvedList"/>
    <dgm:cxn modelId="{683959FC-0F28-4260-8690-93CBCD82B92B}" type="presParOf" srcId="{8B4B1FB7-E642-44FE-AB37-B1367C657AD3}" destId="{4B80D79E-BCA2-4002-959B-0DDB45F966DE}" srcOrd="6" destOrd="0" presId="urn:microsoft.com/office/officeart/2008/layout/VerticalCurvedList"/>
    <dgm:cxn modelId="{E2EE1773-3703-433C-B69A-3E2E0E52EAE2}" type="presParOf" srcId="{4B80D79E-BCA2-4002-959B-0DDB45F966DE}" destId="{67EBC445-4891-4A3A-8217-ECD85BB272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27C8F-57B8-44E3-85F7-B943BBA8C5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0174B87B-ED7E-4F99-A05B-394446C59A42}">
      <dgm:prSet phldrT="[نص]"/>
      <dgm:spPr>
        <a:blipFill>
          <a:blip xmlns:r="http://schemas.openxmlformats.org/officeDocument/2006/relationships" r:embed="rId1"/>
          <a:stretch>
            <a:fillRect b="-331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FD8C49A-AD0A-4C71-BBB1-2D01D6DDD11D}" type="parTrans" cxnId="{FBB66275-6130-4659-A534-3045C1F89970}">
      <dgm:prSet/>
      <dgm:spPr/>
      <dgm:t>
        <a:bodyPr/>
        <a:lstStyle/>
        <a:p>
          <a:pPr rtl="1"/>
          <a:endParaRPr lang="ar-SA"/>
        </a:p>
      </dgm:t>
    </dgm:pt>
    <dgm:pt modelId="{C4D44D7E-F2E3-4979-9C56-B76448A36517}" type="sibTrans" cxnId="{FBB66275-6130-4659-A534-3045C1F89970}">
      <dgm:prSet/>
      <dgm:spPr>
        <a:solidFill>
          <a:srgbClr val="FF0066"/>
        </a:solidFill>
        <a:ln>
          <a:solidFill>
            <a:srgbClr val="FA49B9"/>
          </a:solidFill>
        </a:ln>
      </dgm:spPr>
      <dgm:t>
        <a:bodyPr/>
        <a:lstStyle/>
        <a:p>
          <a:pPr rtl="1"/>
          <a:endParaRPr lang="ar-SA"/>
        </a:p>
      </dgm:t>
    </dgm:pt>
    <dgm:pt modelId="{EB48EFDF-BC72-4F80-82EE-9066919FA585}">
      <dgm:prSet phldrT="[نص]"/>
      <dgm:spPr>
        <a:solidFill>
          <a:srgbClr val="92D050"/>
        </a:solidFill>
      </dgm:spPr>
      <dgm:t>
        <a:bodyPr/>
        <a:lstStyle/>
        <a:p>
          <a:pPr rtl="1"/>
          <a:r>
            <a:rPr lang="ar-SY" dirty="0" smtClean="0"/>
            <a:t>اضرب البسطين و اضرب المقامين</a:t>
          </a:r>
          <a:endParaRPr lang="ar-SA" dirty="0"/>
        </a:p>
      </dgm:t>
    </dgm:pt>
    <dgm:pt modelId="{9C24CF38-CDAE-41B3-8B5F-2C8F8A0C60FA}" type="parTrans" cxnId="{BEF3EDBC-1769-448D-BD5B-5A632522FD69}">
      <dgm:prSet/>
      <dgm:spPr/>
      <dgm:t>
        <a:bodyPr/>
        <a:lstStyle/>
        <a:p>
          <a:pPr rtl="1"/>
          <a:endParaRPr lang="ar-SA"/>
        </a:p>
      </dgm:t>
    </dgm:pt>
    <dgm:pt modelId="{86C44825-8642-4B08-8E25-A2F694A25912}" type="sibTrans" cxnId="{BEF3EDBC-1769-448D-BD5B-5A632522FD69}">
      <dgm:prSet/>
      <dgm:spPr/>
      <dgm:t>
        <a:bodyPr/>
        <a:lstStyle/>
        <a:p>
          <a:pPr rtl="1"/>
          <a:endParaRPr lang="ar-SA"/>
        </a:p>
      </dgm:t>
    </dgm:pt>
    <dgm:pt modelId="{FBB17983-C4D9-46C8-AD25-F83C061A26CF}">
      <dgm:prSet phldrT="[نص]"/>
      <dgm:spPr>
        <a:solidFill>
          <a:srgbClr val="00B0F0"/>
        </a:solidFill>
      </dgm:spPr>
      <dgm:t>
        <a:bodyPr/>
        <a:lstStyle/>
        <a:p>
          <a:pPr rtl="1"/>
          <a:r>
            <a:rPr lang="ar-SY" dirty="0" smtClean="0"/>
            <a:t>إيجاد الناتج و اختصر إن أمكن</a:t>
          </a:r>
          <a:endParaRPr lang="ar-SA" dirty="0"/>
        </a:p>
      </dgm:t>
    </dgm:pt>
    <dgm:pt modelId="{2E5DD2B4-AA83-4CB6-B5F2-511AD0CF1118}" type="parTrans" cxnId="{09769523-219E-4AF9-8B2C-51AB3200DFDA}">
      <dgm:prSet/>
      <dgm:spPr/>
      <dgm:t>
        <a:bodyPr/>
        <a:lstStyle/>
        <a:p>
          <a:pPr rtl="1"/>
          <a:endParaRPr lang="ar-SA"/>
        </a:p>
      </dgm:t>
    </dgm:pt>
    <dgm:pt modelId="{724CE9CC-05EF-43B6-A2B8-12596237486B}" type="sibTrans" cxnId="{09769523-219E-4AF9-8B2C-51AB3200DFDA}">
      <dgm:prSet/>
      <dgm:spPr/>
      <dgm:t>
        <a:bodyPr/>
        <a:lstStyle/>
        <a:p>
          <a:pPr rtl="1"/>
          <a:endParaRPr lang="ar-SA"/>
        </a:p>
      </dgm:t>
    </dgm:pt>
    <dgm:pt modelId="{49897E2F-3426-4372-A67A-96FF76609E75}" type="pres">
      <dgm:prSet presAssocID="{19627C8F-57B8-44E3-85F7-B943BBA8C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8B4B1FB7-E642-44FE-AB37-B1367C657AD3}" type="pres">
      <dgm:prSet presAssocID="{19627C8F-57B8-44E3-85F7-B943BBA8C589}" presName="Name1" presStyleCnt="0"/>
      <dgm:spPr/>
    </dgm:pt>
    <dgm:pt modelId="{45E14E69-D9D1-486B-A236-6F45CBF0A8BE}" type="pres">
      <dgm:prSet presAssocID="{19627C8F-57B8-44E3-85F7-B943BBA8C589}" presName="cycle" presStyleCnt="0"/>
      <dgm:spPr/>
    </dgm:pt>
    <dgm:pt modelId="{6A4D6EBF-38F8-4505-99CA-55BC7F8BFD37}" type="pres">
      <dgm:prSet presAssocID="{19627C8F-57B8-44E3-85F7-B943BBA8C589}" presName="srcNode" presStyleLbl="node1" presStyleIdx="0" presStyleCnt="3"/>
      <dgm:spPr/>
    </dgm:pt>
    <dgm:pt modelId="{60E96788-85AF-458A-933D-36ADE3D076C3}" type="pres">
      <dgm:prSet presAssocID="{19627C8F-57B8-44E3-85F7-B943BBA8C589}" presName="conn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7ABC4B62-4CBE-46A0-B5B9-C7F1E3927A65}" type="pres">
      <dgm:prSet presAssocID="{19627C8F-57B8-44E3-85F7-B943BBA8C589}" presName="extraNode" presStyleLbl="node1" presStyleIdx="0" presStyleCnt="3"/>
      <dgm:spPr/>
    </dgm:pt>
    <dgm:pt modelId="{08DE3AEA-7695-457F-9DD2-1B5943C4D605}" type="pres">
      <dgm:prSet presAssocID="{19627C8F-57B8-44E3-85F7-B943BBA8C589}" presName="dstNode" presStyleLbl="node1" presStyleIdx="0" presStyleCnt="3"/>
      <dgm:spPr/>
    </dgm:pt>
    <dgm:pt modelId="{00CACC40-BC7D-4D9C-BBFB-BD0D48058B69}" type="pres">
      <dgm:prSet presAssocID="{0174B87B-ED7E-4F99-A05B-394446C59A4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33F081-7B0F-4C5C-B692-EAB88AA634B3}" type="pres">
      <dgm:prSet presAssocID="{0174B87B-ED7E-4F99-A05B-394446C59A42}" presName="accent_1" presStyleCnt="0"/>
      <dgm:spPr/>
    </dgm:pt>
    <dgm:pt modelId="{0AC7EAF8-F863-40FB-99AE-EDC801BFFD01}" type="pres">
      <dgm:prSet presAssocID="{0174B87B-ED7E-4F99-A05B-394446C59A42}" presName="accentRepeatNode" presStyleLbl="solidFgAcc1" presStyleIdx="0" presStyleCnt="3"/>
      <dgm:spPr>
        <a:solidFill>
          <a:schemeClr val="bg1"/>
        </a:solidFill>
        <a:ln>
          <a:solidFill>
            <a:srgbClr val="FFC000"/>
          </a:solidFill>
        </a:ln>
      </dgm:spPr>
    </dgm:pt>
    <dgm:pt modelId="{6059C4DF-2C25-467E-A89B-C4F1E4C9528F}" type="pres">
      <dgm:prSet presAssocID="{EB48EFDF-BC72-4F80-82EE-9066919FA5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6B20A2-AA20-466A-9B80-DB32CBBF0039}" type="pres">
      <dgm:prSet presAssocID="{EB48EFDF-BC72-4F80-82EE-9066919FA585}" presName="accent_2" presStyleCnt="0"/>
      <dgm:spPr/>
    </dgm:pt>
    <dgm:pt modelId="{5F0604E3-D25B-488E-8CCE-120EDBCE9CB8}" type="pres">
      <dgm:prSet presAssocID="{EB48EFDF-BC72-4F80-82EE-9066919FA585}" presName="accentRepeatNode" presStyleLbl="solidFgAcc1" presStyleIdx="1" presStyleCnt="3"/>
      <dgm:spPr>
        <a:solidFill>
          <a:schemeClr val="bg1"/>
        </a:solidFill>
        <a:ln>
          <a:solidFill>
            <a:srgbClr val="92D050"/>
          </a:solidFill>
        </a:ln>
      </dgm:spPr>
    </dgm:pt>
    <dgm:pt modelId="{0CF5FB50-BF70-4D81-8226-D5ECDB333B04}" type="pres">
      <dgm:prSet presAssocID="{FBB17983-C4D9-46C8-AD25-F83C061A26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80D79E-BCA2-4002-959B-0DDB45F966DE}" type="pres">
      <dgm:prSet presAssocID="{FBB17983-C4D9-46C8-AD25-F83C061A26CF}" presName="accent_3" presStyleCnt="0"/>
      <dgm:spPr/>
    </dgm:pt>
    <dgm:pt modelId="{67EBC445-4891-4A3A-8217-ECD85BB2729E}" type="pres">
      <dgm:prSet presAssocID="{FBB17983-C4D9-46C8-AD25-F83C061A26CF}" presName="accentRepeatNode" presStyleLbl="solidFgAcc1" presStyleIdx="2" presStyleCnt="3"/>
      <dgm:spPr/>
    </dgm:pt>
  </dgm:ptLst>
  <dgm:cxnLst>
    <dgm:cxn modelId="{A6736F15-B3C4-46C3-8F33-DD965BE62B76}" type="presOf" srcId="{C4D44D7E-F2E3-4979-9C56-B76448A36517}" destId="{60E96788-85AF-458A-933D-36ADE3D076C3}" srcOrd="0" destOrd="0" presId="urn:microsoft.com/office/officeart/2008/layout/VerticalCurvedList"/>
    <dgm:cxn modelId="{BEF3EDBC-1769-448D-BD5B-5A632522FD69}" srcId="{19627C8F-57B8-44E3-85F7-B943BBA8C589}" destId="{EB48EFDF-BC72-4F80-82EE-9066919FA585}" srcOrd="1" destOrd="0" parTransId="{9C24CF38-CDAE-41B3-8B5F-2C8F8A0C60FA}" sibTransId="{86C44825-8642-4B08-8E25-A2F694A25912}"/>
    <dgm:cxn modelId="{FBB66275-6130-4659-A534-3045C1F89970}" srcId="{19627C8F-57B8-44E3-85F7-B943BBA8C589}" destId="{0174B87B-ED7E-4F99-A05B-394446C59A42}" srcOrd="0" destOrd="0" parTransId="{7FD8C49A-AD0A-4C71-BBB1-2D01D6DDD11D}" sibTransId="{C4D44D7E-F2E3-4979-9C56-B76448A36517}"/>
    <dgm:cxn modelId="{F29FCA1A-6079-4D20-BA3F-D3D5DE6C1AF7}" type="presOf" srcId="{19627C8F-57B8-44E3-85F7-B943BBA8C589}" destId="{49897E2F-3426-4372-A67A-96FF76609E75}" srcOrd="0" destOrd="0" presId="urn:microsoft.com/office/officeart/2008/layout/VerticalCurvedList"/>
    <dgm:cxn modelId="{B4BCFFB5-F0BE-435F-B501-59C20D16AE71}" type="presOf" srcId="{EB48EFDF-BC72-4F80-82EE-9066919FA585}" destId="{6059C4DF-2C25-467E-A89B-C4F1E4C9528F}" srcOrd="0" destOrd="0" presId="urn:microsoft.com/office/officeart/2008/layout/VerticalCurvedList"/>
    <dgm:cxn modelId="{DA6FD1DE-197E-4CEF-9C1D-B9F2385E7B7C}" type="presOf" srcId="{FBB17983-C4D9-46C8-AD25-F83C061A26CF}" destId="{0CF5FB50-BF70-4D81-8226-D5ECDB333B04}" srcOrd="0" destOrd="0" presId="urn:microsoft.com/office/officeart/2008/layout/VerticalCurvedList"/>
    <dgm:cxn modelId="{09769523-219E-4AF9-8B2C-51AB3200DFDA}" srcId="{19627C8F-57B8-44E3-85F7-B943BBA8C589}" destId="{FBB17983-C4D9-46C8-AD25-F83C061A26CF}" srcOrd="2" destOrd="0" parTransId="{2E5DD2B4-AA83-4CB6-B5F2-511AD0CF1118}" sibTransId="{724CE9CC-05EF-43B6-A2B8-12596237486B}"/>
    <dgm:cxn modelId="{AAE4D320-281F-429A-8E8A-5875914737F2}" type="presOf" srcId="{0174B87B-ED7E-4F99-A05B-394446C59A42}" destId="{00CACC40-BC7D-4D9C-BBFB-BD0D48058B69}" srcOrd="0" destOrd="0" presId="urn:microsoft.com/office/officeart/2008/layout/VerticalCurvedList"/>
    <dgm:cxn modelId="{9B1C24BD-1B6E-45EC-BEDC-1152394FD488}" type="presParOf" srcId="{49897E2F-3426-4372-A67A-96FF76609E75}" destId="{8B4B1FB7-E642-44FE-AB37-B1367C657AD3}" srcOrd="0" destOrd="0" presId="urn:microsoft.com/office/officeart/2008/layout/VerticalCurvedList"/>
    <dgm:cxn modelId="{9807672B-9633-44EF-B421-47E48E08B6C7}" type="presParOf" srcId="{8B4B1FB7-E642-44FE-AB37-B1367C657AD3}" destId="{45E14E69-D9D1-486B-A236-6F45CBF0A8BE}" srcOrd="0" destOrd="0" presId="urn:microsoft.com/office/officeart/2008/layout/VerticalCurvedList"/>
    <dgm:cxn modelId="{8D08F2AD-D906-4F7C-8487-F7693EAB8389}" type="presParOf" srcId="{45E14E69-D9D1-486B-A236-6F45CBF0A8BE}" destId="{6A4D6EBF-38F8-4505-99CA-55BC7F8BFD37}" srcOrd="0" destOrd="0" presId="urn:microsoft.com/office/officeart/2008/layout/VerticalCurvedList"/>
    <dgm:cxn modelId="{37F19F5F-C204-4884-A4BC-DD67DD93795D}" type="presParOf" srcId="{45E14E69-D9D1-486B-A236-6F45CBF0A8BE}" destId="{60E96788-85AF-458A-933D-36ADE3D076C3}" srcOrd="1" destOrd="0" presId="urn:microsoft.com/office/officeart/2008/layout/VerticalCurvedList"/>
    <dgm:cxn modelId="{0B66A82E-E6E3-4211-8DB2-A7F640375264}" type="presParOf" srcId="{45E14E69-D9D1-486B-A236-6F45CBF0A8BE}" destId="{7ABC4B62-4CBE-46A0-B5B9-C7F1E3927A65}" srcOrd="2" destOrd="0" presId="urn:microsoft.com/office/officeart/2008/layout/VerticalCurvedList"/>
    <dgm:cxn modelId="{249E9D85-F77F-450F-9236-FEA305387234}" type="presParOf" srcId="{45E14E69-D9D1-486B-A236-6F45CBF0A8BE}" destId="{08DE3AEA-7695-457F-9DD2-1B5943C4D605}" srcOrd="3" destOrd="0" presId="urn:microsoft.com/office/officeart/2008/layout/VerticalCurvedList"/>
    <dgm:cxn modelId="{63E69C70-C100-46F4-8749-BD93B0A6249C}" type="presParOf" srcId="{8B4B1FB7-E642-44FE-AB37-B1367C657AD3}" destId="{00CACC40-BC7D-4D9C-BBFB-BD0D48058B69}" srcOrd="1" destOrd="0" presId="urn:microsoft.com/office/officeart/2008/layout/VerticalCurvedList"/>
    <dgm:cxn modelId="{D5102BBC-2764-42C2-BC39-12D705FF4038}" type="presParOf" srcId="{8B4B1FB7-E642-44FE-AB37-B1367C657AD3}" destId="{0B33F081-7B0F-4C5C-B692-EAB88AA634B3}" srcOrd="2" destOrd="0" presId="urn:microsoft.com/office/officeart/2008/layout/VerticalCurvedList"/>
    <dgm:cxn modelId="{3A228CAC-96C4-4A79-900B-8BBD81352E5C}" type="presParOf" srcId="{0B33F081-7B0F-4C5C-B692-EAB88AA634B3}" destId="{0AC7EAF8-F863-40FB-99AE-EDC801BFFD01}" srcOrd="0" destOrd="0" presId="urn:microsoft.com/office/officeart/2008/layout/VerticalCurvedList"/>
    <dgm:cxn modelId="{6AE97DC8-E7BE-4E43-B254-93B519B19AB6}" type="presParOf" srcId="{8B4B1FB7-E642-44FE-AB37-B1367C657AD3}" destId="{6059C4DF-2C25-467E-A89B-C4F1E4C9528F}" srcOrd="3" destOrd="0" presId="urn:microsoft.com/office/officeart/2008/layout/VerticalCurvedList"/>
    <dgm:cxn modelId="{1C48F578-B3B1-4D30-8674-39168F45D41E}" type="presParOf" srcId="{8B4B1FB7-E642-44FE-AB37-B1367C657AD3}" destId="{A86B20A2-AA20-466A-9B80-DB32CBBF0039}" srcOrd="4" destOrd="0" presId="urn:microsoft.com/office/officeart/2008/layout/VerticalCurvedList"/>
    <dgm:cxn modelId="{C2E42274-25C3-46EA-913F-F60B404E26C5}" type="presParOf" srcId="{A86B20A2-AA20-466A-9B80-DB32CBBF0039}" destId="{5F0604E3-D25B-488E-8CCE-120EDBCE9CB8}" srcOrd="0" destOrd="0" presId="urn:microsoft.com/office/officeart/2008/layout/VerticalCurvedList"/>
    <dgm:cxn modelId="{CE93C460-71AE-47A7-B0B9-F519B51F8E5B}" type="presParOf" srcId="{8B4B1FB7-E642-44FE-AB37-B1367C657AD3}" destId="{0CF5FB50-BF70-4D81-8226-D5ECDB333B04}" srcOrd="5" destOrd="0" presId="urn:microsoft.com/office/officeart/2008/layout/VerticalCurvedList"/>
    <dgm:cxn modelId="{683959FC-0F28-4260-8690-93CBCD82B92B}" type="presParOf" srcId="{8B4B1FB7-E642-44FE-AB37-B1367C657AD3}" destId="{4B80D79E-BCA2-4002-959B-0DDB45F966DE}" srcOrd="6" destOrd="0" presId="urn:microsoft.com/office/officeart/2008/layout/VerticalCurvedList"/>
    <dgm:cxn modelId="{E2EE1773-3703-433C-B69A-3E2E0E52EAE2}" type="presParOf" srcId="{4B80D79E-BCA2-4002-959B-0DDB45F966DE}" destId="{67EBC445-4891-4A3A-8217-ECD85BB272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96788-85AF-458A-933D-36ADE3D076C3}">
      <dsp:nvSpPr>
        <dsp:cNvPr id="0" name=""/>
        <dsp:cNvSpPr/>
      </dsp:nvSpPr>
      <dsp:spPr>
        <a:xfrm>
          <a:off x="-5103392" y="-781798"/>
          <a:ext cx="6077539" cy="6077539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solidFill>
          <a:srgbClr val="FF0066"/>
        </a:solidFill>
        <a:ln w="12700" cap="flat" cmpd="sng" algn="ctr">
          <a:solidFill>
            <a:srgbClr val="FA49B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ACC40-BC7D-4D9C-BBFB-BD0D48058B69}">
      <dsp:nvSpPr>
        <dsp:cNvPr id="0" name=""/>
        <dsp:cNvSpPr/>
      </dsp:nvSpPr>
      <dsp:spPr>
        <a:xfrm>
          <a:off x="626535" y="451394"/>
          <a:ext cx="6553801" cy="902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88" tIns="81280" rIns="81280" bIns="81280" numCol="1" spcCol="1270" anchor="ctr" anchorCtr="0">
          <a:noAutofit/>
        </a:bodyPr>
        <a:lstStyle/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kern="1200" dirty="0"/>
            <a:t>تحويل العدد الكلي إلى كسر العدد=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ar-SY" sz="32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ar-SY" sz="3200" b="0" i="1" kern="1200" smtClean="0">
                      <a:latin typeface="Cambria Math" panose="02040503050406030204" pitchFamily="18" charset="0"/>
                    </a:rPr>
                    <m:t>العدد</m:t>
                  </m:r>
                </m:num>
                <m:den>
                  <m:r>
                    <a:rPr lang="ar-SY" sz="3200" b="0" i="1" kern="1200" smtClean="0">
                      <a:latin typeface="Cambria Math" panose="02040503050406030204" pitchFamily="18" charset="0"/>
                    </a:rPr>
                    <m:t>1</m:t>
                  </m:r>
                </m:den>
              </m:f>
            </m:oMath>
          </a14:m>
          <a:endParaRPr lang="ar-SA" sz="3200" kern="1200" dirty="0"/>
        </a:p>
      </dsp:txBody>
      <dsp:txXfrm>
        <a:off x="626535" y="451394"/>
        <a:ext cx="6553801" cy="902788"/>
      </dsp:txXfrm>
    </dsp:sp>
    <dsp:sp modelId="{0AC7EAF8-F863-40FB-99AE-EDC801BFFD01}">
      <dsp:nvSpPr>
        <dsp:cNvPr id="0" name=""/>
        <dsp:cNvSpPr/>
      </dsp:nvSpPr>
      <dsp:spPr>
        <a:xfrm>
          <a:off x="62292" y="338545"/>
          <a:ext cx="1128485" cy="11284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9C4DF-2C25-467E-A89B-C4F1E4C9528F}">
      <dsp:nvSpPr>
        <dsp:cNvPr id="0" name=""/>
        <dsp:cNvSpPr/>
      </dsp:nvSpPr>
      <dsp:spPr>
        <a:xfrm>
          <a:off x="954698" y="1805577"/>
          <a:ext cx="6225637" cy="90278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88" tIns="81280" rIns="81280" bIns="81280" numCol="1" spcCol="1270" anchor="ctr" anchorCtr="0">
          <a:noAutofit/>
        </a:bodyPr>
        <a:lstStyle/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kern="1200" dirty="0"/>
            <a:t>اضرب البسطين و اضرب المقامين</a:t>
          </a:r>
          <a:endParaRPr lang="ar-SA" sz="3200" kern="1200" dirty="0"/>
        </a:p>
      </dsp:txBody>
      <dsp:txXfrm>
        <a:off x="954698" y="1805577"/>
        <a:ext cx="6225637" cy="902788"/>
      </dsp:txXfrm>
    </dsp:sp>
    <dsp:sp modelId="{5F0604E3-D25B-488E-8CCE-120EDBCE9CB8}">
      <dsp:nvSpPr>
        <dsp:cNvPr id="0" name=""/>
        <dsp:cNvSpPr/>
      </dsp:nvSpPr>
      <dsp:spPr>
        <a:xfrm>
          <a:off x="390456" y="1692728"/>
          <a:ext cx="1128485" cy="11284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5FB50-BF70-4D81-8226-D5ECDB333B04}">
      <dsp:nvSpPr>
        <dsp:cNvPr id="0" name=""/>
        <dsp:cNvSpPr/>
      </dsp:nvSpPr>
      <dsp:spPr>
        <a:xfrm>
          <a:off x="626535" y="3159760"/>
          <a:ext cx="6553801" cy="90278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88" tIns="81280" rIns="81280" bIns="81280" numCol="1" spcCol="1270" anchor="ctr" anchorCtr="0">
          <a:noAutofit/>
        </a:bodyPr>
        <a:lstStyle/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kern="1200" dirty="0"/>
            <a:t>إيجاد الناتج و اختصر إن أمكن</a:t>
          </a:r>
          <a:endParaRPr lang="ar-SA" sz="3200" kern="1200" dirty="0"/>
        </a:p>
      </dsp:txBody>
      <dsp:txXfrm>
        <a:off x="626535" y="3159760"/>
        <a:ext cx="6553801" cy="902788"/>
      </dsp:txXfrm>
    </dsp:sp>
    <dsp:sp modelId="{67EBC445-4891-4A3A-8217-ECD85BB2729E}">
      <dsp:nvSpPr>
        <dsp:cNvPr id="0" name=""/>
        <dsp:cNvSpPr/>
      </dsp:nvSpPr>
      <dsp:spPr>
        <a:xfrm>
          <a:off x="62292" y="3046911"/>
          <a:ext cx="1128485" cy="1128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49D8-1789-4BDC-B9B3-CB7966CC587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11" Type="http://schemas.openxmlformats.org/officeDocument/2006/relationships/image" Target="../media/image8.png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10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10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12" Type="http://schemas.openxmlformats.org/officeDocument/2006/relationships/image" Target="../media/image20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11" Type="http://schemas.openxmlformats.org/officeDocument/2006/relationships/image" Target="../media/image19.png" /><Relationship Id="rId5" Type="http://schemas.openxmlformats.org/officeDocument/2006/relationships/image" Target="../media/image13.png" /><Relationship Id="rId10" Type="http://schemas.openxmlformats.org/officeDocument/2006/relationships/image" Target="../media/image18.png" /><Relationship Id="rId4" Type="http://schemas.openxmlformats.org/officeDocument/2006/relationships/image" Target="../media/image12.png" /><Relationship Id="rId9" Type="http://schemas.openxmlformats.org/officeDocument/2006/relationships/image" Target="../media/image1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94738" y="540714"/>
            <a:ext cx="561089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8800" b="1" dirty="0"/>
              <a:t>ضرب عدد كلي</a:t>
            </a:r>
          </a:p>
          <a:p>
            <a:r>
              <a:rPr lang="ar-SY" sz="8800" b="1" dirty="0"/>
              <a:t> في كسر</a:t>
            </a:r>
            <a:endParaRPr lang="en-US" sz="8800" b="1" dirty="0"/>
          </a:p>
        </p:txBody>
      </p:sp>
      <p:sp>
        <p:nvSpPr>
          <p:cNvPr id="5" name="مستطيل 4"/>
          <p:cNvSpPr/>
          <p:nvPr/>
        </p:nvSpPr>
        <p:spPr>
          <a:xfrm>
            <a:off x="8904849" y="6147583"/>
            <a:ext cx="3287151" cy="710418"/>
          </a:xfrm>
          <a:prstGeom prst="rect">
            <a:avLst/>
          </a:prstGeom>
          <a:solidFill>
            <a:srgbClr val="FA49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88105"/>
            <a:ext cx="12192000" cy="9021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سوف نتعلم ضرب كلي في كسر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0" y="1068806"/>
                <a:ext cx="12129000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dirty="0"/>
                  <a:t>تستخدم والدة عثمان لتحضير سلطة الفاكهة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SY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SY" sz="2400" dirty="0"/>
                  <a:t>كجم من البرتقال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SY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Y" sz="2400" dirty="0"/>
                  <a:t>كجم من التفاح موزتين و 30 مل من عصير الأناناس الطبيعي</a:t>
                </a:r>
              </a:p>
              <a:p>
                <a:r>
                  <a:rPr lang="ar-SY" sz="2400" dirty="0"/>
                  <a:t>إذا أرادت تحضير كمية من سلطة الفاكهة تعادل 5 أمثال تلك التي حضرتها أولا فإلى كم كيلوجراما من البرتقال تحتاج؟</a:t>
                </a: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8806"/>
                <a:ext cx="12129000" cy="983218"/>
              </a:xfrm>
              <a:prstGeom prst="rect">
                <a:avLst/>
              </a:prstGeom>
              <a:blipFill>
                <a:blip r:embed="rId2"/>
                <a:stretch>
                  <a:fillRect l="-251" r="-754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مربع نص 109"/>
              <p:cNvSpPr txBox="1"/>
              <p:nvPr/>
            </p:nvSpPr>
            <p:spPr>
              <a:xfrm>
                <a:off x="7089480" y="2130546"/>
                <a:ext cx="510252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800" b="1" dirty="0">
                    <a:solidFill>
                      <a:srgbClr val="FF0000"/>
                    </a:solidFill>
                  </a:rPr>
                  <a:t>   خمس أمثال العدد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Y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ar-SY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SY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ar-SY" sz="2800" b="1" dirty="0">
                    <a:solidFill>
                      <a:srgbClr val="FF0000"/>
                    </a:solidFill>
                  </a:rPr>
                  <a:t>  =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مربع نص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80" y="2130546"/>
                <a:ext cx="5102520" cy="712631"/>
              </a:xfrm>
              <a:prstGeom prst="rect">
                <a:avLst/>
              </a:prstGeom>
              <a:blipFill>
                <a:blip r:embed="rId3"/>
                <a:stretch>
                  <a:fillRect r="-2389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7340796" y="2159212"/>
                <a:ext cx="643943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Y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796" y="2159212"/>
                <a:ext cx="643943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6229886" y="2199996"/>
                <a:ext cx="1058120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800" b="1" dirty="0"/>
                  <a:t>= </a:t>
                </a:r>
                <a14:m>
                  <m:oMath xmlns:m="http://schemas.openxmlformats.org/officeDocument/2006/math">
                    <m:r>
                      <a:rPr lang="ar-SY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86" y="2199996"/>
                <a:ext cx="1058120" cy="718979"/>
              </a:xfrm>
              <a:prstGeom prst="rect">
                <a:avLst/>
              </a:prstGeom>
              <a:blipFill>
                <a:blip r:embed="rId5"/>
                <a:stretch>
                  <a:fillRect r="-10920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46107" t="53653" r="6282" b="15889"/>
          <a:stretch/>
        </p:blipFill>
        <p:spPr>
          <a:xfrm>
            <a:off x="432345" y="3256657"/>
            <a:ext cx="6194738" cy="2228046"/>
          </a:xfrm>
          <a:prstGeom prst="rect">
            <a:avLst/>
          </a:prstGeom>
          <a:ln w="76200">
            <a:solidFill>
              <a:srgbClr val="FF3399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7" b="100000" l="10000" r="93867">
                        <a14:foregroundMark x1="34800" y1="52609" x2="34400" y2="7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80" y="3657598"/>
            <a:ext cx="5542341" cy="33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0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رسم تخطيطي 2"/>
              <p:cNvGraphicFramePr/>
              <p:nvPr>
                <p:extLst>
                  <p:ext uri="{D42A27DB-BD31-4B8C-83A1-F6EECF244321}">
                    <p14:modId xmlns:p14="http://schemas.microsoft.com/office/powerpoint/2010/main" val="395387014"/>
                  </p:ext>
                </p:extLst>
              </p:nvPr>
            </p:nvGraphicFramePr>
            <p:xfrm>
              <a:off x="4240149" y="1081314"/>
              <a:ext cx="7242629" cy="45139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رسم تخطيطي 2"/>
              <p:cNvGraphicFramePr/>
              <p:nvPr>
                <p:extLst>
                  <p:ext uri="{D42A27DB-BD31-4B8C-83A1-F6EECF244321}">
                    <p14:modId xmlns:p14="http://schemas.microsoft.com/office/powerpoint/2010/main" val="395387014"/>
                  </p:ext>
                </p:extLst>
              </p:nvPr>
            </p:nvGraphicFramePr>
            <p:xfrm>
              <a:off x="4240149" y="1081314"/>
              <a:ext cx="7242629" cy="45139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شكل بيضاوي 3"/>
          <p:cNvSpPr/>
          <p:nvPr/>
        </p:nvSpPr>
        <p:spPr>
          <a:xfrm>
            <a:off x="190664" y="1611086"/>
            <a:ext cx="4049485" cy="3657600"/>
          </a:xfrm>
          <a:prstGeom prst="ellipse">
            <a:avLst/>
          </a:prstGeom>
          <a:solidFill>
            <a:srgbClr val="FF0066"/>
          </a:solidFill>
          <a:ln>
            <a:solidFill>
              <a:srgbClr val="FA4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خطوات ضرب عدد كلي بكسر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377">
            <a:off x="195434" y="258961"/>
            <a:ext cx="1925798" cy="21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E96788-85AF-458A-933D-36ADE3D07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0E96788-85AF-458A-933D-36ADE3D07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60E96788-85AF-458A-933D-36ADE3D07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60E96788-85AF-458A-933D-36ADE3D07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C7EAF8-F863-40FB-99AE-EDC801BFF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0AC7EAF8-F863-40FB-99AE-EDC801BFF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0AC7EAF8-F863-40FB-99AE-EDC801BFF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0AC7EAF8-F863-40FB-99AE-EDC801BFF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CACC40-BC7D-4D9C-BBFB-BD0D4805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00CACC40-BC7D-4D9C-BBFB-BD0D4805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00CACC40-BC7D-4D9C-BBFB-BD0D4805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00CACC40-BC7D-4D9C-BBFB-BD0D4805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604E3-D25B-488E-8CCE-120EDBCE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5F0604E3-D25B-488E-8CCE-120EDBCE9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5F0604E3-D25B-488E-8CCE-120EDBCE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5F0604E3-D25B-488E-8CCE-120EDBCE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59C4DF-2C25-467E-A89B-C4F1E4C95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6059C4DF-2C25-467E-A89B-C4F1E4C95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6059C4DF-2C25-467E-A89B-C4F1E4C95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6059C4DF-2C25-467E-A89B-C4F1E4C95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BC445-4891-4A3A-8217-ECD85BB2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67EBC445-4891-4A3A-8217-ECD85BB27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67EBC445-4891-4A3A-8217-ECD85BB2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7EBC445-4891-4A3A-8217-ECD85BB2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5FB50-BF70-4D81-8226-D5ECDB333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0CF5FB50-BF70-4D81-8226-D5ECDB333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0CF5FB50-BF70-4D81-8226-D5ECDB333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0CF5FB50-BF70-4D81-8226-D5ECDB333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170" y="1068806"/>
            <a:ext cx="7620000" cy="57891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-103031" y="25756"/>
            <a:ext cx="12389476" cy="862884"/>
          </a:xfrm>
          <a:prstGeom prst="roundRect">
            <a:avLst/>
          </a:prstGeom>
          <a:solidFill>
            <a:srgbClr val="FFC61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/>
              <a:t>الأمثلة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 flipH="1">
                <a:off x="9646276" y="1790164"/>
                <a:ext cx="2871988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46276" y="1790164"/>
                <a:ext cx="2871988" cy="818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 flipH="1">
                <a:off x="9530366" y="4531217"/>
                <a:ext cx="2871988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30366" y="4531217"/>
                <a:ext cx="2871988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/>
          <p:cNvSpPr txBox="1"/>
          <p:nvPr/>
        </p:nvSpPr>
        <p:spPr>
          <a:xfrm>
            <a:off x="8087932" y="1068806"/>
            <a:ext cx="404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أوجد الناتج و ضعه في أبسط صورة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 flipH="1">
                <a:off x="7837141" y="1790163"/>
                <a:ext cx="2871988" cy="84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37141" y="1790163"/>
                <a:ext cx="2871988" cy="846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 flipH="1">
                <a:off x="6028006" y="1790163"/>
                <a:ext cx="2871988" cy="84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28006" y="1790163"/>
                <a:ext cx="2871988" cy="8466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 flipH="1">
                <a:off x="4218871" y="1790163"/>
                <a:ext cx="287198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18871" y="1790163"/>
                <a:ext cx="2871988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 flipH="1">
                <a:off x="3219719" y="2009070"/>
                <a:ext cx="28719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9719" y="2009070"/>
                <a:ext cx="28719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 flipH="1">
                <a:off x="7464000" y="4498601"/>
                <a:ext cx="2871988" cy="84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4000" y="4498601"/>
                <a:ext cx="2871988" cy="846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 flipH="1">
                <a:off x="5516729" y="4461411"/>
                <a:ext cx="2871988" cy="84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16729" y="4461411"/>
                <a:ext cx="2871988" cy="846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 flipH="1">
                <a:off x="3961640" y="4480006"/>
                <a:ext cx="287198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61640" y="4480006"/>
                <a:ext cx="2871988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 flipH="1">
                <a:off x="3091521" y="4680370"/>
                <a:ext cx="28719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1521" y="4680370"/>
                <a:ext cx="287198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68</Words>
  <Application>Microsoft Office PowerPoint</Application>
  <PresentationFormat>شاشة عريضة</PresentationFormat>
  <Paragraphs>25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30</cp:revision>
  <dcterms:created xsi:type="dcterms:W3CDTF">2021-03-21T19:20:33Z</dcterms:created>
  <dcterms:modified xsi:type="dcterms:W3CDTF">2021-03-27T12:43:05Z</dcterms:modified>
</cp:coreProperties>
</file>