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62" r:id="rId2"/>
    <p:sldId id="480" r:id="rId3"/>
    <p:sldId id="483" r:id="rId4"/>
    <p:sldId id="484" r:id="rId5"/>
    <p:sldId id="256" r:id="rId6"/>
  </p:sldIdLst>
  <p:sldSz cx="12192000" cy="6858000"/>
  <p:notesSz cx="6858000" cy="9144000"/>
  <p:defaultTextStyle>
    <a:defPPr>
      <a:defRPr lang="ar-S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1854">
          <p15:clr>
            <a:srgbClr val="A4A3A4"/>
          </p15:clr>
        </p15:guide>
        <p15:guide id="4" pos="388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  <a:srgbClr val="00CC99"/>
    <a:srgbClr val="9933FF"/>
    <a:srgbClr val="8E8E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85" autoAdjust="0"/>
    <p:restoredTop sz="94660"/>
  </p:normalViewPr>
  <p:slideViewPr>
    <p:cSldViewPr snapToGrid="0">
      <p:cViewPr varScale="1">
        <p:scale>
          <a:sx n="99" d="100"/>
          <a:sy n="99" d="100"/>
        </p:scale>
        <p:origin x="96" y="402"/>
      </p:cViewPr>
      <p:guideLst>
        <p:guide orient="horz" pos="2183"/>
        <p:guide pos="3840"/>
        <p:guide orient="horz" pos="1854"/>
        <p:guide pos="388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83EFD-F5C3-4596-A6BE-F013D50D63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468507-E48F-4DFA-A829-9E6850D483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17824D-4963-4AEF-8845-A701F8977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07/08/1442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41B5A5-C580-4BAD-AC31-F7A349DB6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BBE145-E0FE-4869-BAF5-293267447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341778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E142B-EB09-40AC-9C1C-70743FB2D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EA1A42-6E36-4F8A-9BCD-E5822A637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2035B9-E8D9-446C-8B0C-E620EEF00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07/08/1442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16E3D1-50C0-4730-B528-A8C498A14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01073B-158B-4AE9-AC92-1749BAAD0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2713392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FCCA734-14EF-4383-A502-FEEE5AB73E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58EF1C-264D-4088-B5C0-E9BA4DD77E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8DE1C0-E5B4-4EFD-8F40-86BB2BF55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07/08/1442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EAE23B-BEDB-44BD-881B-6810A5116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AC8A00-691D-4222-9E4C-27AD8ED9A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918021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0268D-5087-4782-83A0-7BDCE442A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08DDF0-95F6-4C2C-A69B-084351F854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B8CA33-BB33-4277-B612-C9E1D05C2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07/08/1442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62F7DA-877C-4013-8071-00B9B560F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B75940-3DE1-408F-A3A8-F3079DA51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165140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215D6-DABE-4EC1-8EF8-3F28AB657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8B973C-3DE2-4442-9F61-6A3A0A83B7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331303-8694-4202-AE62-13D8BF19A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07/08/1442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B5A991-FED7-4761-9FDA-4EBFAFD0A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1CE27E-CAB6-4676-A299-F8F0CCE76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51280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8406D-B68F-4492-B411-544EA1CBB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E685C1-6582-4548-93B0-CF389488E2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F7209E-CA2B-4E0C-9F58-D23832130D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576C25-EB1A-493E-925A-54DD261A4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07/08/1442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F1A648-573E-4D1C-9B37-0DD38B2DE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F7FD76-E72B-4103-8C08-909F8FBD5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4242832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DE9F3-0B73-451E-B1FD-E57763CA2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B3FAC8-02A7-41C1-9E47-10A3D4A77C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29AC79-7E73-4D20-9646-DD236F0F19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C11032-0B34-41CF-82A2-9AAD8DAFAF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41945D-B03E-426C-B2EB-660A2A4AF8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9AB5B1-37E9-452C-A859-82C73F48C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07/08/1442</a:t>
            </a:fld>
            <a:endParaRPr lang="ar-SY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81A46B-C692-42B8-B5F4-F6A2F41B4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570D41-E0D1-4D60-AA1B-C4505C1CA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159495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361EA-BB4F-4812-AB3B-6DC8D6552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AE787D-937F-45D7-9F0A-676E91284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07/08/1442</a:t>
            </a:fld>
            <a:endParaRPr lang="ar-SY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537004-576D-4A7C-BC07-BA35536E3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8AD639-5ABD-4DF9-93B0-B163F3997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274027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4F1BB8-A163-4517-B61E-339E9D08B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07/08/1442</a:t>
            </a:fld>
            <a:endParaRPr lang="ar-SY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DAE9B0-8279-4D95-A8E5-FF1861DCB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575CDE-48B3-4C4B-9133-0DEBA82C6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87494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20E49-9673-4926-A845-7934D29D2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6EE9FC-96EA-426D-AECE-D5ACC8AD1D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D3148F-7D9E-4DC2-983C-2DF4EBEF9D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902337-E20A-44D7-A4A2-B3288160D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07/08/1442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49D80C-F2AF-4541-B72F-72163887A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4AF57B-78A1-4C8D-95D2-21E26FC4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717662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991A2-4774-4E31-AFD1-81C095387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CFEBE6-1F40-49F1-A26B-A1D2783FF9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Y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7DDD43-DD00-49D2-8755-6B6C04FE94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A31415-AD63-4380-B0A5-449277CCE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07/08/1442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B7B878-3C64-4AD3-B496-BCCE1B059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1A505B-7E14-40DC-8215-424EE71AA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4193815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DEDDA3-59C3-47C3-A9FC-BDF8CA8C9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A632CC-E3B5-4518-BA05-A11A2C0203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84713C-4252-4E02-8094-3312FC7AB2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F4A506-A0B2-4DE1-B069-A8C9CB89B5D1}" type="datetimeFigureOut">
              <a:rPr lang="ar-SY" smtClean="0"/>
              <a:t>07/08/1442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9C7B0F-1CEF-46C7-A7CA-EB23C98DB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67A0E8-86E0-4785-A23D-63C27EBC31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424052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3154D2C-416C-49B2-8C7D-83B0C76DDE26}"/>
              </a:ext>
            </a:extLst>
          </p:cNvPr>
          <p:cNvSpPr/>
          <p:nvPr/>
        </p:nvSpPr>
        <p:spPr>
          <a:xfrm flipH="1">
            <a:off x="-1" y="1273127"/>
            <a:ext cx="12192000" cy="4459459"/>
          </a:xfrm>
          <a:custGeom>
            <a:avLst/>
            <a:gdLst>
              <a:gd name="connsiteX0" fmla="*/ 0 w 9906000"/>
              <a:gd name="connsiteY0" fmla="*/ 0 h 4100732"/>
              <a:gd name="connsiteX1" fmla="*/ 0 w 9906000"/>
              <a:gd name="connsiteY1" fmla="*/ 2050366 h 4100732"/>
              <a:gd name="connsiteX2" fmla="*/ 0 w 9906000"/>
              <a:gd name="connsiteY2" fmla="*/ 4100732 h 4100732"/>
              <a:gd name="connsiteX3" fmla="*/ 4559768 w 9906000"/>
              <a:gd name="connsiteY3" fmla="*/ 3513928 h 4100732"/>
              <a:gd name="connsiteX4" fmla="*/ 4953000 w 9906000"/>
              <a:gd name="connsiteY4" fmla="*/ 3511388 h 4100732"/>
              <a:gd name="connsiteX5" fmla="*/ 5346232 w 9906000"/>
              <a:gd name="connsiteY5" fmla="*/ 3513928 h 4100732"/>
              <a:gd name="connsiteX6" fmla="*/ 9906000 w 9906000"/>
              <a:gd name="connsiteY6" fmla="*/ 4100732 h 4100732"/>
              <a:gd name="connsiteX7" fmla="*/ 9906000 w 9906000"/>
              <a:gd name="connsiteY7" fmla="*/ 2050366 h 4100732"/>
              <a:gd name="connsiteX8" fmla="*/ 9906000 w 9906000"/>
              <a:gd name="connsiteY8" fmla="*/ 0 h 4100732"/>
              <a:gd name="connsiteX9" fmla="*/ 5346232 w 9906000"/>
              <a:gd name="connsiteY9" fmla="*/ 586804 h 4100732"/>
              <a:gd name="connsiteX10" fmla="*/ 4953000 w 9906000"/>
              <a:gd name="connsiteY10" fmla="*/ 589344 h 4100732"/>
              <a:gd name="connsiteX11" fmla="*/ 4953000 w 9906000"/>
              <a:gd name="connsiteY11" fmla="*/ 589344 h 4100732"/>
              <a:gd name="connsiteX12" fmla="*/ 4559768 w 9906000"/>
              <a:gd name="connsiteY12" fmla="*/ 586804 h 4100732"/>
              <a:gd name="connsiteX13" fmla="*/ 0 w 9906000"/>
              <a:gd name="connsiteY13" fmla="*/ 0 h 4100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906000" h="4100732">
                <a:moveTo>
                  <a:pt x="0" y="0"/>
                </a:moveTo>
                <a:lnTo>
                  <a:pt x="0" y="2050366"/>
                </a:lnTo>
                <a:lnTo>
                  <a:pt x="0" y="4100732"/>
                </a:lnTo>
                <a:cubicBezTo>
                  <a:pt x="1567717" y="3731455"/>
                  <a:pt x="3092352" y="3545278"/>
                  <a:pt x="4559768" y="3513928"/>
                </a:cubicBezTo>
                <a:lnTo>
                  <a:pt x="4953000" y="3511388"/>
                </a:lnTo>
                <a:lnTo>
                  <a:pt x="5346232" y="3513928"/>
                </a:lnTo>
                <a:cubicBezTo>
                  <a:pt x="6813648" y="3545278"/>
                  <a:pt x="8338283" y="3731455"/>
                  <a:pt x="9906000" y="4100732"/>
                </a:cubicBezTo>
                <a:lnTo>
                  <a:pt x="9906000" y="2050366"/>
                </a:lnTo>
                <a:lnTo>
                  <a:pt x="9906000" y="0"/>
                </a:lnTo>
                <a:cubicBezTo>
                  <a:pt x="8338283" y="369277"/>
                  <a:pt x="6813648" y="555454"/>
                  <a:pt x="5346232" y="586804"/>
                </a:cubicBezTo>
                <a:lnTo>
                  <a:pt x="4953000" y="589344"/>
                </a:lnTo>
                <a:lnTo>
                  <a:pt x="4953000" y="589344"/>
                </a:lnTo>
                <a:lnTo>
                  <a:pt x="4559768" y="586804"/>
                </a:lnTo>
                <a:cubicBezTo>
                  <a:pt x="3092352" y="555454"/>
                  <a:pt x="1567717" y="369277"/>
                  <a:pt x="0" y="0"/>
                </a:cubicBezTo>
                <a:close/>
              </a:path>
            </a:pathLst>
          </a:custGeom>
          <a:solidFill>
            <a:srgbClr val="FEE35C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5106A04C-4C4E-4CE5-8A7F-02823E83D7AA}"/>
              </a:ext>
            </a:extLst>
          </p:cNvPr>
          <p:cNvSpPr/>
          <p:nvPr/>
        </p:nvSpPr>
        <p:spPr>
          <a:xfrm flipH="1">
            <a:off x="0" y="1125416"/>
            <a:ext cx="12192000" cy="4459459"/>
          </a:xfrm>
          <a:custGeom>
            <a:avLst/>
            <a:gdLst>
              <a:gd name="connsiteX0" fmla="*/ 0 w 9906000"/>
              <a:gd name="connsiteY0" fmla="*/ 0 h 4100732"/>
              <a:gd name="connsiteX1" fmla="*/ 0 w 9906000"/>
              <a:gd name="connsiteY1" fmla="*/ 2050366 h 4100732"/>
              <a:gd name="connsiteX2" fmla="*/ 0 w 9906000"/>
              <a:gd name="connsiteY2" fmla="*/ 4100732 h 4100732"/>
              <a:gd name="connsiteX3" fmla="*/ 4559768 w 9906000"/>
              <a:gd name="connsiteY3" fmla="*/ 3513928 h 4100732"/>
              <a:gd name="connsiteX4" fmla="*/ 4953000 w 9906000"/>
              <a:gd name="connsiteY4" fmla="*/ 3511388 h 4100732"/>
              <a:gd name="connsiteX5" fmla="*/ 5346232 w 9906000"/>
              <a:gd name="connsiteY5" fmla="*/ 3513928 h 4100732"/>
              <a:gd name="connsiteX6" fmla="*/ 9906000 w 9906000"/>
              <a:gd name="connsiteY6" fmla="*/ 4100732 h 4100732"/>
              <a:gd name="connsiteX7" fmla="*/ 9906000 w 9906000"/>
              <a:gd name="connsiteY7" fmla="*/ 2050366 h 4100732"/>
              <a:gd name="connsiteX8" fmla="*/ 9906000 w 9906000"/>
              <a:gd name="connsiteY8" fmla="*/ 0 h 4100732"/>
              <a:gd name="connsiteX9" fmla="*/ 5346232 w 9906000"/>
              <a:gd name="connsiteY9" fmla="*/ 586804 h 4100732"/>
              <a:gd name="connsiteX10" fmla="*/ 4953000 w 9906000"/>
              <a:gd name="connsiteY10" fmla="*/ 589344 h 4100732"/>
              <a:gd name="connsiteX11" fmla="*/ 4953000 w 9906000"/>
              <a:gd name="connsiteY11" fmla="*/ 589344 h 4100732"/>
              <a:gd name="connsiteX12" fmla="*/ 4559768 w 9906000"/>
              <a:gd name="connsiteY12" fmla="*/ 586804 h 4100732"/>
              <a:gd name="connsiteX13" fmla="*/ 0 w 9906000"/>
              <a:gd name="connsiteY13" fmla="*/ 0 h 4100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906000" h="4100732">
                <a:moveTo>
                  <a:pt x="0" y="0"/>
                </a:moveTo>
                <a:lnTo>
                  <a:pt x="0" y="2050366"/>
                </a:lnTo>
                <a:lnTo>
                  <a:pt x="0" y="4100732"/>
                </a:lnTo>
                <a:cubicBezTo>
                  <a:pt x="1567717" y="3731455"/>
                  <a:pt x="3092352" y="3545278"/>
                  <a:pt x="4559768" y="3513928"/>
                </a:cubicBezTo>
                <a:lnTo>
                  <a:pt x="4953000" y="3511388"/>
                </a:lnTo>
                <a:lnTo>
                  <a:pt x="5346232" y="3513928"/>
                </a:lnTo>
                <a:cubicBezTo>
                  <a:pt x="6813648" y="3545278"/>
                  <a:pt x="8338283" y="3731455"/>
                  <a:pt x="9906000" y="4100732"/>
                </a:cubicBezTo>
                <a:lnTo>
                  <a:pt x="9906000" y="2050366"/>
                </a:lnTo>
                <a:lnTo>
                  <a:pt x="9906000" y="0"/>
                </a:lnTo>
                <a:cubicBezTo>
                  <a:pt x="8338283" y="369277"/>
                  <a:pt x="6813648" y="555454"/>
                  <a:pt x="5346232" y="586804"/>
                </a:cubicBezTo>
                <a:lnTo>
                  <a:pt x="4953000" y="589344"/>
                </a:lnTo>
                <a:lnTo>
                  <a:pt x="4953000" y="589344"/>
                </a:lnTo>
                <a:lnTo>
                  <a:pt x="4559768" y="586804"/>
                </a:lnTo>
                <a:cubicBezTo>
                  <a:pt x="3092352" y="555454"/>
                  <a:pt x="1567717" y="369277"/>
                  <a:pt x="0" y="0"/>
                </a:cubicBezTo>
                <a:close/>
              </a:path>
            </a:pathLst>
          </a:custGeom>
          <a:blipFill dpi="0" rotWithShape="0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FB83F3E-B194-4E1E-BA06-53C567EEEE23}"/>
              </a:ext>
            </a:extLst>
          </p:cNvPr>
          <p:cNvSpPr/>
          <p:nvPr/>
        </p:nvSpPr>
        <p:spPr>
          <a:xfrm flipH="1">
            <a:off x="0" y="1444935"/>
            <a:ext cx="12192000" cy="3450622"/>
          </a:xfrm>
          <a:custGeom>
            <a:avLst/>
            <a:gdLst>
              <a:gd name="connsiteX0" fmla="*/ 0 w 9906000"/>
              <a:gd name="connsiteY0" fmla="*/ 0 h 4100732"/>
              <a:gd name="connsiteX1" fmla="*/ 0 w 9906000"/>
              <a:gd name="connsiteY1" fmla="*/ 2050366 h 4100732"/>
              <a:gd name="connsiteX2" fmla="*/ 0 w 9906000"/>
              <a:gd name="connsiteY2" fmla="*/ 4100732 h 4100732"/>
              <a:gd name="connsiteX3" fmla="*/ 4559768 w 9906000"/>
              <a:gd name="connsiteY3" fmla="*/ 3513928 h 4100732"/>
              <a:gd name="connsiteX4" fmla="*/ 4953000 w 9906000"/>
              <a:gd name="connsiteY4" fmla="*/ 3511388 h 4100732"/>
              <a:gd name="connsiteX5" fmla="*/ 5346232 w 9906000"/>
              <a:gd name="connsiteY5" fmla="*/ 3513928 h 4100732"/>
              <a:gd name="connsiteX6" fmla="*/ 9906000 w 9906000"/>
              <a:gd name="connsiteY6" fmla="*/ 4100732 h 4100732"/>
              <a:gd name="connsiteX7" fmla="*/ 9906000 w 9906000"/>
              <a:gd name="connsiteY7" fmla="*/ 2050366 h 4100732"/>
              <a:gd name="connsiteX8" fmla="*/ 9906000 w 9906000"/>
              <a:gd name="connsiteY8" fmla="*/ 0 h 4100732"/>
              <a:gd name="connsiteX9" fmla="*/ 5346232 w 9906000"/>
              <a:gd name="connsiteY9" fmla="*/ 586804 h 4100732"/>
              <a:gd name="connsiteX10" fmla="*/ 4953000 w 9906000"/>
              <a:gd name="connsiteY10" fmla="*/ 589344 h 4100732"/>
              <a:gd name="connsiteX11" fmla="*/ 4953000 w 9906000"/>
              <a:gd name="connsiteY11" fmla="*/ 589344 h 4100732"/>
              <a:gd name="connsiteX12" fmla="*/ 4559768 w 9906000"/>
              <a:gd name="connsiteY12" fmla="*/ 586804 h 4100732"/>
              <a:gd name="connsiteX13" fmla="*/ 0 w 9906000"/>
              <a:gd name="connsiteY13" fmla="*/ 0 h 4100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906000" h="4100732">
                <a:moveTo>
                  <a:pt x="0" y="0"/>
                </a:moveTo>
                <a:lnTo>
                  <a:pt x="0" y="2050366"/>
                </a:lnTo>
                <a:lnTo>
                  <a:pt x="0" y="4100732"/>
                </a:lnTo>
                <a:cubicBezTo>
                  <a:pt x="1567717" y="3731455"/>
                  <a:pt x="3092352" y="3545278"/>
                  <a:pt x="4559768" y="3513928"/>
                </a:cubicBezTo>
                <a:lnTo>
                  <a:pt x="4953000" y="3511388"/>
                </a:lnTo>
                <a:lnTo>
                  <a:pt x="5346232" y="3513928"/>
                </a:lnTo>
                <a:cubicBezTo>
                  <a:pt x="6813648" y="3545278"/>
                  <a:pt x="8338283" y="3731455"/>
                  <a:pt x="9906000" y="4100732"/>
                </a:cubicBezTo>
                <a:lnTo>
                  <a:pt x="9906000" y="2050366"/>
                </a:lnTo>
                <a:lnTo>
                  <a:pt x="9906000" y="0"/>
                </a:lnTo>
                <a:cubicBezTo>
                  <a:pt x="8338283" y="369277"/>
                  <a:pt x="6813648" y="555454"/>
                  <a:pt x="5346232" y="586804"/>
                </a:cubicBezTo>
                <a:lnTo>
                  <a:pt x="4953000" y="589344"/>
                </a:lnTo>
                <a:lnTo>
                  <a:pt x="4953000" y="589344"/>
                </a:lnTo>
                <a:lnTo>
                  <a:pt x="4559768" y="586804"/>
                </a:lnTo>
                <a:cubicBezTo>
                  <a:pt x="3092352" y="555454"/>
                  <a:pt x="1567717" y="369277"/>
                  <a:pt x="0" y="0"/>
                </a:cubicBezTo>
                <a:close/>
              </a:path>
            </a:pathLst>
          </a:custGeom>
          <a:gradFill flip="none" rotWithShape="1">
            <a:gsLst>
              <a:gs pos="0">
                <a:srgbClr val="FD6D0C"/>
              </a:gs>
              <a:gs pos="73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0E81BF-5193-481B-915D-7E7AF518E87F}"/>
              </a:ext>
            </a:extLst>
          </p:cNvPr>
          <p:cNvSpPr txBox="1"/>
          <p:nvPr/>
        </p:nvSpPr>
        <p:spPr>
          <a:xfrm>
            <a:off x="0" y="267287"/>
            <a:ext cx="12192000" cy="769441"/>
          </a:xfrm>
          <a:prstGeom prst="rect">
            <a:avLst/>
          </a:prstGeom>
          <a:solidFill>
            <a:schemeClr val="lt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Y" sz="4400" b="1" dirty="0">
                <a:solidFill>
                  <a:srgbClr val="002060"/>
                </a:solidFill>
                <a:latin typeface="Oswald" panose="02000503000000000000" pitchFamily="2" charset="0"/>
              </a:rPr>
              <a:t>تقرير عن ..........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C01511-E0E3-4F0C-85B3-2D6C1A1EE0AD}"/>
              </a:ext>
            </a:extLst>
          </p:cNvPr>
          <p:cNvSpPr txBox="1"/>
          <p:nvPr/>
        </p:nvSpPr>
        <p:spPr>
          <a:xfrm>
            <a:off x="138513" y="2222698"/>
            <a:ext cx="120534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 Of Sean" panose="02000500000000000000" pitchFamily="2" charset="-128"/>
                <a:ea typeface="Hand Of Sean" panose="02000500000000000000" pitchFamily="2" charset="-128"/>
              </a:rPr>
              <a:t>اسم الطالب .......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922F78-6DE0-4C6D-A5A5-5FC36E419FC4}"/>
              </a:ext>
            </a:extLst>
          </p:cNvPr>
          <p:cNvSpPr txBox="1"/>
          <p:nvPr/>
        </p:nvSpPr>
        <p:spPr>
          <a:xfrm>
            <a:off x="2388296" y="3355145"/>
            <a:ext cx="83453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4400" b="1" dirty="0">
                <a:solidFill>
                  <a:srgbClr val="002060"/>
                </a:solidFill>
              </a:rPr>
              <a:t>الصف ......... </a:t>
            </a:r>
            <a:endParaRPr lang="en-US" sz="4400" b="1" dirty="0">
              <a:solidFill>
                <a:srgbClr val="002060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D6FC83B-27A7-4BBF-AD96-DFD188261464}"/>
              </a:ext>
            </a:extLst>
          </p:cNvPr>
          <p:cNvCxnSpPr/>
          <p:nvPr/>
        </p:nvCxnSpPr>
        <p:spPr>
          <a:xfrm>
            <a:off x="2536513" y="3137096"/>
            <a:ext cx="7566255" cy="0"/>
          </a:xfrm>
          <a:prstGeom prst="line">
            <a:avLst/>
          </a:prstGeom>
          <a:ln w="28575">
            <a:solidFill>
              <a:schemeClr val="bg1">
                <a:alpha val="68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0903B56-B7D8-4BD5-9DA2-1E89B6E73A68}"/>
              </a:ext>
            </a:extLst>
          </p:cNvPr>
          <p:cNvCxnSpPr/>
          <p:nvPr/>
        </p:nvCxnSpPr>
        <p:spPr>
          <a:xfrm>
            <a:off x="1662151" y="6189784"/>
            <a:ext cx="2043062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  <a:alpha val="64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2AA490A-412C-47BC-86F4-93BFC40CE91E}"/>
              </a:ext>
            </a:extLst>
          </p:cNvPr>
          <p:cNvCxnSpPr/>
          <p:nvPr/>
        </p:nvCxnSpPr>
        <p:spPr>
          <a:xfrm>
            <a:off x="8486789" y="6189784"/>
            <a:ext cx="2043062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  <a:alpha val="64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Arrow: Chevron 21">
            <a:extLst>
              <a:ext uri="{FF2B5EF4-FFF2-40B4-BE49-F238E27FC236}">
                <a16:creationId xmlns:a16="http://schemas.microsoft.com/office/drawing/2014/main" id="{418E7D88-FD62-487E-86EB-5A40B250EA99}"/>
              </a:ext>
            </a:extLst>
          </p:cNvPr>
          <p:cNvSpPr/>
          <p:nvPr/>
        </p:nvSpPr>
        <p:spPr>
          <a:xfrm rot="18293417">
            <a:off x="5409691" y="6043479"/>
            <a:ext cx="1027717" cy="464457"/>
          </a:xfrm>
          <a:prstGeom prst="chevron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Arrow: Chevron 22">
            <a:extLst>
              <a:ext uri="{FF2B5EF4-FFF2-40B4-BE49-F238E27FC236}">
                <a16:creationId xmlns:a16="http://schemas.microsoft.com/office/drawing/2014/main" id="{C19F1912-571A-4D99-8AD3-777FA1B683FE}"/>
              </a:ext>
            </a:extLst>
          </p:cNvPr>
          <p:cNvSpPr/>
          <p:nvPr/>
        </p:nvSpPr>
        <p:spPr>
          <a:xfrm rot="14228355">
            <a:off x="5697222" y="6056803"/>
            <a:ext cx="1027717" cy="453364"/>
          </a:xfrm>
          <a:prstGeom prst="chevron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F58C1B6-1E3F-4DBC-8350-75A0836CF3CD}"/>
              </a:ext>
            </a:extLst>
          </p:cNvPr>
          <p:cNvGrpSpPr/>
          <p:nvPr/>
        </p:nvGrpSpPr>
        <p:grpSpPr>
          <a:xfrm>
            <a:off x="5322342" y="5205048"/>
            <a:ext cx="1449397" cy="1177635"/>
            <a:chOff x="4420453" y="5315576"/>
            <a:chExt cx="1177635" cy="1177635"/>
          </a:xfrm>
        </p:grpSpPr>
        <p:sp>
          <p:nvSpPr>
            <p:cNvPr id="20" name="Star: 24 Points 19">
              <a:extLst>
                <a:ext uri="{FF2B5EF4-FFF2-40B4-BE49-F238E27FC236}">
                  <a16:creationId xmlns:a16="http://schemas.microsoft.com/office/drawing/2014/main" id="{A3E8C6E3-0F17-4D84-B7ED-CB4D2E5A3A71}"/>
                </a:ext>
              </a:extLst>
            </p:cNvPr>
            <p:cNvSpPr/>
            <p:nvPr/>
          </p:nvSpPr>
          <p:spPr>
            <a:xfrm>
              <a:off x="4420453" y="5315576"/>
              <a:ext cx="1177635" cy="1177635"/>
            </a:xfrm>
            <a:prstGeom prst="star24">
              <a:avLst>
                <a:gd name="adj" fmla="val 45862"/>
              </a:avLst>
            </a:prstGeom>
            <a:solidFill>
              <a:srgbClr val="CC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2864DB6E-D61B-4598-AA68-CBAB00432309}"/>
                </a:ext>
              </a:extLst>
            </p:cNvPr>
            <p:cNvSpPr/>
            <p:nvPr/>
          </p:nvSpPr>
          <p:spPr>
            <a:xfrm>
              <a:off x="4591687" y="5486810"/>
              <a:ext cx="835167" cy="835167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Star: 5 Points 24">
            <a:extLst>
              <a:ext uri="{FF2B5EF4-FFF2-40B4-BE49-F238E27FC236}">
                <a16:creationId xmlns:a16="http://schemas.microsoft.com/office/drawing/2014/main" id="{5424DF7B-47B0-481A-A57D-00CDFFCB0BA2}"/>
              </a:ext>
            </a:extLst>
          </p:cNvPr>
          <p:cNvSpPr/>
          <p:nvPr/>
        </p:nvSpPr>
        <p:spPr>
          <a:xfrm>
            <a:off x="5782573" y="5575681"/>
            <a:ext cx="537066" cy="436366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660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C7324F54-E829-47E4-A440-25DE8F4093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338" y="2890542"/>
            <a:ext cx="987399" cy="571827"/>
          </a:xfrm>
          <a:prstGeom prst="rect">
            <a:avLst/>
          </a:prstGeom>
        </p:spPr>
      </p:pic>
      <p:sp>
        <p:nvSpPr>
          <p:cNvPr id="49" name="Trapezoid 48">
            <a:extLst>
              <a:ext uri="{FF2B5EF4-FFF2-40B4-BE49-F238E27FC236}">
                <a16:creationId xmlns:a16="http://schemas.microsoft.com/office/drawing/2014/main" id="{3919A275-ECE7-4CC0-9B16-8EA556F8FF80}"/>
              </a:ext>
            </a:extLst>
          </p:cNvPr>
          <p:cNvSpPr/>
          <p:nvPr/>
        </p:nvSpPr>
        <p:spPr>
          <a:xfrm>
            <a:off x="-478011" y="6649550"/>
            <a:ext cx="1208024" cy="238125"/>
          </a:xfrm>
          <a:prstGeom prst="trapezoid">
            <a:avLst>
              <a:gd name="adj" fmla="val 110268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innerShdw blurRad="635000">
              <a:prstClr val="black"/>
            </a:innerShdw>
          </a:effectLst>
          <a:scene3d>
            <a:camera prst="orthographicFront"/>
            <a:lightRig rig="threePt" dir="t"/>
          </a:scene3d>
          <a:sp3d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Block Arc 50">
            <a:extLst>
              <a:ext uri="{FF2B5EF4-FFF2-40B4-BE49-F238E27FC236}">
                <a16:creationId xmlns:a16="http://schemas.microsoft.com/office/drawing/2014/main" id="{9DD5E9EE-8E2C-422E-9CEF-C4DA77576D45}"/>
              </a:ext>
            </a:extLst>
          </p:cNvPr>
          <p:cNvSpPr/>
          <p:nvPr/>
        </p:nvSpPr>
        <p:spPr>
          <a:xfrm>
            <a:off x="69730" y="173854"/>
            <a:ext cx="1842869" cy="2011680"/>
          </a:xfrm>
          <a:prstGeom prst="blockArc">
            <a:avLst>
              <a:gd name="adj1" fmla="val 10800000"/>
              <a:gd name="adj2" fmla="val 72660"/>
              <a:gd name="adj3" fmla="val 609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Trapezoid 59">
            <a:extLst>
              <a:ext uri="{FF2B5EF4-FFF2-40B4-BE49-F238E27FC236}">
                <a16:creationId xmlns:a16="http://schemas.microsoft.com/office/drawing/2014/main" id="{F9A6A69F-7E2B-41B9-8F05-F2407D5B7214}"/>
              </a:ext>
            </a:extLst>
          </p:cNvPr>
          <p:cNvSpPr/>
          <p:nvPr/>
        </p:nvSpPr>
        <p:spPr>
          <a:xfrm>
            <a:off x="1537458" y="1202261"/>
            <a:ext cx="647114" cy="327350"/>
          </a:xfrm>
          <a:prstGeom prst="trapezoid">
            <a:avLst>
              <a:gd name="adj" fmla="val 46659"/>
            </a:avLst>
          </a:prstGeom>
          <a:gradFill flip="none" rotWithShape="1">
            <a:gsLst>
              <a:gs pos="0">
                <a:srgbClr val="FF9900"/>
              </a:gs>
              <a:gs pos="58000">
                <a:srgbClr val="FFCC00"/>
              </a:gs>
              <a:gs pos="100000">
                <a:srgbClr val="FF99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8E33203-93C6-4D80-9254-88389AFA5750}"/>
              </a:ext>
            </a:extLst>
          </p:cNvPr>
          <p:cNvGrpSpPr/>
          <p:nvPr/>
        </p:nvGrpSpPr>
        <p:grpSpPr>
          <a:xfrm>
            <a:off x="478882" y="1486164"/>
            <a:ext cx="2748179" cy="1302273"/>
            <a:chOff x="433987" y="1526310"/>
            <a:chExt cx="2748179" cy="1302273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58" name="Trapezoid 57">
              <a:extLst>
                <a:ext uri="{FF2B5EF4-FFF2-40B4-BE49-F238E27FC236}">
                  <a16:creationId xmlns:a16="http://schemas.microsoft.com/office/drawing/2014/main" id="{792D787F-8608-45A7-A093-B22A236054F7}"/>
                </a:ext>
              </a:extLst>
            </p:cNvPr>
            <p:cNvSpPr/>
            <p:nvPr/>
          </p:nvSpPr>
          <p:spPr>
            <a:xfrm>
              <a:off x="433987" y="1526310"/>
              <a:ext cx="2748179" cy="1302273"/>
            </a:xfrm>
            <a:prstGeom prst="trapezoid">
              <a:avLst>
                <a:gd name="adj" fmla="val 80867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E7AAA2E-2BD1-4E18-950F-A1CC8554B8E0}"/>
                </a:ext>
              </a:extLst>
            </p:cNvPr>
            <p:cNvSpPr txBox="1"/>
            <p:nvPr/>
          </p:nvSpPr>
          <p:spPr>
            <a:xfrm>
              <a:off x="540861" y="1705241"/>
              <a:ext cx="2514562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الوحدة </a:t>
              </a:r>
            </a:p>
            <a:p>
              <a:pPr lvl="0" algn="ctr">
                <a:defRPr/>
              </a:pPr>
              <a:r>
                <a:rPr lang="ar-SY" sz="1600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الطيف الكهرومغناطيسي</a:t>
              </a:r>
              <a:endParaRPr lang="ar-SY" sz="1400" b="1" dirty="0">
                <a:solidFill>
                  <a:srgbClr val="FF0000"/>
                </a:solidFill>
                <a:latin typeface="Century Gothic" panose="020B0502020202020204" pitchFamily="34" charset="0"/>
              </a:endParaRP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B39E187D-3086-4571-A297-3EEBD2781B44}"/>
                </a:ext>
              </a:extLst>
            </p:cNvPr>
            <p:cNvGrpSpPr/>
            <p:nvPr/>
          </p:nvGrpSpPr>
          <p:grpSpPr>
            <a:xfrm>
              <a:off x="433987" y="2410383"/>
              <a:ext cx="2556781" cy="369332"/>
              <a:chOff x="2945626" y="5868174"/>
              <a:chExt cx="2556781" cy="369332"/>
            </a:xfrm>
            <a:grpFill/>
          </p:grpSpPr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05544E9D-0049-49F2-92F4-974B8FC40365}"/>
                  </a:ext>
                </a:extLst>
              </p:cNvPr>
              <p:cNvSpPr txBox="1"/>
              <p:nvPr/>
            </p:nvSpPr>
            <p:spPr>
              <a:xfrm>
                <a:off x="3584017" y="5868174"/>
                <a:ext cx="114349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endParaRPr lang="ar-SY" sz="1600" b="1" dirty="0">
                  <a:solidFill>
                    <a:prstClr val="black"/>
                  </a:solidFill>
                  <a:latin typeface="Century Gothic" panose="020B0502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DC2177BA-2E75-481E-9117-23AFF73CD963}"/>
                  </a:ext>
                </a:extLst>
              </p:cNvPr>
              <p:cNvSpPr txBox="1"/>
              <p:nvPr/>
            </p:nvSpPr>
            <p:spPr>
              <a:xfrm>
                <a:off x="2945626" y="5868174"/>
                <a:ext cx="25567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>
                  <a:defRPr/>
                </a:pPr>
                <a:r>
                  <a:rPr lang="ar-SY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أهمية الطيف الكهرومغناطيسي</a:t>
                </a:r>
              </a:p>
            </p:txBody>
          </p:sp>
        </p:grp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8CAF92AA-59CB-40D8-90EF-B8D497232F6D}"/>
              </a:ext>
            </a:extLst>
          </p:cNvPr>
          <p:cNvSpPr/>
          <p:nvPr/>
        </p:nvSpPr>
        <p:spPr>
          <a:xfrm>
            <a:off x="69730" y="1179694"/>
            <a:ext cx="112542" cy="54759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94" name="Group 3">
            <a:extLst>
              <a:ext uri="{FF2B5EF4-FFF2-40B4-BE49-F238E27FC236}">
                <a16:creationId xmlns:a16="http://schemas.microsoft.com/office/drawing/2014/main" id="{BF86B092-B977-448F-BAF9-1F3047CF1523}"/>
              </a:ext>
            </a:extLst>
          </p:cNvPr>
          <p:cNvGrpSpPr/>
          <p:nvPr/>
        </p:nvGrpSpPr>
        <p:grpSpPr>
          <a:xfrm>
            <a:off x="4976841" y="1528437"/>
            <a:ext cx="6988861" cy="1617349"/>
            <a:chOff x="2496457" y="42203"/>
            <a:chExt cx="9724571" cy="1617349"/>
          </a:xfrm>
        </p:grpSpPr>
        <p:sp>
          <p:nvSpPr>
            <p:cNvPr id="95" name="Rectangle 1">
              <a:extLst>
                <a:ext uri="{FF2B5EF4-FFF2-40B4-BE49-F238E27FC236}">
                  <a16:creationId xmlns:a16="http://schemas.microsoft.com/office/drawing/2014/main" id="{466E1915-8575-4BD1-BEA3-8098C281086F}"/>
                </a:ext>
              </a:extLst>
            </p:cNvPr>
            <p:cNvSpPr/>
            <p:nvPr/>
          </p:nvSpPr>
          <p:spPr>
            <a:xfrm>
              <a:off x="2496457" y="42203"/>
              <a:ext cx="9724571" cy="1332914"/>
            </a:xfrm>
            <a:prstGeom prst="rect">
              <a:avLst/>
            </a:prstGeom>
            <a:solidFill>
              <a:srgbClr val="F46136"/>
            </a:solidFill>
            <a:ln>
              <a:noFill/>
            </a:ln>
            <a:effectLst>
              <a:outerShdw blurRad="177800" dist="38100" dir="5400000" algn="t" rotWithShape="0">
                <a:prstClr val="black">
                  <a:alpha val="8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TextBox 32">
              <a:extLst>
                <a:ext uri="{FF2B5EF4-FFF2-40B4-BE49-F238E27FC236}">
                  <a16:creationId xmlns:a16="http://schemas.microsoft.com/office/drawing/2014/main" id="{333454D2-7A74-4950-9752-E1D28B0E0153}"/>
                </a:ext>
              </a:extLst>
            </p:cNvPr>
            <p:cNvSpPr txBox="1"/>
            <p:nvPr/>
          </p:nvSpPr>
          <p:spPr>
            <a:xfrm>
              <a:off x="3053798" y="89892"/>
              <a:ext cx="916723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>
                  <a:solidFill>
                    <a:srgbClr val="FFFF00"/>
                  </a:solidFill>
                </a:rPr>
                <a:t>الطيف الكهرومغناطيسي : </a:t>
              </a:r>
              <a:r>
                <a:rPr lang="ar-SY" sz="2400" b="1" dirty="0">
                  <a:solidFill>
                    <a:schemeClr val="bg1"/>
                  </a:solidFill>
                </a:rPr>
                <a:t>سلسلة من الموجات الكهرومغناطيسية مختلفة التردد والطول الموجي، ولكل منها خصائص واستخدامات تميزها</a:t>
              </a:r>
            </a:p>
            <a:p>
              <a:pPr algn="r"/>
              <a:endParaRPr lang="ar-SY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2" name="Group 2">
            <a:extLst>
              <a:ext uri="{FF2B5EF4-FFF2-40B4-BE49-F238E27FC236}">
                <a16:creationId xmlns:a16="http://schemas.microsoft.com/office/drawing/2014/main" id="{0113C156-A151-45C1-A5F4-195581C44C7B}"/>
              </a:ext>
            </a:extLst>
          </p:cNvPr>
          <p:cNvGrpSpPr/>
          <p:nvPr/>
        </p:nvGrpSpPr>
        <p:grpSpPr>
          <a:xfrm>
            <a:off x="3825557" y="1524920"/>
            <a:ext cx="1551834" cy="1361049"/>
            <a:chOff x="-1" y="38686"/>
            <a:chExt cx="3340906" cy="1361049"/>
          </a:xfrm>
        </p:grpSpPr>
        <p:sp>
          <p:nvSpPr>
            <p:cNvPr id="103" name="Freeform: Shape 15">
              <a:extLst>
                <a:ext uri="{FF2B5EF4-FFF2-40B4-BE49-F238E27FC236}">
                  <a16:creationId xmlns:a16="http://schemas.microsoft.com/office/drawing/2014/main" id="{30FE91F9-6D2E-4CB0-9A98-6C72322955D9}"/>
                </a:ext>
              </a:extLst>
            </p:cNvPr>
            <p:cNvSpPr/>
            <p:nvPr/>
          </p:nvSpPr>
          <p:spPr>
            <a:xfrm>
              <a:off x="-1" y="38686"/>
              <a:ext cx="3340906" cy="1361049"/>
            </a:xfrm>
            <a:custGeom>
              <a:avLst/>
              <a:gdLst>
                <a:gd name="connsiteX0" fmla="*/ 3657597 w 3657600"/>
                <a:gd name="connsiteY0" fmla="*/ 0 h 1371600"/>
                <a:gd name="connsiteX1" fmla="*/ 3657600 w 3657600"/>
                <a:gd name="connsiteY1" fmla="*/ 0 h 1371600"/>
                <a:gd name="connsiteX2" fmla="*/ 3657600 w 3657600"/>
                <a:gd name="connsiteY2" fmla="*/ 1371600 h 1371600"/>
                <a:gd name="connsiteX3" fmla="*/ 3657597 w 3657600"/>
                <a:gd name="connsiteY3" fmla="*/ 1371600 h 1371600"/>
                <a:gd name="connsiteX4" fmla="*/ 0 w 3657600"/>
                <a:gd name="connsiteY4" fmla="*/ 0 h 1371600"/>
                <a:gd name="connsiteX5" fmla="*/ 2883874 w 3657600"/>
                <a:gd name="connsiteY5" fmla="*/ 0 h 1371600"/>
                <a:gd name="connsiteX6" fmla="*/ 3657597 w 3657600"/>
                <a:gd name="connsiteY6" fmla="*/ 1371600 h 1371600"/>
                <a:gd name="connsiteX7" fmla="*/ 0 w 3657600"/>
                <a:gd name="connsiteY7" fmla="*/ 137160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57600" h="1371600">
                  <a:moveTo>
                    <a:pt x="3657597" y="0"/>
                  </a:moveTo>
                  <a:lnTo>
                    <a:pt x="3657600" y="0"/>
                  </a:lnTo>
                  <a:lnTo>
                    <a:pt x="3657600" y="1371600"/>
                  </a:lnTo>
                  <a:lnTo>
                    <a:pt x="3657597" y="1371600"/>
                  </a:lnTo>
                  <a:close/>
                  <a:moveTo>
                    <a:pt x="0" y="0"/>
                  </a:moveTo>
                  <a:lnTo>
                    <a:pt x="2883874" y="0"/>
                  </a:lnTo>
                  <a:lnTo>
                    <a:pt x="3657597" y="1371600"/>
                  </a:lnTo>
                  <a:lnTo>
                    <a:pt x="0" y="13716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66700" dist="114300" dir="1080000" sx="103000" sy="103000" algn="l" rotWithShape="0">
                <a:prstClr val="black">
                  <a:alpha val="9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TextBox 27">
              <a:extLst>
                <a:ext uri="{FF2B5EF4-FFF2-40B4-BE49-F238E27FC236}">
                  <a16:creationId xmlns:a16="http://schemas.microsoft.com/office/drawing/2014/main" id="{3550720D-EA6F-4CCC-97D1-1CF97B52E69B}"/>
                </a:ext>
              </a:extLst>
            </p:cNvPr>
            <p:cNvSpPr txBox="1"/>
            <p:nvPr/>
          </p:nvSpPr>
          <p:spPr>
            <a:xfrm>
              <a:off x="447551" y="164498"/>
              <a:ext cx="184331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>
                  <a:solidFill>
                    <a:srgbClr val="F4613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1</a:t>
              </a:r>
              <a:endParaRPr lang="en-US" sz="9600" b="1" dirty="0">
                <a:solidFill>
                  <a:srgbClr val="F461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grpSp>
        <p:nvGrpSpPr>
          <p:cNvPr id="37" name="Group 8">
            <a:extLst>
              <a:ext uri="{FF2B5EF4-FFF2-40B4-BE49-F238E27FC236}">
                <a16:creationId xmlns:a16="http://schemas.microsoft.com/office/drawing/2014/main" id="{6F415DCE-6113-456B-A5BD-47ACAF60903E}"/>
              </a:ext>
            </a:extLst>
          </p:cNvPr>
          <p:cNvGrpSpPr/>
          <p:nvPr/>
        </p:nvGrpSpPr>
        <p:grpSpPr>
          <a:xfrm>
            <a:off x="1757272" y="-1764237"/>
            <a:ext cx="2956322" cy="8419895"/>
            <a:chOff x="7774691" y="-3254975"/>
            <a:chExt cx="5029652" cy="6459880"/>
          </a:xfrm>
          <a:solidFill>
            <a:srgbClr val="7030A0"/>
          </a:solidFill>
        </p:grpSpPr>
        <p:grpSp>
          <p:nvGrpSpPr>
            <p:cNvPr id="38" name="Group 31">
              <a:extLst>
                <a:ext uri="{FF2B5EF4-FFF2-40B4-BE49-F238E27FC236}">
                  <a16:creationId xmlns:a16="http://schemas.microsoft.com/office/drawing/2014/main" id="{1D4DFA15-24A7-44BE-A912-F9CDAAA20C20}"/>
                </a:ext>
              </a:extLst>
            </p:cNvPr>
            <p:cNvGrpSpPr/>
            <p:nvPr/>
          </p:nvGrpSpPr>
          <p:grpSpPr>
            <a:xfrm>
              <a:off x="7774691" y="-3254975"/>
              <a:ext cx="5029652" cy="6459880"/>
              <a:chOff x="2000433" y="-5383479"/>
              <a:chExt cx="8318662" cy="10684147"/>
            </a:xfrm>
            <a:grpFill/>
          </p:grpSpPr>
          <p:sp>
            <p:nvSpPr>
              <p:cNvPr id="40" name="Rectangle 32">
                <a:extLst>
                  <a:ext uri="{FF2B5EF4-FFF2-40B4-BE49-F238E27FC236}">
                    <a16:creationId xmlns:a16="http://schemas.microsoft.com/office/drawing/2014/main" id="{81D1CDCA-60E9-494F-8565-FFB5CE0747A4}"/>
                  </a:ext>
                </a:extLst>
              </p:cNvPr>
              <p:cNvSpPr/>
              <p:nvPr/>
            </p:nvSpPr>
            <p:spPr>
              <a:xfrm>
                <a:off x="2000433" y="2193295"/>
                <a:ext cx="8318662" cy="310737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397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41" name="Group 33">
                <a:extLst>
                  <a:ext uri="{FF2B5EF4-FFF2-40B4-BE49-F238E27FC236}">
                    <a16:creationId xmlns:a16="http://schemas.microsoft.com/office/drawing/2014/main" id="{11F748A2-4597-490C-B728-3A5A712EB4E5}"/>
                  </a:ext>
                </a:extLst>
              </p:cNvPr>
              <p:cNvGrpSpPr/>
              <p:nvPr/>
            </p:nvGrpSpPr>
            <p:grpSpPr>
              <a:xfrm>
                <a:off x="5617322" y="1844861"/>
                <a:ext cx="926391" cy="483117"/>
                <a:chOff x="5617322" y="1844861"/>
                <a:chExt cx="926391" cy="483117"/>
              </a:xfrm>
              <a:grpFill/>
            </p:grpSpPr>
            <p:sp>
              <p:nvSpPr>
                <p:cNvPr id="53" name="Trapezoid 7">
                  <a:extLst>
                    <a:ext uri="{FF2B5EF4-FFF2-40B4-BE49-F238E27FC236}">
                      <a16:creationId xmlns:a16="http://schemas.microsoft.com/office/drawing/2014/main" id="{2A7A7FE7-5D5B-4C98-AE78-600166A410F3}"/>
                    </a:ext>
                  </a:extLst>
                </p:cNvPr>
                <p:cNvSpPr/>
                <p:nvPr/>
              </p:nvSpPr>
              <p:spPr>
                <a:xfrm flipV="1">
                  <a:off x="5849686" y="1844861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grpFill/>
                <a:ln w="19050">
                  <a:solidFill>
                    <a:srgbClr val="4F4F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4" name="Trapezoid 42">
                  <a:extLst>
                    <a:ext uri="{FF2B5EF4-FFF2-40B4-BE49-F238E27FC236}">
                      <a16:creationId xmlns:a16="http://schemas.microsoft.com/office/drawing/2014/main" id="{636DBD68-E013-41E0-9CC2-87C62E5E962B}"/>
                    </a:ext>
                  </a:extLst>
                </p:cNvPr>
                <p:cNvSpPr/>
                <p:nvPr/>
              </p:nvSpPr>
              <p:spPr>
                <a:xfrm flipV="1">
                  <a:off x="5812234" y="2004870"/>
                  <a:ext cx="624114" cy="323108"/>
                </a:xfrm>
                <a:prstGeom prst="trapezoid">
                  <a:avLst>
                    <a:gd name="adj" fmla="val 17308"/>
                  </a:avLst>
                </a:pr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5" name="Trapezoid 7">
                  <a:extLst>
                    <a:ext uri="{FF2B5EF4-FFF2-40B4-BE49-F238E27FC236}">
                      <a16:creationId xmlns:a16="http://schemas.microsoft.com/office/drawing/2014/main" id="{4224B37E-DC20-47A6-9C5A-922AA5CE7C98}"/>
                    </a:ext>
                  </a:extLst>
                </p:cNvPr>
                <p:cNvSpPr/>
                <p:nvPr/>
              </p:nvSpPr>
              <p:spPr>
                <a:xfrm flipV="1">
                  <a:off x="5617322" y="1855801"/>
                  <a:ext cx="926391" cy="348723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grpFill/>
                <a:ln w="19050">
                  <a:solidFill>
                    <a:srgbClr val="3F3F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cxnSp>
            <p:nvCxnSpPr>
              <p:cNvPr id="42" name="Straight Connector 35">
                <a:extLst>
                  <a:ext uri="{FF2B5EF4-FFF2-40B4-BE49-F238E27FC236}">
                    <a16:creationId xmlns:a16="http://schemas.microsoft.com/office/drawing/2014/main" id="{2018C0BC-D65B-4BFE-8726-9E1CA87DC790}"/>
                  </a:ext>
                </a:extLst>
              </p:cNvPr>
              <p:cNvCxnSpPr/>
              <p:nvPr/>
            </p:nvCxnSpPr>
            <p:spPr>
              <a:xfrm flipV="1">
                <a:off x="6124294" y="-5383479"/>
                <a:ext cx="108313" cy="7201193"/>
              </a:xfrm>
              <a:prstGeom prst="line">
                <a:avLst/>
              </a:prstGeom>
              <a:grpFill/>
              <a:ln w="12700">
                <a:solidFill>
                  <a:srgbClr val="02020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9" name="Picture 70">
              <a:extLst>
                <a:ext uri="{FF2B5EF4-FFF2-40B4-BE49-F238E27FC236}">
                  <a16:creationId xmlns:a16="http://schemas.microsoft.com/office/drawing/2014/main" id="{28F0844A-1ACC-4186-A996-B040FE8D2A5A}"/>
                </a:ext>
              </a:extLst>
            </p:cNvPr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34037" y="1455710"/>
              <a:ext cx="4533557" cy="1619600"/>
            </a:xfrm>
            <a:prstGeom prst="rect">
              <a:avLst/>
            </a:prstGeom>
            <a:grpFill/>
          </p:spPr>
        </p:pic>
      </p:grpSp>
      <p:sp>
        <p:nvSpPr>
          <p:cNvPr id="28" name="TextBox 7">
            <a:extLst>
              <a:ext uri="{FF2B5EF4-FFF2-40B4-BE49-F238E27FC236}">
                <a16:creationId xmlns:a16="http://schemas.microsoft.com/office/drawing/2014/main" id="{1C306612-4185-4365-96E3-47554762B431}"/>
              </a:ext>
            </a:extLst>
          </p:cNvPr>
          <p:cNvSpPr txBox="1"/>
          <p:nvPr/>
        </p:nvSpPr>
        <p:spPr>
          <a:xfrm>
            <a:off x="5577425" y="342770"/>
            <a:ext cx="6402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3600" b="1" dirty="0">
                <a:latin typeface="Oswald" panose="02000503000000000000" pitchFamily="2" charset="0"/>
              </a:rPr>
              <a:t>أهمية الطيف الكهرومغناطيسي</a:t>
            </a:r>
            <a:endParaRPr lang="en-US" sz="3600" b="1" dirty="0">
              <a:latin typeface="Oswald" panose="020005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5638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C7324F54-E829-47E4-A440-25DE8F4093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608" y="2856258"/>
            <a:ext cx="987399" cy="571827"/>
          </a:xfrm>
          <a:prstGeom prst="rect">
            <a:avLst/>
          </a:prstGeom>
        </p:spPr>
      </p:pic>
      <p:sp>
        <p:nvSpPr>
          <p:cNvPr id="49" name="Trapezoid 48">
            <a:extLst>
              <a:ext uri="{FF2B5EF4-FFF2-40B4-BE49-F238E27FC236}">
                <a16:creationId xmlns:a16="http://schemas.microsoft.com/office/drawing/2014/main" id="{3919A275-ECE7-4CC0-9B16-8EA556F8FF80}"/>
              </a:ext>
            </a:extLst>
          </p:cNvPr>
          <p:cNvSpPr/>
          <p:nvPr/>
        </p:nvSpPr>
        <p:spPr>
          <a:xfrm>
            <a:off x="-547741" y="6615266"/>
            <a:ext cx="1208024" cy="238125"/>
          </a:xfrm>
          <a:prstGeom prst="trapezoid">
            <a:avLst>
              <a:gd name="adj" fmla="val 110268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innerShdw blurRad="635000">
              <a:prstClr val="black"/>
            </a:innerShdw>
          </a:effectLst>
          <a:scene3d>
            <a:camera prst="orthographicFront"/>
            <a:lightRig rig="threePt" dir="t"/>
          </a:scene3d>
          <a:sp3d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Block Arc 50">
            <a:extLst>
              <a:ext uri="{FF2B5EF4-FFF2-40B4-BE49-F238E27FC236}">
                <a16:creationId xmlns:a16="http://schemas.microsoft.com/office/drawing/2014/main" id="{9DD5E9EE-8E2C-422E-9CEF-C4DA77576D45}"/>
              </a:ext>
            </a:extLst>
          </p:cNvPr>
          <p:cNvSpPr/>
          <p:nvPr/>
        </p:nvSpPr>
        <p:spPr>
          <a:xfrm>
            <a:off x="0" y="139570"/>
            <a:ext cx="1842869" cy="2011680"/>
          </a:xfrm>
          <a:prstGeom prst="blockArc">
            <a:avLst>
              <a:gd name="adj1" fmla="val 10800000"/>
              <a:gd name="adj2" fmla="val 72660"/>
              <a:gd name="adj3" fmla="val 609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Trapezoid 59">
            <a:extLst>
              <a:ext uri="{FF2B5EF4-FFF2-40B4-BE49-F238E27FC236}">
                <a16:creationId xmlns:a16="http://schemas.microsoft.com/office/drawing/2014/main" id="{F9A6A69F-7E2B-41B9-8F05-F2407D5B7214}"/>
              </a:ext>
            </a:extLst>
          </p:cNvPr>
          <p:cNvSpPr/>
          <p:nvPr/>
        </p:nvSpPr>
        <p:spPr>
          <a:xfrm>
            <a:off x="1467728" y="1167977"/>
            <a:ext cx="647114" cy="327350"/>
          </a:xfrm>
          <a:prstGeom prst="trapezoid">
            <a:avLst>
              <a:gd name="adj" fmla="val 46659"/>
            </a:avLst>
          </a:prstGeom>
          <a:gradFill flip="none" rotWithShape="1">
            <a:gsLst>
              <a:gs pos="0">
                <a:srgbClr val="FF9900"/>
              </a:gs>
              <a:gs pos="58000">
                <a:srgbClr val="FFCC00"/>
              </a:gs>
              <a:gs pos="100000">
                <a:srgbClr val="FF99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8E33203-93C6-4D80-9254-88389AFA5750}"/>
              </a:ext>
            </a:extLst>
          </p:cNvPr>
          <p:cNvGrpSpPr/>
          <p:nvPr/>
        </p:nvGrpSpPr>
        <p:grpSpPr>
          <a:xfrm>
            <a:off x="409152" y="1492272"/>
            <a:ext cx="2748179" cy="1302273"/>
            <a:chOff x="433987" y="1526310"/>
            <a:chExt cx="2748179" cy="1302273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58" name="Trapezoid 57">
              <a:extLst>
                <a:ext uri="{FF2B5EF4-FFF2-40B4-BE49-F238E27FC236}">
                  <a16:creationId xmlns:a16="http://schemas.microsoft.com/office/drawing/2014/main" id="{792D787F-8608-45A7-A093-B22A236054F7}"/>
                </a:ext>
              </a:extLst>
            </p:cNvPr>
            <p:cNvSpPr/>
            <p:nvPr/>
          </p:nvSpPr>
          <p:spPr>
            <a:xfrm>
              <a:off x="433987" y="1526310"/>
              <a:ext cx="2748179" cy="1302273"/>
            </a:xfrm>
            <a:prstGeom prst="trapezoid">
              <a:avLst>
                <a:gd name="adj" fmla="val 80867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E7AAA2E-2BD1-4E18-950F-A1CC8554B8E0}"/>
                </a:ext>
              </a:extLst>
            </p:cNvPr>
            <p:cNvSpPr txBox="1"/>
            <p:nvPr/>
          </p:nvSpPr>
          <p:spPr>
            <a:xfrm>
              <a:off x="576044" y="1835539"/>
              <a:ext cx="2330818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الوحدة </a:t>
              </a:r>
            </a:p>
            <a:p>
              <a:pPr lvl="0" algn="ctr">
                <a:defRPr/>
              </a:pPr>
              <a:r>
                <a:rPr lang="ar-SY" sz="1600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الطيف الكهرومغناطيسي</a:t>
              </a: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B39E187D-3086-4571-A297-3EEBD2781B44}"/>
                </a:ext>
              </a:extLst>
            </p:cNvPr>
            <p:cNvGrpSpPr/>
            <p:nvPr/>
          </p:nvGrpSpPr>
          <p:grpSpPr>
            <a:xfrm>
              <a:off x="500237" y="2430687"/>
              <a:ext cx="2661133" cy="390774"/>
              <a:chOff x="3011876" y="5888478"/>
              <a:chExt cx="2661133" cy="390774"/>
            </a:xfrm>
            <a:grpFill/>
          </p:grpSpPr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05544E9D-0049-49F2-92F4-974B8FC40365}"/>
                  </a:ext>
                </a:extLst>
              </p:cNvPr>
              <p:cNvSpPr txBox="1"/>
              <p:nvPr/>
            </p:nvSpPr>
            <p:spPr>
              <a:xfrm>
                <a:off x="3602064" y="5888478"/>
                <a:ext cx="1049252" cy="1034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endParaRPr lang="ar-SY" sz="1600" b="1" dirty="0">
                  <a:solidFill>
                    <a:prstClr val="black"/>
                  </a:solidFill>
                  <a:latin typeface="Century Gothic" panose="020B0502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DC2177BA-2E75-481E-9117-23AFF73CD963}"/>
                  </a:ext>
                </a:extLst>
              </p:cNvPr>
              <p:cNvSpPr txBox="1"/>
              <p:nvPr/>
            </p:nvSpPr>
            <p:spPr>
              <a:xfrm>
                <a:off x="3011876" y="5909920"/>
                <a:ext cx="266113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ar-SY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أهمية الطيف الكهرومغناطيسي</a:t>
                </a:r>
              </a:p>
            </p:txBody>
          </p:sp>
        </p:grp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8CAF92AA-59CB-40D8-90EF-B8D497232F6D}"/>
              </a:ext>
            </a:extLst>
          </p:cNvPr>
          <p:cNvSpPr/>
          <p:nvPr/>
        </p:nvSpPr>
        <p:spPr>
          <a:xfrm>
            <a:off x="0" y="1145410"/>
            <a:ext cx="112542" cy="54759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TextBox 7">
            <a:extLst>
              <a:ext uri="{FF2B5EF4-FFF2-40B4-BE49-F238E27FC236}">
                <a16:creationId xmlns:a16="http://schemas.microsoft.com/office/drawing/2014/main" id="{1C306612-4185-4365-96E3-47554762B431}"/>
              </a:ext>
            </a:extLst>
          </p:cNvPr>
          <p:cNvSpPr txBox="1"/>
          <p:nvPr/>
        </p:nvSpPr>
        <p:spPr>
          <a:xfrm>
            <a:off x="4786176" y="96672"/>
            <a:ext cx="4889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800" b="1" dirty="0">
                <a:latin typeface="Oswald" panose="02000503000000000000" pitchFamily="2" charset="0"/>
              </a:rPr>
              <a:t>استخدامات الطيف الكهرومغناطيسي</a:t>
            </a:r>
          </a:p>
        </p:txBody>
      </p:sp>
      <p:sp>
        <p:nvSpPr>
          <p:cNvPr id="45" name="Oval 226">
            <a:extLst>
              <a:ext uri="{FF2B5EF4-FFF2-40B4-BE49-F238E27FC236}">
                <a16:creationId xmlns:a16="http://schemas.microsoft.com/office/drawing/2014/main" id="{2B6C7989-5D9F-4A40-A060-7231C1B72BEA}"/>
              </a:ext>
            </a:extLst>
          </p:cNvPr>
          <p:cNvSpPr/>
          <p:nvPr/>
        </p:nvSpPr>
        <p:spPr>
          <a:xfrm>
            <a:off x="6217381" y="5087383"/>
            <a:ext cx="2708474" cy="685188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70000">
                <a:srgbClr val="E7E7E7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254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227">
            <a:extLst>
              <a:ext uri="{FF2B5EF4-FFF2-40B4-BE49-F238E27FC236}">
                <a16:creationId xmlns:a16="http://schemas.microsoft.com/office/drawing/2014/main" id="{EAAE7725-9B1B-4F4A-8C0D-C910280CCE28}"/>
              </a:ext>
            </a:extLst>
          </p:cNvPr>
          <p:cNvSpPr/>
          <p:nvPr/>
        </p:nvSpPr>
        <p:spPr>
          <a:xfrm>
            <a:off x="8572699" y="4410179"/>
            <a:ext cx="2708474" cy="685188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70000">
                <a:srgbClr val="E7E7E7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254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228">
            <a:extLst>
              <a:ext uri="{FF2B5EF4-FFF2-40B4-BE49-F238E27FC236}">
                <a16:creationId xmlns:a16="http://schemas.microsoft.com/office/drawing/2014/main" id="{570C9F70-089F-4D88-82D9-C2DA5EC6B5B0}"/>
              </a:ext>
            </a:extLst>
          </p:cNvPr>
          <p:cNvSpPr/>
          <p:nvPr/>
        </p:nvSpPr>
        <p:spPr>
          <a:xfrm>
            <a:off x="8966397" y="1820899"/>
            <a:ext cx="2708474" cy="685188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70000">
                <a:srgbClr val="E7E7E7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254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224">
            <a:extLst>
              <a:ext uri="{FF2B5EF4-FFF2-40B4-BE49-F238E27FC236}">
                <a16:creationId xmlns:a16="http://schemas.microsoft.com/office/drawing/2014/main" id="{39674245-63D8-4D63-AEE3-089C0985DF7A}"/>
              </a:ext>
            </a:extLst>
          </p:cNvPr>
          <p:cNvSpPr/>
          <p:nvPr/>
        </p:nvSpPr>
        <p:spPr>
          <a:xfrm>
            <a:off x="3090641" y="4339565"/>
            <a:ext cx="2708474" cy="685188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70000">
                <a:srgbClr val="E7E7E7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254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208">
            <a:extLst>
              <a:ext uri="{FF2B5EF4-FFF2-40B4-BE49-F238E27FC236}">
                <a16:creationId xmlns:a16="http://schemas.microsoft.com/office/drawing/2014/main" id="{E468771D-EB0D-4491-9158-D626274D2FDF}"/>
              </a:ext>
            </a:extLst>
          </p:cNvPr>
          <p:cNvSpPr/>
          <p:nvPr/>
        </p:nvSpPr>
        <p:spPr>
          <a:xfrm>
            <a:off x="3897918" y="2602757"/>
            <a:ext cx="6753233" cy="3282555"/>
          </a:xfrm>
          <a:prstGeom prst="ellipse">
            <a:avLst/>
          </a:prstGeom>
          <a:noFill/>
          <a:ln w="73025">
            <a:solidFill>
              <a:schemeClr val="bg1">
                <a:alpha val="7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7" name="Group 188">
            <a:extLst>
              <a:ext uri="{FF2B5EF4-FFF2-40B4-BE49-F238E27FC236}">
                <a16:creationId xmlns:a16="http://schemas.microsoft.com/office/drawing/2014/main" id="{240B23CD-35DF-46B8-B87E-D28E5A5AA268}"/>
              </a:ext>
            </a:extLst>
          </p:cNvPr>
          <p:cNvGrpSpPr/>
          <p:nvPr/>
        </p:nvGrpSpPr>
        <p:grpSpPr>
          <a:xfrm>
            <a:off x="4281675" y="3611874"/>
            <a:ext cx="1097280" cy="1097280"/>
            <a:chOff x="2902857" y="4286744"/>
            <a:chExt cx="1242287" cy="1242287"/>
          </a:xfrm>
        </p:grpSpPr>
        <p:sp>
          <p:nvSpPr>
            <p:cNvPr id="59" name="Oval 186">
              <a:extLst>
                <a:ext uri="{FF2B5EF4-FFF2-40B4-BE49-F238E27FC236}">
                  <a16:creationId xmlns:a16="http://schemas.microsoft.com/office/drawing/2014/main" id="{A0FD1FF2-50C8-477D-96AD-91DB747611F3}"/>
                </a:ext>
              </a:extLst>
            </p:cNvPr>
            <p:cNvSpPr/>
            <p:nvPr/>
          </p:nvSpPr>
          <p:spPr>
            <a:xfrm>
              <a:off x="2902857" y="4286744"/>
              <a:ext cx="1242287" cy="12422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scene3d>
              <a:camera prst="isometricTopUp"/>
              <a:lightRig rig="twoPt" dir="t"/>
            </a:scene3d>
            <a:sp3d extrusionH="31750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187">
              <a:extLst>
                <a:ext uri="{FF2B5EF4-FFF2-40B4-BE49-F238E27FC236}">
                  <a16:creationId xmlns:a16="http://schemas.microsoft.com/office/drawing/2014/main" id="{EEC2B607-644F-4DDF-A93A-D17C291F9A28}"/>
                </a:ext>
              </a:extLst>
            </p:cNvPr>
            <p:cNvSpPr/>
            <p:nvPr/>
          </p:nvSpPr>
          <p:spPr>
            <a:xfrm>
              <a:off x="3080313" y="4464200"/>
              <a:ext cx="887373" cy="887373"/>
            </a:xfrm>
            <a:prstGeom prst="ellipse">
              <a:avLst/>
            </a:prstGeom>
            <a:gradFill flip="none" rotWithShape="1">
              <a:gsLst>
                <a:gs pos="0">
                  <a:srgbClr val="FFCC00"/>
                </a:gs>
                <a:gs pos="75000">
                  <a:srgbClr val="CC3300"/>
                </a:gs>
              </a:gsLst>
              <a:lin ang="2700000" scaled="1"/>
              <a:tileRect/>
            </a:gradFill>
            <a:ln>
              <a:noFill/>
            </a:ln>
            <a:scene3d>
              <a:camera prst="isometricTopUp"/>
              <a:lightRig rig="twoPt" dir="t"/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9" name="Group 199">
            <a:extLst>
              <a:ext uri="{FF2B5EF4-FFF2-40B4-BE49-F238E27FC236}">
                <a16:creationId xmlns:a16="http://schemas.microsoft.com/office/drawing/2014/main" id="{96D8F1C0-3622-401F-9A39-E09C29CD0BDB}"/>
              </a:ext>
            </a:extLst>
          </p:cNvPr>
          <p:cNvGrpSpPr/>
          <p:nvPr/>
        </p:nvGrpSpPr>
        <p:grpSpPr>
          <a:xfrm>
            <a:off x="7157094" y="4725240"/>
            <a:ext cx="1097280" cy="1097280"/>
            <a:chOff x="2902857" y="4286744"/>
            <a:chExt cx="1242287" cy="1242287"/>
          </a:xfrm>
        </p:grpSpPr>
        <p:sp>
          <p:nvSpPr>
            <p:cNvPr id="71" name="Oval 200">
              <a:extLst>
                <a:ext uri="{FF2B5EF4-FFF2-40B4-BE49-F238E27FC236}">
                  <a16:creationId xmlns:a16="http://schemas.microsoft.com/office/drawing/2014/main" id="{66C6BD29-99FE-46BD-B0D9-0FEF134CCF8C}"/>
                </a:ext>
              </a:extLst>
            </p:cNvPr>
            <p:cNvSpPr/>
            <p:nvPr/>
          </p:nvSpPr>
          <p:spPr>
            <a:xfrm>
              <a:off x="2902857" y="4286744"/>
              <a:ext cx="1242287" cy="12422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scene3d>
              <a:camera prst="isometricTopUp"/>
              <a:lightRig rig="twoPt" dir="t"/>
            </a:scene3d>
            <a:sp3d extrusionH="31750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201">
              <a:extLst>
                <a:ext uri="{FF2B5EF4-FFF2-40B4-BE49-F238E27FC236}">
                  <a16:creationId xmlns:a16="http://schemas.microsoft.com/office/drawing/2014/main" id="{76E9BCE0-75FE-4A2F-A19F-6C68BB8F24BE}"/>
                </a:ext>
              </a:extLst>
            </p:cNvPr>
            <p:cNvSpPr/>
            <p:nvPr/>
          </p:nvSpPr>
          <p:spPr>
            <a:xfrm>
              <a:off x="3080313" y="4464200"/>
              <a:ext cx="887373" cy="887373"/>
            </a:xfrm>
            <a:prstGeom prst="ellipse">
              <a:avLst/>
            </a:prstGeom>
            <a:gradFill flip="none" rotWithShape="1">
              <a:gsLst>
                <a:gs pos="0">
                  <a:srgbClr val="00CC99"/>
                </a:gs>
                <a:gs pos="75000">
                  <a:srgbClr val="006666"/>
                </a:gs>
              </a:gsLst>
              <a:lin ang="2700000" scaled="1"/>
              <a:tileRect/>
            </a:gradFill>
            <a:ln>
              <a:noFill/>
            </a:ln>
            <a:scene3d>
              <a:camera prst="isometricTopUp"/>
              <a:lightRig rig="twoPt" dir="t"/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3" name="Group 204">
            <a:extLst>
              <a:ext uri="{FF2B5EF4-FFF2-40B4-BE49-F238E27FC236}">
                <a16:creationId xmlns:a16="http://schemas.microsoft.com/office/drawing/2014/main" id="{2F6CAC32-119D-438A-8B89-7B609E7E13BD}"/>
              </a:ext>
            </a:extLst>
          </p:cNvPr>
          <p:cNvGrpSpPr/>
          <p:nvPr/>
        </p:nvGrpSpPr>
        <p:grpSpPr>
          <a:xfrm>
            <a:off x="9341711" y="1156879"/>
            <a:ext cx="1097280" cy="1097280"/>
            <a:chOff x="2902857" y="4286744"/>
            <a:chExt cx="1242287" cy="1242287"/>
          </a:xfrm>
        </p:grpSpPr>
        <p:sp>
          <p:nvSpPr>
            <p:cNvPr id="74" name="Oval 205">
              <a:extLst>
                <a:ext uri="{FF2B5EF4-FFF2-40B4-BE49-F238E27FC236}">
                  <a16:creationId xmlns:a16="http://schemas.microsoft.com/office/drawing/2014/main" id="{A5BAE93E-F3E9-4E59-A7D0-C8FD08DE7242}"/>
                </a:ext>
              </a:extLst>
            </p:cNvPr>
            <p:cNvSpPr/>
            <p:nvPr/>
          </p:nvSpPr>
          <p:spPr>
            <a:xfrm>
              <a:off x="2902857" y="4286744"/>
              <a:ext cx="1242287" cy="12422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scene3d>
              <a:camera prst="isometricTopUp"/>
              <a:lightRig rig="twoPt" dir="t"/>
            </a:scene3d>
            <a:sp3d extrusionH="31750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Oval 206">
              <a:extLst>
                <a:ext uri="{FF2B5EF4-FFF2-40B4-BE49-F238E27FC236}">
                  <a16:creationId xmlns:a16="http://schemas.microsoft.com/office/drawing/2014/main" id="{9E77AF1E-7256-4819-8CD8-D1B501E4E4E1}"/>
                </a:ext>
              </a:extLst>
            </p:cNvPr>
            <p:cNvSpPr/>
            <p:nvPr/>
          </p:nvSpPr>
          <p:spPr>
            <a:xfrm>
              <a:off x="3080313" y="4464200"/>
              <a:ext cx="887373" cy="887373"/>
            </a:xfrm>
            <a:prstGeom prst="ellipse">
              <a:avLst/>
            </a:prstGeom>
            <a:gradFill flip="none" rotWithShape="1">
              <a:gsLst>
                <a:gs pos="0">
                  <a:srgbClr val="99FF33"/>
                </a:gs>
                <a:gs pos="75000">
                  <a:srgbClr val="008000"/>
                </a:gs>
              </a:gsLst>
              <a:lin ang="2700000" scaled="1"/>
              <a:tileRect/>
            </a:gradFill>
            <a:ln>
              <a:noFill/>
            </a:ln>
            <a:scene3d>
              <a:camera prst="isometricTopUp"/>
              <a:lightRig rig="twoPt" dir="t"/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6" name="Group 211">
            <a:extLst>
              <a:ext uri="{FF2B5EF4-FFF2-40B4-BE49-F238E27FC236}">
                <a16:creationId xmlns:a16="http://schemas.microsoft.com/office/drawing/2014/main" id="{AD660EF0-40C4-429E-B230-5B72DEBFC43A}"/>
              </a:ext>
            </a:extLst>
          </p:cNvPr>
          <p:cNvGrpSpPr/>
          <p:nvPr/>
        </p:nvGrpSpPr>
        <p:grpSpPr>
          <a:xfrm>
            <a:off x="9224095" y="3707729"/>
            <a:ext cx="1097280" cy="1097280"/>
            <a:chOff x="2902857" y="4286744"/>
            <a:chExt cx="1242287" cy="1242287"/>
          </a:xfrm>
        </p:grpSpPr>
        <p:sp>
          <p:nvSpPr>
            <p:cNvPr id="77" name="Oval 212">
              <a:extLst>
                <a:ext uri="{FF2B5EF4-FFF2-40B4-BE49-F238E27FC236}">
                  <a16:creationId xmlns:a16="http://schemas.microsoft.com/office/drawing/2014/main" id="{571A6C8F-1228-4935-B817-2B8168A03606}"/>
                </a:ext>
              </a:extLst>
            </p:cNvPr>
            <p:cNvSpPr/>
            <p:nvPr/>
          </p:nvSpPr>
          <p:spPr>
            <a:xfrm>
              <a:off x="2902857" y="4286744"/>
              <a:ext cx="1242287" cy="12422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scene3d>
              <a:camera prst="isometricTopUp"/>
              <a:lightRig rig="twoPt" dir="t"/>
            </a:scene3d>
            <a:sp3d extrusionH="31750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213">
              <a:extLst>
                <a:ext uri="{FF2B5EF4-FFF2-40B4-BE49-F238E27FC236}">
                  <a16:creationId xmlns:a16="http://schemas.microsoft.com/office/drawing/2014/main" id="{E7233074-ABD4-4FBC-A785-44FFA5A7DA15}"/>
                </a:ext>
              </a:extLst>
            </p:cNvPr>
            <p:cNvSpPr/>
            <p:nvPr/>
          </p:nvSpPr>
          <p:spPr>
            <a:xfrm>
              <a:off x="3080313" y="4464200"/>
              <a:ext cx="887373" cy="887373"/>
            </a:xfrm>
            <a:prstGeom prst="ellipse">
              <a:avLst/>
            </a:prstGeom>
            <a:gradFill flip="none" rotWithShape="1">
              <a:gsLst>
                <a:gs pos="0">
                  <a:srgbClr val="FF6600"/>
                </a:gs>
                <a:gs pos="75000">
                  <a:srgbClr val="FF0000"/>
                </a:gs>
              </a:gsLst>
              <a:lin ang="2700000" scaled="1"/>
              <a:tileRect/>
            </a:gradFill>
            <a:ln>
              <a:noFill/>
            </a:ln>
            <a:scene3d>
              <a:camera prst="isometricTopUp"/>
              <a:lightRig rig="twoPt" dir="t"/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9" name="Oval 3">
            <a:extLst>
              <a:ext uri="{FF2B5EF4-FFF2-40B4-BE49-F238E27FC236}">
                <a16:creationId xmlns:a16="http://schemas.microsoft.com/office/drawing/2014/main" id="{0EA69CD5-6F2E-469C-8869-0B5F20E74EF7}"/>
              </a:ext>
            </a:extLst>
          </p:cNvPr>
          <p:cNvSpPr/>
          <p:nvPr/>
        </p:nvSpPr>
        <p:spPr>
          <a:xfrm>
            <a:off x="5291325" y="3652645"/>
            <a:ext cx="4121099" cy="1042553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70000">
                <a:srgbClr val="E7E7E7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254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0" name="Group 2">
            <a:extLst>
              <a:ext uri="{FF2B5EF4-FFF2-40B4-BE49-F238E27FC236}">
                <a16:creationId xmlns:a16="http://schemas.microsoft.com/office/drawing/2014/main" id="{9D9266A0-A999-43E0-B283-1BA2FA8EA0EF}"/>
              </a:ext>
            </a:extLst>
          </p:cNvPr>
          <p:cNvGrpSpPr/>
          <p:nvPr/>
        </p:nvGrpSpPr>
        <p:grpSpPr>
          <a:xfrm>
            <a:off x="5690220" y="847504"/>
            <a:ext cx="3407906" cy="3396530"/>
            <a:chOff x="4411280" y="465247"/>
            <a:chExt cx="3407906" cy="3396530"/>
          </a:xfrm>
        </p:grpSpPr>
        <p:sp>
          <p:nvSpPr>
            <p:cNvPr id="81" name="Oval 5">
              <a:extLst>
                <a:ext uri="{FF2B5EF4-FFF2-40B4-BE49-F238E27FC236}">
                  <a16:creationId xmlns:a16="http://schemas.microsoft.com/office/drawing/2014/main" id="{B8121F49-8229-4034-B64F-F49123B8F8AC}"/>
                </a:ext>
              </a:extLst>
            </p:cNvPr>
            <p:cNvSpPr/>
            <p:nvPr/>
          </p:nvSpPr>
          <p:spPr>
            <a:xfrm>
              <a:off x="4445237" y="465247"/>
              <a:ext cx="3372305" cy="3372305"/>
            </a:xfrm>
            <a:prstGeom prst="ellipse">
              <a:avLst/>
            </a:prstGeom>
            <a:gradFill flip="none" rotWithShape="1">
              <a:gsLst>
                <a:gs pos="96460">
                  <a:srgbClr val="008A87"/>
                </a:gs>
                <a:gs pos="59000">
                  <a:srgbClr val="00D5D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2" name="Oval 6">
              <a:extLst>
                <a:ext uri="{FF2B5EF4-FFF2-40B4-BE49-F238E27FC236}">
                  <a16:creationId xmlns:a16="http://schemas.microsoft.com/office/drawing/2014/main" id="{DF0CD129-2FB7-4FD7-9AD4-6AA449EBBB3D}"/>
                </a:ext>
              </a:extLst>
            </p:cNvPr>
            <p:cNvSpPr/>
            <p:nvPr/>
          </p:nvSpPr>
          <p:spPr>
            <a:xfrm rot="20887834">
              <a:off x="5203753" y="716140"/>
              <a:ext cx="1594055" cy="1441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279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239">
              <a:extLst>
                <a:ext uri="{FF2B5EF4-FFF2-40B4-BE49-F238E27FC236}">
                  <a16:creationId xmlns:a16="http://schemas.microsoft.com/office/drawing/2014/main" id="{1C4317F3-876B-4D6B-BCC4-C8983B6FD783}"/>
                </a:ext>
              </a:extLst>
            </p:cNvPr>
            <p:cNvSpPr/>
            <p:nvPr/>
          </p:nvSpPr>
          <p:spPr>
            <a:xfrm>
              <a:off x="4411280" y="489472"/>
              <a:ext cx="3372305" cy="3372305"/>
            </a:xfrm>
            <a:prstGeom prst="ellipse">
              <a:avLst/>
            </a:prstGeom>
            <a:gradFill flip="none" rotWithShape="1">
              <a:gsLst>
                <a:gs pos="96460">
                  <a:srgbClr val="008A87"/>
                </a:gs>
                <a:gs pos="0">
                  <a:srgbClr val="66FFFF">
                    <a:alpha val="0"/>
                  </a:srgbClr>
                </a:gs>
                <a:gs pos="66000">
                  <a:srgbClr val="00D5D0"/>
                </a:gs>
              </a:gsLst>
              <a:lin ang="54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4" name="Picture 404">
              <a:extLst>
                <a:ext uri="{FF2B5EF4-FFF2-40B4-BE49-F238E27FC236}">
                  <a16:creationId xmlns:a16="http://schemas.microsoft.com/office/drawing/2014/main" id="{D0CD3AE7-CAFF-4868-A481-AAE4B3539E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-5000"/>
                      </a14:imgEffect>
                      <a14:imgEffect>
                        <a14:brightnessContrast bright="37000" contrast="-100000"/>
                      </a14:imgEffect>
                    </a14:imgLayer>
                  </a14:imgProps>
                </a:ext>
              </a:extLst>
            </a:blip>
            <a:srcRect l="13806" r="5692"/>
            <a:stretch>
              <a:fillRect/>
            </a:stretch>
          </p:blipFill>
          <p:spPr>
            <a:xfrm>
              <a:off x="4446881" y="1008685"/>
              <a:ext cx="3372305" cy="2508998"/>
            </a:xfrm>
            <a:custGeom>
              <a:avLst/>
              <a:gdLst>
                <a:gd name="connsiteX0" fmla="*/ 485821 w 3695606"/>
                <a:gd name="connsiteY0" fmla="*/ 0 h 2749534"/>
                <a:gd name="connsiteX1" fmla="*/ 3209786 w 3695606"/>
                <a:gd name="connsiteY1" fmla="*/ 0 h 2749534"/>
                <a:gd name="connsiteX2" fmla="*/ 3273657 w 3695606"/>
                <a:gd name="connsiteY2" fmla="*/ 70277 h 2749534"/>
                <a:gd name="connsiteX3" fmla="*/ 3695606 w 3695606"/>
                <a:gd name="connsiteY3" fmla="*/ 1245651 h 2749534"/>
                <a:gd name="connsiteX4" fmla="*/ 3023177 w 3695606"/>
                <a:gd name="connsiteY4" fmla="*/ 2671506 h 2749534"/>
                <a:gd name="connsiteX5" fmla="*/ 2918831 w 3695606"/>
                <a:gd name="connsiteY5" fmla="*/ 2749534 h 2749534"/>
                <a:gd name="connsiteX6" fmla="*/ 776775 w 3695606"/>
                <a:gd name="connsiteY6" fmla="*/ 2749534 h 2749534"/>
                <a:gd name="connsiteX7" fmla="*/ 672429 w 3695606"/>
                <a:gd name="connsiteY7" fmla="*/ 2671506 h 2749534"/>
                <a:gd name="connsiteX8" fmla="*/ 0 w 3695606"/>
                <a:gd name="connsiteY8" fmla="*/ 1245651 h 2749534"/>
                <a:gd name="connsiteX9" fmla="*/ 421949 w 3695606"/>
                <a:gd name="connsiteY9" fmla="*/ 70277 h 2749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95606" h="2749534">
                  <a:moveTo>
                    <a:pt x="485821" y="0"/>
                  </a:moveTo>
                  <a:lnTo>
                    <a:pt x="3209786" y="0"/>
                  </a:lnTo>
                  <a:lnTo>
                    <a:pt x="3273657" y="70277"/>
                  </a:lnTo>
                  <a:cubicBezTo>
                    <a:pt x="3537258" y="389686"/>
                    <a:pt x="3695606" y="799177"/>
                    <a:pt x="3695606" y="1245651"/>
                  </a:cubicBezTo>
                  <a:cubicBezTo>
                    <a:pt x="3695606" y="1819690"/>
                    <a:pt x="3433846" y="2332591"/>
                    <a:pt x="3023177" y="2671506"/>
                  </a:cubicBezTo>
                  <a:lnTo>
                    <a:pt x="2918831" y="2749534"/>
                  </a:lnTo>
                  <a:lnTo>
                    <a:pt x="776775" y="2749534"/>
                  </a:lnTo>
                  <a:lnTo>
                    <a:pt x="672429" y="2671506"/>
                  </a:lnTo>
                  <a:cubicBezTo>
                    <a:pt x="261760" y="2332591"/>
                    <a:pt x="0" y="1819690"/>
                    <a:pt x="0" y="1245651"/>
                  </a:cubicBezTo>
                  <a:cubicBezTo>
                    <a:pt x="0" y="799177"/>
                    <a:pt x="158349" y="389686"/>
                    <a:pt x="421949" y="70277"/>
                  </a:cubicBezTo>
                  <a:close/>
                </a:path>
              </a:pathLst>
            </a:custGeom>
          </p:spPr>
        </p:pic>
        <p:sp>
          <p:nvSpPr>
            <p:cNvPr id="85" name="Freeform: Shape 406">
              <a:extLst>
                <a:ext uri="{FF2B5EF4-FFF2-40B4-BE49-F238E27FC236}">
                  <a16:creationId xmlns:a16="http://schemas.microsoft.com/office/drawing/2014/main" id="{FA3DD61D-B12E-40CA-AE14-00659E406122}"/>
                </a:ext>
              </a:extLst>
            </p:cNvPr>
            <p:cNvSpPr/>
            <p:nvPr/>
          </p:nvSpPr>
          <p:spPr>
            <a:xfrm>
              <a:off x="5036716" y="3404551"/>
              <a:ext cx="2266733" cy="450691"/>
            </a:xfrm>
            <a:custGeom>
              <a:avLst/>
              <a:gdLst>
                <a:gd name="connsiteX0" fmla="*/ 2484043 w 2484043"/>
                <a:gd name="connsiteY0" fmla="*/ 0 h 493898"/>
                <a:gd name="connsiteX1" fmla="*/ 2404879 w 2484043"/>
                <a:gd name="connsiteY1" fmla="*/ 71950 h 493898"/>
                <a:gd name="connsiteX2" fmla="*/ 1229505 w 2484043"/>
                <a:gd name="connsiteY2" fmla="*/ 493898 h 493898"/>
                <a:gd name="connsiteX3" fmla="*/ 54131 w 2484043"/>
                <a:gd name="connsiteY3" fmla="*/ 71950 h 493898"/>
                <a:gd name="connsiteX4" fmla="*/ 0 w 2484043"/>
                <a:gd name="connsiteY4" fmla="*/ 22752 h 493898"/>
                <a:gd name="connsiteX5" fmla="*/ 31701 w 2484043"/>
                <a:gd name="connsiteY5" fmla="*/ 34213 h 493898"/>
                <a:gd name="connsiteX6" fmla="*/ 1210554 w 2484043"/>
                <a:gd name="connsiteY6" fmla="*/ 212819 h 493898"/>
                <a:gd name="connsiteX7" fmla="*/ 2389407 w 2484043"/>
                <a:gd name="connsiteY7" fmla="*/ 34213 h 493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84043" h="493898">
                  <a:moveTo>
                    <a:pt x="2484043" y="0"/>
                  </a:moveTo>
                  <a:lnTo>
                    <a:pt x="2404879" y="71950"/>
                  </a:lnTo>
                  <a:cubicBezTo>
                    <a:pt x="2085470" y="335550"/>
                    <a:pt x="1675979" y="493898"/>
                    <a:pt x="1229505" y="493898"/>
                  </a:cubicBezTo>
                  <a:cubicBezTo>
                    <a:pt x="783031" y="493898"/>
                    <a:pt x="373540" y="335550"/>
                    <a:pt x="54131" y="71950"/>
                  </a:cubicBezTo>
                  <a:lnTo>
                    <a:pt x="0" y="22752"/>
                  </a:lnTo>
                  <a:lnTo>
                    <a:pt x="31701" y="34213"/>
                  </a:lnTo>
                  <a:cubicBezTo>
                    <a:pt x="394033" y="149222"/>
                    <a:pt x="792397" y="212819"/>
                    <a:pt x="1210554" y="212819"/>
                  </a:cubicBezTo>
                  <a:cubicBezTo>
                    <a:pt x="1628711" y="212819"/>
                    <a:pt x="2027075" y="149222"/>
                    <a:pt x="2389407" y="34213"/>
                  </a:cubicBezTo>
                  <a:close/>
                </a:path>
              </a:pathLst>
            </a:custGeom>
            <a:gradFill flip="none" rotWithShape="1">
              <a:gsLst>
                <a:gs pos="96000">
                  <a:srgbClr val="01FFFF">
                    <a:alpha val="44000"/>
                  </a:srgbClr>
                </a:gs>
                <a:gs pos="63000">
                  <a:srgbClr val="66FFFF">
                    <a:alpha val="0"/>
                  </a:srgbClr>
                </a:gs>
              </a:gsLst>
              <a:lin ang="54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86" name="Group 4">
            <a:extLst>
              <a:ext uri="{FF2B5EF4-FFF2-40B4-BE49-F238E27FC236}">
                <a16:creationId xmlns:a16="http://schemas.microsoft.com/office/drawing/2014/main" id="{099FB139-BE3D-4EFD-9ECB-5B2ADF2C8DB5}"/>
              </a:ext>
            </a:extLst>
          </p:cNvPr>
          <p:cNvGrpSpPr/>
          <p:nvPr/>
        </p:nvGrpSpPr>
        <p:grpSpPr>
          <a:xfrm>
            <a:off x="1773306" y="3248431"/>
            <a:ext cx="3158063" cy="1975577"/>
            <a:chOff x="382384" y="1705634"/>
            <a:chExt cx="2719846" cy="1975577"/>
          </a:xfrm>
        </p:grpSpPr>
        <p:sp>
          <p:nvSpPr>
            <p:cNvPr id="87" name="TextBox 407">
              <a:extLst>
                <a:ext uri="{FF2B5EF4-FFF2-40B4-BE49-F238E27FC236}">
                  <a16:creationId xmlns:a16="http://schemas.microsoft.com/office/drawing/2014/main" id="{43D43DC5-BAE0-4F4C-A2C3-AC10F78155EF}"/>
                </a:ext>
              </a:extLst>
            </p:cNvPr>
            <p:cNvSpPr txBox="1"/>
            <p:nvPr/>
          </p:nvSpPr>
          <p:spPr>
            <a:xfrm>
              <a:off x="513777" y="2357772"/>
              <a:ext cx="216807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chemeClr val="tx1">
                      <a:alpha val="46000"/>
                    </a:schemeClr>
                  </a:solidFill>
                  <a:latin typeface="Century Gothic" panose="020B0502020202020204" pitchFamily="34" charset="0"/>
                </a:rPr>
                <a:t>مصابيح الكشف عن</a:t>
              </a:r>
            </a:p>
            <a:p>
              <a:pPr algn="ctr"/>
              <a:r>
                <a:rPr lang="ar-SY" sz="2000" b="1" dirty="0">
                  <a:solidFill>
                    <a:schemeClr val="tx1">
                      <a:alpha val="46000"/>
                    </a:schemeClr>
                  </a:solidFill>
                  <a:latin typeface="Century Gothic" panose="020B0502020202020204" pitchFamily="34" charset="0"/>
                </a:rPr>
                <a:t>أوراق العملة.</a:t>
              </a:r>
            </a:p>
            <a:p>
              <a:pPr algn="ctr"/>
              <a:r>
                <a:rPr lang="ar-SY" sz="2000" b="1" dirty="0">
                  <a:solidFill>
                    <a:schemeClr val="tx1">
                      <a:alpha val="46000"/>
                    </a:schemeClr>
                  </a:solidFill>
                  <a:latin typeface="Century Gothic" panose="020B0502020202020204" pitchFamily="34" charset="0"/>
                </a:rPr>
                <a:t>تعقيم الأدوات الطبية.</a:t>
              </a:r>
            </a:p>
            <a:p>
              <a:pPr algn="ctr"/>
              <a:r>
                <a:rPr lang="ar-SY" sz="2000" b="1" dirty="0">
                  <a:solidFill>
                    <a:schemeClr val="tx1">
                      <a:alpha val="46000"/>
                    </a:schemeClr>
                  </a:solidFill>
                  <a:latin typeface="Century Gothic" panose="020B0502020202020204" pitchFamily="34" charset="0"/>
                </a:rPr>
                <a:t>علاج الأمراض الجلدية.</a:t>
              </a:r>
            </a:p>
          </p:txBody>
        </p:sp>
        <p:sp>
          <p:nvSpPr>
            <p:cNvPr id="88" name="TextBox 408">
              <a:extLst>
                <a:ext uri="{FF2B5EF4-FFF2-40B4-BE49-F238E27FC236}">
                  <a16:creationId xmlns:a16="http://schemas.microsoft.com/office/drawing/2014/main" id="{BE6276ED-43D7-4507-92B9-E410476065A4}"/>
                </a:ext>
              </a:extLst>
            </p:cNvPr>
            <p:cNvSpPr txBox="1"/>
            <p:nvPr/>
          </p:nvSpPr>
          <p:spPr>
            <a:xfrm>
              <a:off x="382384" y="1705634"/>
              <a:ext cx="27198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>
                  <a:solidFill>
                    <a:srgbClr val="CC3300"/>
                  </a:solidFill>
                  <a:latin typeface="Century Gothic" panose="020B0502020202020204" pitchFamily="34" charset="0"/>
                </a:rPr>
                <a:t>الأشعة فوق البنفسجية</a:t>
              </a:r>
            </a:p>
          </p:txBody>
        </p:sp>
      </p:grpSp>
      <p:grpSp>
        <p:nvGrpSpPr>
          <p:cNvPr id="89" name="Group 8">
            <a:extLst>
              <a:ext uri="{FF2B5EF4-FFF2-40B4-BE49-F238E27FC236}">
                <a16:creationId xmlns:a16="http://schemas.microsoft.com/office/drawing/2014/main" id="{37636EDF-F7CC-4031-89F5-35C1555DEF78}"/>
              </a:ext>
            </a:extLst>
          </p:cNvPr>
          <p:cNvGrpSpPr/>
          <p:nvPr/>
        </p:nvGrpSpPr>
        <p:grpSpPr>
          <a:xfrm>
            <a:off x="4061793" y="4898351"/>
            <a:ext cx="3748709" cy="1955040"/>
            <a:chOff x="2896544" y="5136404"/>
            <a:chExt cx="3748709" cy="1955040"/>
          </a:xfrm>
        </p:grpSpPr>
        <p:sp>
          <p:nvSpPr>
            <p:cNvPr id="90" name="TextBox 411">
              <a:extLst>
                <a:ext uri="{FF2B5EF4-FFF2-40B4-BE49-F238E27FC236}">
                  <a16:creationId xmlns:a16="http://schemas.microsoft.com/office/drawing/2014/main" id="{A7D711BD-EA14-4D6D-A6D1-CC21F5843BB4}"/>
                </a:ext>
              </a:extLst>
            </p:cNvPr>
            <p:cNvSpPr txBox="1"/>
            <p:nvPr/>
          </p:nvSpPr>
          <p:spPr>
            <a:xfrm>
              <a:off x="2896544" y="5460228"/>
              <a:ext cx="3748709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chemeClr val="tx1">
                      <a:alpha val="46000"/>
                    </a:schemeClr>
                  </a:solidFill>
                  <a:latin typeface="Century Gothic" panose="020B0502020202020204" pitchFamily="34" charset="0"/>
                </a:rPr>
                <a:t>التصوير الحراري.</a:t>
              </a:r>
            </a:p>
            <a:p>
              <a:pPr algn="ctr"/>
              <a:r>
                <a:rPr lang="ar-SY" sz="2000" b="1" dirty="0">
                  <a:solidFill>
                    <a:schemeClr val="tx1">
                      <a:alpha val="46000"/>
                    </a:schemeClr>
                  </a:solidFill>
                  <a:latin typeface="Century Gothic" panose="020B0502020202020204" pitchFamily="34" charset="0"/>
                </a:rPr>
                <a:t>أجهزة الاستشعار عن بعد.</a:t>
              </a:r>
            </a:p>
            <a:p>
              <a:pPr algn="ctr"/>
              <a:r>
                <a:rPr lang="ar-SY" sz="2000" b="1" dirty="0">
                  <a:solidFill>
                    <a:schemeClr val="tx1">
                      <a:alpha val="46000"/>
                    </a:schemeClr>
                  </a:solidFill>
                  <a:latin typeface="Century Gothic" panose="020B0502020202020204" pitchFamily="34" charset="0"/>
                </a:rPr>
                <a:t>الكاميرات والمناظير</a:t>
              </a:r>
            </a:p>
            <a:p>
              <a:pPr algn="ctr"/>
              <a:r>
                <a:rPr lang="ar-SY" sz="2000" b="1" dirty="0">
                  <a:solidFill>
                    <a:schemeClr val="tx1">
                      <a:alpha val="46000"/>
                    </a:schemeClr>
                  </a:solidFill>
                  <a:latin typeface="Century Gothic" panose="020B0502020202020204" pitchFamily="34" charset="0"/>
                </a:rPr>
                <a:t>الخاصة بالرؤية الليلية.</a:t>
              </a:r>
            </a:p>
            <a:p>
              <a:pPr algn="ctr"/>
              <a:r>
                <a:rPr lang="ar-SY" sz="2000" b="1" dirty="0">
                  <a:solidFill>
                    <a:schemeClr val="tx1">
                      <a:alpha val="46000"/>
                    </a:schemeClr>
                  </a:solidFill>
                  <a:latin typeface="Century Gothic" panose="020B0502020202020204" pitchFamily="34" charset="0"/>
                </a:rPr>
                <a:t>أجهزة التحكم عن بعد.</a:t>
              </a:r>
            </a:p>
          </p:txBody>
        </p:sp>
        <p:sp>
          <p:nvSpPr>
            <p:cNvPr id="91" name="TextBox 412">
              <a:extLst>
                <a:ext uri="{FF2B5EF4-FFF2-40B4-BE49-F238E27FC236}">
                  <a16:creationId xmlns:a16="http://schemas.microsoft.com/office/drawing/2014/main" id="{6AC6B39C-2F44-4D5A-9B2C-4D0718056B16}"/>
                </a:ext>
              </a:extLst>
            </p:cNvPr>
            <p:cNvSpPr txBox="1"/>
            <p:nvPr/>
          </p:nvSpPr>
          <p:spPr>
            <a:xfrm>
              <a:off x="3279629" y="5136404"/>
              <a:ext cx="27122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>
                  <a:solidFill>
                    <a:srgbClr val="006E6A"/>
                  </a:solidFill>
                  <a:latin typeface="Century Gothic" panose="020B0502020202020204" pitchFamily="34" charset="0"/>
                </a:rPr>
                <a:t>الأشعة تحت الحمراء</a:t>
              </a:r>
            </a:p>
          </p:txBody>
        </p:sp>
      </p:grpSp>
      <p:grpSp>
        <p:nvGrpSpPr>
          <p:cNvPr id="92" name="Group 9">
            <a:extLst>
              <a:ext uri="{FF2B5EF4-FFF2-40B4-BE49-F238E27FC236}">
                <a16:creationId xmlns:a16="http://schemas.microsoft.com/office/drawing/2014/main" id="{82142BD9-C6CB-4031-915B-C4CDE567712C}"/>
              </a:ext>
            </a:extLst>
          </p:cNvPr>
          <p:cNvGrpSpPr/>
          <p:nvPr/>
        </p:nvGrpSpPr>
        <p:grpSpPr>
          <a:xfrm>
            <a:off x="9568776" y="3809212"/>
            <a:ext cx="2547596" cy="2135466"/>
            <a:chOff x="8669268" y="3993062"/>
            <a:chExt cx="2547596" cy="2135466"/>
          </a:xfrm>
        </p:grpSpPr>
        <p:sp>
          <p:nvSpPr>
            <p:cNvPr id="93" name="TextBox 413">
              <a:extLst>
                <a:ext uri="{FF2B5EF4-FFF2-40B4-BE49-F238E27FC236}">
                  <a16:creationId xmlns:a16="http://schemas.microsoft.com/office/drawing/2014/main" id="{80AFB1E7-948F-44A6-B575-A844828008F0}"/>
                </a:ext>
              </a:extLst>
            </p:cNvPr>
            <p:cNvSpPr txBox="1"/>
            <p:nvPr/>
          </p:nvSpPr>
          <p:spPr>
            <a:xfrm>
              <a:off x="8669268" y="5112865"/>
              <a:ext cx="216807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chemeClr val="tx1">
                      <a:alpha val="46000"/>
                    </a:schemeClr>
                  </a:solidFill>
                  <a:latin typeface="Century Gothic" panose="020B0502020202020204" pitchFamily="34" charset="0"/>
                </a:rPr>
                <a:t>قتل الجراثيم في الأطعمة</a:t>
              </a:r>
            </a:p>
            <a:p>
              <a:pPr algn="ctr"/>
              <a:r>
                <a:rPr lang="ar-SY" sz="2000" b="1" dirty="0">
                  <a:solidFill>
                    <a:schemeClr val="tx1">
                      <a:alpha val="46000"/>
                    </a:schemeClr>
                  </a:solidFill>
                  <a:latin typeface="Century Gothic" panose="020B0502020202020204" pitchFamily="34" charset="0"/>
                </a:rPr>
                <a:t>المعلَّبة</a:t>
              </a:r>
            </a:p>
            <a:p>
              <a:pPr algn="ctr"/>
              <a:r>
                <a:rPr lang="ar-SY" sz="2000" b="1" dirty="0">
                  <a:solidFill>
                    <a:schemeClr val="tx1">
                      <a:alpha val="46000"/>
                    </a:schemeClr>
                  </a:solidFill>
                  <a:latin typeface="Century Gothic" panose="020B0502020202020204" pitchFamily="34" charset="0"/>
                </a:rPr>
                <a:t>قتل الخلايا السرطانية</a:t>
              </a:r>
            </a:p>
          </p:txBody>
        </p:sp>
        <p:sp>
          <p:nvSpPr>
            <p:cNvPr id="96" name="TextBox 414">
              <a:extLst>
                <a:ext uri="{FF2B5EF4-FFF2-40B4-BE49-F238E27FC236}">
                  <a16:creationId xmlns:a16="http://schemas.microsoft.com/office/drawing/2014/main" id="{4756AAAE-F215-4E17-8B97-3F600A74C4F0}"/>
                </a:ext>
              </a:extLst>
            </p:cNvPr>
            <p:cNvSpPr txBox="1"/>
            <p:nvPr/>
          </p:nvSpPr>
          <p:spPr>
            <a:xfrm>
              <a:off x="9460636" y="3993062"/>
              <a:ext cx="17562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>
                  <a:solidFill>
                    <a:srgbClr val="FB2B00"/>
                  </a:solidFill>
                  <a:latin typeface="Century Gothic" panose="020B0502020202020204" pitchFamily="34" charset="0"/>
                </a:rPr>
                <a:t>أشعة جاما</a:t>
              </a:r>
            </a:p>
          </p:txBody>
        </p:sp>
      </p:grpSp>
      <p:grpSp>
        <p:nvGrpSpPr>
          <p:cNvPr id="98" name="Group 10">
            <a:extLst>
              <a:ext uri="{FF2B5EF4-FFF2-40B4-BE49-F238E27FC236}">
                <a16:creationId xmlns:a16="http://schemas.microsoft.com/office/drawing/2014/main" id="{31387CCB-30BF-49C5-A09C-EB6E4FDD0E77}"/>
              </a:ext>
            </a:extLst>
          </p:cNvPr>
          <p:cNvGrpSpPr/>
          <p:nvPr/>
        </p:nvGrpSpPr>
        <p:grpSpPr>
          <a:xfrm>
            <a:off x="9673442" y="1418638"/>
            <a:ext cx="2663971" cy="1799266"/>
            <a:chOff x="9120353" y="2337403"/>
            <a:chExt cx="2663971" cy="1799266"/>
          </a:xfrm>
        </p:grpSpPr>
        <p:sp>
          <p:nvSpPr>
            <p:cNvPr id="99" name="TextBox 415">
              <a:extLst>
                <a:ext uri="{FF2B5EF4-FFF2-40B4-BE49-F238E27FC236}">
                  <a16:creationId xmlns:a16="http://schemas.microsoft.com/office/drawing/2014/main" id="{C2BEB32C-CF64-4750-938E-28F06ADF1AD9}"/>
                </a:ext>
              </a:extLst>
            </p:cNvPr>
            <p:cNvSpPr txBox="1"/>
            <p:nvPr/>
          </p:nvSpPr>
          <p:spPr>
            <a:xfrm>
              <a:off x="9120353" y="3121006"/>
              <a:ext cx="266397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chemeClr val="tx1">
                      <a:alpha val="46000"/>
                    </a:schemeClr>
                  </a:solidFill>
                  <a:latin typeface="Century Gothic" panose="020B0502020202020204" pitchFamily="34" charset="0"/>
                </a:rPr>
                <a:t>بث التلفاز</a:t>
              </a:r>
            </a:p>
            <a:p>
              <a:pPr algn="ctr"/>
              <a:r>
                <a:rPr lang="ar-SY" sz="2000" b="1" dirty="0">
                  <a:solidFill>
                    <a:schemeClr val="tx1">
                      <a:alpha val="46000"/>
                    </a:schemeClr>
                  </a:solidFill>
                  <a:latin typeface="Century Gothic" panose="020B0502020202020204" pitchFamily="34" charset="0"/>
                </a:rPr>
                <a:t> الاتصالات اللاسلكية في</a:t>
              </a:r>
            </a:p>
            <a:p>
              <a:pPr algn="ctr"/>
              <a:r>
                <a:rPr lang="ar-SY" sz="2000" b="1" dirty="0">
                  <a:solidFill>
                    <a:schemeClr val="tx1">
                      <a:alpha val="46000"/>
                    </a:schemeClr>
                  </a:solidFill>
                  <a:latin typeface="Century Gothic" panose="020B0502020202020204" pitchFamily="34" charset="0"/>
                </a:rPr>
                <a:t>الملاحة البحرية والجوية.</a:t>
              </a:r>
              <a:endParaRPr lang="en-US" sz="2000" b="1" dirty="0">
                <a:solidFill>
                  <a:schemeClr val="tx1">
                    <a:alpha val="46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00" name="TextBox 416">
              <a:extLst>
                <a:ext uri="{FF2B5EF4-FFF2-40B4-BE49-F238E27FC236}">
                  <a16:creationId xmlns:a16="http://schemas.microsoft.com/office/drawing/2014/main" id="{C9B77C12-0ECA-4D6C-B2E5-C11A8A4922DA}"/>
                </a:ext>
              </a:extLst>
            </p:cNvPr>
            <p:cNvSpPr txBox="1"/>
            <p:nvPr/>
          </p:nvSpPr>
          <p:spPr>
            <a:xfrm>
              <a:off x="9807055" y="2337403"/>
              <a:ext cx="17562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>
                  <a:solidFill>
                    <a:srgbClr val="169007"/>
                  </a:solidFill>
                  <a:latin typeface="Century Gothic" panose="020B0502020202020204" pitchFamily="34" charset="0"/>
                </a:rPr>
                <a:t>موجات الراديو</a:t>
              </a:r>
              <a:endParaRPr lang="en-US" sz="2400" b="1" dirty="0">
                <a:solidFill>
                  <a:srgbClr val="169007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101" name="Freeform: Shape 189">
            <a:extLst>
              <a:ext uri="{FF2B5EF4-FFF2-40B4-BE49-F238E27FC236}">
                <a16:creationId xmlns:a16="http://schemas.microsoft.com/office/drawing/2014/main" id="{3A0C2818-4525-42C2-9DB9-9676CCC7E39F}"/>
              </a:ext>
            </a:extLst>
          </p:cNvPr>
          <p:cNvSpPr/>
          <p:nvPr/>
        </p:nvSpPr>
        <p:spPr>
          <a:xfrm>
            <a:off x="3658240" y="3716344"/>
            <a:ext cx="638628" cy="319315"/>
          </a:xfrm>
          <a:custGeom>
            <a:avLst/>
            <a:gdLst>
              <a:gd name="connsiteX0" fmla="*/ 638628 w 638628"/>
              <a:gd name="connsiteY0" fmla="*/ 319315 h 319315"/>
              <a:gd name="connsiteX1" fmla="*/ 420914 w 638628"/>
              <a:gd name="connsiteY1" fmla="*/ 0 h 319315"/>
              <a:gd name="connsiteX2" fmla="*/ 0 w 638628"/>
              <a:gd name="connsiteY2" fmla="*/ 0 h 319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38628" h="319315">
                <a:moveTo>
                  <a:pt x="638628" y="319315"/>
                </a:moveTo>
                <a:lnTo>
                  <a:pt x="420914" y="0"/>
                </a:lnTo>
                <a:lnTo>
                  <a:pt x="0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Freeform: Shape 417">
            <a:extLst>
              <a:ext uri="{FF2B5EF4-FFF2-40B4-BE49-F238E27FC236}">
                <a16:creationId xmlns:a16="http://schemas.microsoft.com/office/drawing/2014/main" id="{FB4E4309-EDAE-4F9D-AF78-C0512AE086CB}"/>
              </a:ext>
            </a:extLst>
          </p:cNvPr>
          <p:cNvSpPr/>
          <p:nvPr/>
        </p:nvSpPr>
        <p:spPr>
          <a:xfrm flipH="1">
            <a:off x="10347270" y="4344634"/>
            <a:ext cx="696686" cy="203200"/>
          </a:xfrm>
          <a:custGeom>
            <a:avLst/>
            <a:gdLst>
              <a:gd name="connsiteX0" fmla="*/ 696686 w 696686"/>
              <a:gd name="connsiteY0" fmla="*/ 203200 h 203200"/>
              <a:gd name="connsiteX1" fmla="*/ 595086 w 696686"/>
              <a:gd name="connsiteY1" fmla="*/ 0 h 203200"/>
              <a:gd name="connsiteX2" fmla="*/ 0 w 696686"/>
              <a:gd name="connsiteY2" fmla="*/ 0 h 20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96686" h="203200">
                <a:moveTo>
                  <a:pt x="696686" y="203200"/>
                </a:moveTo>
                <a:lnTo>
                  <a:pt x="595086" y="0"/>
                </a:lnTo>
                <a:lnTo>
                  <a:pt x="0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Freeform: Shape 418">
            <a:extLst>
              <a:ext uri="{FF2B5EF4-FFF2-40B4-BE49-F238E27FC236}">
                <a16:creationId xmlns:a16="http://schemas.microsoft.com/office/drawing/2014/main" id="{611AE0FF-3BEB-48A8-AA24-995CD6ED715E}"/>
              </a:ext>
            </a:extLst>
          </p:cNvPr>
          <p:cNvSpPr/>
          <p:nvPr/>
        </p:nvSpPr>
        <p:spPr>
          <a:xfrm flipH="1">
            <a:off x="10624225" y="1872484"/>
            <a:ext cx="638628" cy="319315"/>
          </a:xfrm>
          <a:custGeom>
            <a:avLst/>
            <a:gdLst>
              <a:gd name="connsiteX0" fmla="*/ 638628 w 638628"/>
              <a:gd name="connsiteY0" fmla="*/ 319315 h 319315"/>
              <a:gd name="connsiteX1" fmla="*/ 420914 w 638628"/>
              <a:gd name="connsiteY1" fmla="*/ 0 h 319315"/>
              <a:gd name="connsiteX2" fmla="*/ 0 w 638628"/>
              <a:gd name="connsiteY2" fmla="*/ 0 h 319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38628" h="319315">
                <a:moveTo>
                  <a:pt x="638628" y="319315"/>
                </a:moveTo>
                <a:lnTo>
                  <a:pt x="420914" y="0"/>
                </a:lnTo>
                <a:lnTo>
                  <a:pt x="0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47">
            <a:extLst>
              <a:ext uri="{FF2B5EF4-FFF2-40B4-BE49-F238E27FC236}">
                <a16:creationId xmlns:a16="http://schemas.microsoft.com/office/drawing/2014/main" id="{3C86FCC5-2DB7-4CDA-9ED9-FD67BE140CCC}"/>
              </a:ext>
            </a:extLst>
          </p:cNvPr>
          <p:cNvSpPr/>
          <p:nvPr/>
        </p:nvSpPr>
        <p:spPr>
          <a:xfrm>
            <a:off x="4195307" y="4035659"/>
            <a:ext cx="1207274" cy="422143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C83F1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" name="Graphic 234">
            <a:extLst>
              <a:ext uri="{FF2B5EF4-FFF2-40B4-BE49-F238E27FC236}">
                <a16:creationId xmlns:a16="http://schemas.microsoft.com/office/drawing/2014/main" id="{B3DC3F09-7063-42B3-883E-7AFBC416786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139" y="2191799"/>
            <a:ext cx="1262074" cy="732164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114" name="Oval 49">
            <a:extLst>
              <a:ext uri="{FF2B5EF4-FFF2-40B4-BE49-F238E27FC236}">
                <a16:creationId xmlns:a16="http://schemas.microsoft.com/office/drawing/2014/main" id="{F35B464A-112D-4F2A-99D7-0AD527910273}"/>
              </a:ext>
            </a:extLst>
          </p:cNvPr>
          <p:cNvSpPr/>
          <p:nvPr/>
        </p:nvSpPr>
        <p:spPr>
          <a:xfrm>
            <a:off x="7274433" y="5141596"/>
            <a:ext cx="1207274" cy="422143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20717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6" name="Graphic 232">
            <a:extLst>
              <a:ext uri="{FF2B5EF4-FFF2-40B4-BE49-F238E27FC236}">
                <a16:creationId xmlns:a16="http://schemas.microsoft.com/office/drawing/2014/main" id="{1BD4B230-7F39-4284-9C93-A036DF9F7E7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007" y="4267474"/>
            <a:ext cx="1327366" cy="757279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117" name="Oval 50">
            <a:extLst>
              <a:ext uri="{FF2B5EF4-FFF2-40B4-BE49-F238E27FC236}">
                <a16:creationId xmlns:a16="http://schemas.microsoft.com/office/drawing/2014/main" id="{D2672F8A-8D2C-4C3E-A59D-98D3E30FB05F}"/>
              </a:ext>
            </a:extLst>
          </p:cNvPr>
          <p:cNvSpPr/>
          <p:nvPr/>
        </p:nvSpPr>
        <p:spPr>
          <a:xfrm>
            <a:off x="9181456" y="4138791"/>
            <a:ext cx="1207274" cy="422143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ED212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8" name="Graphic 238">
            <a:extLst>
              <a:ext uri="{FF2B5EF4-FFF2-40B4-BE49-F238E27FC236}">
                <a16:creationId xmlns:a16="http://schemas.microsoft.com/office/drawing/2014/main" id="{ACC7A939-6811-4766-84AF-3B1AFCF673B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4731" y="3248431"/>
            <a:ext cx="1125060" cy="602710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119" name="Oval 51">
            <a:extLst>
              <a:ext uri="{FF2B5EF4-FFF2-40B4-BE49-F238E27FC236}">
                <a16:creationId xmlns:a16="http://schemas.microsoft.com/office/drawing/2014/main" id="{6EFB8258-EF19-4832-89BA-D7EF3C557AED}"/>
              </a:ext>
            </a:extLst>
          </p:cNvPr>
          <p:cNvSpPr/>
          <p:nvPr/>
        </p:nvSpPr>
        <p:spPr>
          <a:xfrm>
            <a:off x="9289646" y="1599041"/>
            <a:ext cx="1207274" cy="422143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1F871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0" name="Graphic 236">
            <a:extLst>
              <a:ext uri="{FF2B5EF4-FFF2-40B4-BE49-F238E27FC236}">
                <a16:creationId xmlns:a16="http://schemas.microsoft.com/office/drawing/2014/main" id="{CCBA7CC1-EF70-4C94-A7B0-6D62B6CF39B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6418" y="653622"/>
            <a:ext cx="983159" cy="592499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82747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2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1" fill="hold" nodeType="click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17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18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10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2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5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1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5" presetID="2" presetClass="entr" presetSubtype="1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7" dur="500" fill="hold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8" dur="500" fill="hold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1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4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6" dur="500"/>
                                            <p:tgtEl>
                                              <p:spTgt spid="10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8" presetID="17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4" fill="hold">
                          <p:stCondLst>
                            <p:cond delay="indefinite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2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0" presetID="1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3" presetID="2" presetClass="entr" presetSubtype="1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65" dur="5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66" dur="5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6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0" dur="500"/>
                                            <p:tgtEl>
                                              <p:spTgt spid="1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72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4" dur="5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5" fill="hold">
                          <p:stCondLst>
                            <p:cond delay="indefinite"/>
                          </p:stCondLst>
                          <p:childTnLst>
                            <p:par>
                              <p:cTn id="7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7" presetID="2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1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4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6" dur="500"/>
                                            <p:tgtEl>
                                              <p:spTgt spid="1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8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0" dur="500"/>
                                            <p:tgtEl>
                                              <p:spTgt spid="1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9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4" dur="500"/>
                                            <p:tgtEl>
                                              <p:spTgt spid="10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9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8" dur="500"/>
                                            <p:tgtEl>
                                              <p:spTgt spid="9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9" fill="hold">
                          <p:stCondLst>
                            <p:cond delay="indefinite"/>
                          </p:stCondLst>
                          <p:childTnLst>
                            <p:par>
                              <p:cTn id="10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1" presetID="2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3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4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5" presetID="1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8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0" dur="500"/>
                                            <p:tgtEl>
                                              <p:spTgt spid="1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4" dur="500"/>
                                            <p:tgtEl>
                                              <p:spTgt spid="1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1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8" dur="500"/>
                                            <p:tgtEl>
                                              <p:spTgt spid="1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2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2" dur="500"/>
                                            <p:tgtEl>
                                              <p:spTgt spid="9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5" grpId="0" animBg="1"/>
          <p:bldP spid="46" grpId="0" animBg="1"/>
          <p:bldP spid="47" grpId="0" animBg="1"/>
          <p:bldP spid="48" grpId="0" animBg="1"/>
          <p:bldP spid="56" grpId="0" animBg="1"/>
          <p:bldP spid="79" grpId="0" animBg="1"/>
          <p:bldP spid="101" grpId="0" animBg="1"/>
          <p:bldP spid="109" grpId="0" animBg="1"/>
          <p:bldP spid="110" grpId="0" animBg="1"/>
          <p:bldP spid="111" grpId="0" animBg="1"/>
          <p:bldP spid="114" grpId="0" animBg="1"/>
          <p:bldP spid="117" grpId="0" animBg="1"/>
          <p:bldP spid="11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2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10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2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5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1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1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4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6" dur="500"/>
                                            <p:tgtEl>
                                              <p:spTgt spid="10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8" presetID="17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4" fill="hold">
                          <p:stCondLst>
                            <p:cond delay="indefinite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2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0" presetID="1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3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5" dur="5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6" dur="5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6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0" dur="500"/>
                                            <p:tgtEl>
                                              <p:spTgt spid="1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72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4" dur="5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5" fill="hold">
                          <p:stCondLst>
                            <p:cond delay="indefinite"/>
                          </p:stCondLst>
                          <p:childTnLst>
                            <p:par>
                              <p:cTn id="7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7" presetID="2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1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4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6" dur="500"/>
                                            <p:tgtEl>
                                              <p:spTgt spid="1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8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0" dur="500"/>
                                            <p:tgtEl>
                                              <p:spTgt spid="1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9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4" dur="500"/>
                                            <p:tgtEl>
                                              <p:spTgt spid="10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9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8" dur="500"/>
                                            <p:tgtEl>
                                              <p:spTgt spid="9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9" fill="hold">
                          <p:stCondLst>
                            <p:cond delay="indefinite"/>
                          </p:stCondLst>
                          <p:childTnLst>
                            <p:par>
                              <p:cTn id="10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1" presetID="2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3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4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5" presetID="1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8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0" dur="500"/>
                                            <p:tgtEl>
                                              <p:spTgt spid="1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4" dur="500"/>
                                            <p:tgtEl>
                                              <p:spTgt spid="1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1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8" dur="500"/>
                                            <p:tgtEl>
                                              <p:spTgt spid="1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2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2" dur="500"/>
                                            <p:tgtEl>
                                              <p:spTgt spid="9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5" grpId="0" animBg="1"/>
          <p:bldP spid="46" grpId="0" animBg="1"/>
          <p:bldP spid="47" grpId="0" animBg="1"/>
          <p:bldP spid="48" grpId="0" animBg="1"/>
          <p:bldP spid="56" grpId="0" animBg="1"/>
          <p:bldP spid="79" grpId="0" animBg="1"/>
          <p:bldP spid="101" grpId="0" animBg="1"/>
          <p:bldP spid="109" grpId="0" animBg="1"/>
          <p:bldP spid="110" grpId="0" animBg="1"/>
          <p:bldP spid="111" grpId="0" animBg="1"/>
          <p:bldP spid="114" grpId="0" animBg="1"/>
          <p:bldP spid="117" grpId="0" animBg="1"/>
          <p:bldP spid="119" grpId="0" animBg="1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C7324F54-E829-47E4-A440-25DE8F4093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166" y="2849586"/>
            <a:ext cx="987399" cy="571827"/>
          </a:xfrm>
          <a:prstGeom prst="rect">
            <a:avLst/>
          </a:prstGeom>
        </p:spPr>
      </p:pic>
      <p:sp>
        <p:nvSpPr>
          <p:cNvPr id="49" name="Trapezoid 48">
            <a:extLst>
              <a:ext uri="{FF2B5EF4-FFF2-40B4-BE49-F238E27FC236}">
                <a16:creationId xmlns:a16="http://schemas.microsoft.com/office/drawing/2014/main" id="{3919A275-ECE7-4CC0-9B16-8EA556F8FF80}"/>
              </a:ext>
            </a:extLst>
          </p:cNvPr>
          <p:cNvSpPr/>
          <p:nvPr/>
        </p:nvSpPr>
        <p:spPr>
          <a:xfrm>
            <a:off x="-480662" y="6619875"/>
            <a:ext cx="1208024" cy="238125"/>
          </a:xfrm>
          <a:prstGeom prst="trapezoid">
            <a:avLst>
              <a:gd name="adj" fmla="val 110268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innerShdw blurRad="635000">
              <a:prstClr val="black"/>
            </a:innerShdw>
          </a:effectLst>
          <a:scene3d>
            <a:camera prst="orthographicFront"/>
            <a:lightRig rig="threePt" dir="t"/>
          </a:scene3d>
          <a:sp3d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Block Arc 50">
            <a:extLst>
              <a:ext uri="{FF2B5EF4-FFF2-40B4-BE49-F238E27FC236}">
                <a16:creationId xmlns:a16="http://schemas.microsoft.com/office/drawing/2014/main" id="{9DD5E9EE-8E2C-422E-9CEF-C4DA77576D45}"/>
              </a:ext>
            </a:extLst>
          </p:cNvPr>
          <p:cNvSpPr/>
          <p:nvPr/>
        </p:nvSpPr>
        <p:spPr>
          <a:xfrm>
            <a:off x="-1853" y="175719"/>
            <a:ext cx="1842869" cy="2011680"/>
          </a:xfrm>
          <a:prstGeom prst="blockArc">
            <a:avLst>
              <a:gd name="adj1" fmla="val 10800000"/>
              <a:gd name="adj2" fmla="val 72660"/>
              <a:gd name="adj3" fmla="val 609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Trapezoid 59">
            <a:extLst>
              <a:ext uri="{FF2B5EF4-FFF2-40B4-BE49-F238E27FC236}">
                <a16:creationId xmlns:a16="http://schemas.microsoft.com/office/drawing/2014/main" id="{F9A6A69F-7E2B-41B9-8F05-F2407D5B7214}"/>
              </a:ext>
            </a:extLst>
          </p:cNvPr>
          <p:cNvSpPr/>
          <p:nvPr/>
        </p:nvSpPr>
        <p:spPr>
          <a:xfrm>
            <a:off x="1457831" y="1201071"/>
            <a:ext cx="647114" cy="327350"/>
          </a:xfrm>
          <a:prstGeom prst="trapezoid">
            <a:avLst>
              <a:gd name="adj" fmla="val 46659"/>
            </a:avLst>
          </a:prstGeom>
          <a:gradFill flip="none" rotWithShape="1">
            <a:gsLst>
              <a:gs pos="0">
                <a:srgbClr val="FF9900"/>
              </a:gs>
              <a:gs pos="58000">
                <a:srgbClr val="FFCC00"/>
              </a:gs>
              <a:gs pos="100000">
                <a:srgbClr val="FF99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8E33203-93C6-4D80-9254-88389AFA5750}"/>
              </a:ext>
            </a:extLst>
          </p:cNvPr>
          <p:cNvGrpSpPr/>
          <p:nvPr/>
        </p:nvGrpSpPr>
        <p:grpSpPr>
          <a:xfrm>
            <a:off x="-145143" y="1528421"/>
            <a:ext cx="3300621" cy="1302273"/>
            <a:chOff x="-118455" y="1526310"/>
            <a:chExt cx="3300621" cy="1302273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58" name="Trapezoid 57">
              <a:extLst>
                <a:ext uri="{FF2B5EF4-FFF2-40B4-BE49-F238E27FC236}">
                  <a16:creationId xmlns:a16="http://schemas.microsoft.com/office/drawing/2014/main" id="{792D787F-8608-45A7-A093-B22A236054F7}"/>
                </a:ext>
              </a:extLst>
            </p:cNvPr>
            <p:cNvSpPr/>
            <p:nvPr/>
          </p:nvSpPr>
          <p:spPr>
            <a:xfrm>
              <a:off x="433987" y="1526310"/>
              <a:ext cx="2748179" cy="1302273"/>
            </a:xfrm>
            <a:prstGeom prst="trapezoid">
              <a:avLst>
                <a:gd name="adj" fmla="val 80867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E7AAA2E-2BD1-4E18-950F-A1CC8554B8E0}"/>
                </a:ext>
              </a:extLst>
            </p:cNvPr>
            <p:cNvSpPr txBox="1"/>
            <p:nvPr/>
          </p:nvSpPr>
          <p:spPr>
            <a:xfrm>
              <a:off x="831478" y="1766482"/>
              <a:ext cx="1933326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الوحدة </a:t>
              </a:r>
            </a:p>
            <a:p>
              <a:pPr lvl="0" algn="ctr">
                <a:defRPr/>
              </a:pPr>
              <a:r>
                <a:rPr lang="ar-SY" sz="1600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الطيف الكهرومغناطيسي</a:t>
              </a:r>
              <a:endParaRPr lang="ar-SY" sz="1400" b="1" dirty="0">
                <a:solidFill>
                  <a:srgbClr val="FF0000"/>
                </a:solidFill>
                <a:latin typeface="Century Gothic" panose="020B0502020202020204" pitchFamily="34" charset="0"/>
              </a:endParaRP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B39E187D-3086-4571-A297-3EEBD2781B44}"/>
                </a:ext>
              </a:extLst>
            </p:cNvPr>
            <p:cNvGrpSpPr/>
            <p:nvPr/>
          </p:nvGrpSpPr>
          <p:grpSpPr>
            <a:xfrm>
              <a:off x="-118455" y="2195561"/>
              <a:ext cx="3109223" cy="584154"/>
              <a:chOff x="2393184" y="5653352"/>
              <a:chExt cx="3109223" cy="584154"/>
            </a:xfrm>
            <a:grpFill/>
          </p:grpSpPr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05544E9D-0049-49F2-92F4-974B8FC40365}"/>
                  </a:ext>
                </a:extLst>
              </p:cNvPr>
              <p:cNvSpPr txBox="1"/>
              <p:nvPr/>
            </p:nvSpPr>
            <p:spPr>
              <a:xfrm>
                <a:off x="3602064" y="5653352"/>
                <a:ext cx="114349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endParaRPr lang="ar-SY" sz="1600" b="1" dirty="0">
                  <a:solidFill>
                    <a:prstClr val="black"/>
                  </a:solidFill>
                  <a:latin typeface="Century Gothic" panose="020B0502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DC2177BA-2E75-481E-9117-23AFF73CD963}"/>
                  </a:ext>
                </a:extLst>
              </p:cNvPr>
              <p:cNvSpPr txBox="1"/>
              <p:nvPr/>
            </p:nvSpPr>
            <p:spPr>
              <a:xfrm>
                <a:off x="2393184" y="5868174"/>
                <a:ext cx="310922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>
                  <a:defRPr/>
                </a:pPr>
                <a:r>
                  <a:rPr lang="ar-SY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أهمية الطيف الكهرومغناطيسي</a:t>
                </a:r>
              </a:p>
            </p:txBody>
          </p:sp>
        </p:grp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8CAF92AA-59CB-40D8-90EF-B8D497232F6D}"/>
              </a:ext>
            </a:extLst>
          </p:cNvPr>
          <p:cNvSpPr/>
          <p:nvPr/>
        </p:nvSpPr>
        <p:spPr>
          <a:xfrm>
            <a:off x="10808" y="1177301"/>
            <a:ext cx="112542" cy="54759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Oval 225">
            <a:extLst>
              <a:ext uri="{FF2B5EF4-FFF2-40B4-BE49-F238E27FC236}">
                <a16:creationId xmlns:a16="http://schemas.microsoft.com/office/drawing/2014/main" id="{7E12435D-BC25-42FE-BF75-C6325CACA0BC}"/>
              </a:ext>
            </a:extLst>
          </p:cNvPr>
          <p:cNvSpPr/>
          <p:nvPr/>
        </p:nvSpPr>
        <p:spPr>
          <a:xfrm>
            <a:off x="6077783" y="5649923"/>
            <a:ext cx="2708474" cy="685188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70000">
                <a:srgbClr val="E7E7E7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254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227">
            <a:extLst>
              <a:ext uri="{FF2B5EF4-FFF2-40B4-BE49-F238E27FC236}">
                <a16:creationId xmlns:a16="http://schemas.microsoft.com/office/drawing/2014/main" id="{EAAE7725-9B1B-4F4A-8C0D-C910280CCE28}"/>
              </a:ext>
            </a:extLst>
          </p:cNvPr>
          <p:cNvSpPr/>
          <p:nvPr/>
        </p:nvSpPr>
        <p:spPr>
          <a:xfrm>
            <a:off x="9411296" y="3686595"/>
            <a:ext cx="2708474" cy="685188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70000">
                <a:srgbClr val="E7E7E7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254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224">
            <a:extLst>
              <a:ext uri="{FF2B5EF4-FFF2-40B4-BE49-F238E27FC236}">
                <a16:creationId xmlns:a16="http://schemas.microsoft.com/office/drawing/2014/main" id="{39674245-63D8-4D63-AEE3-089C0985DF7A}"/>
              </a:ext>
            </a:extLst>
          </p:cNvPr>
          <p:cNvSpPr/>
          <p:nvPr/>
        </p:nvSpPr>
        <p:spPr>
          <a:xfrm>
            <a:off x="4172897" y="3290585"/>
            <a:ext cx="2708474" cy="685188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70000">
                <a:srgbClr val="E7E7E7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254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208">
            <a:extLst>
              <a:ext uri="{FF2B5EF4-FFF2-40B4-BE49-F238E27FC236}">
                <a16:creationId xmlns:a16="http://schemas.microsoft.com/office/drawing/2014/main" id="{E468771D-EB0D-4491-9158-D626274D2FDF}"/>
              </a:ext>
            </a:extLst>
          </p:cNvPr>
          <p:cNvSpPr/>
          <p:nvPr/>
        </p:nvSpPr>
        <p:spPr>
          <a:xfrm>
            <a:off x="4560781" y="2366949"/>
            <a:ext cx="6753233" cy="3282555"/>
          </a:xfrm>
          <a:prstGeom prst="ellipse">
            <a:avLst/>
          </a:prstGeom>
          <a:noFill/>
          <a:ln w="73025">
            <a:solidFill>
              <a:schemeClr val="bg1">
                <a:alpha val="7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7" name="Group 188">
            <a:extLst>
              <a:ext uri="{FF2B5EF4-FFF2-40B4-BE49-F238E27FC236}">
                <a16:creationId xmlns:a16="http://schemas.microsoft.com/office/drawing/2014/main" id="{240B23CD-35DF-46B8-B87E-D28E5A5AA268}"/>
              </a:ext>
            </a:extLst>
          </p:cNvPr>
          <p:cNvGrpSpPr/>
          <p:nvPr/>
        </p:nvGrpSpPr>
        <p:grpSpPr>
          <a:xfrm>
            <a:off x="5158655" y="2631750"/>
            <a:ext cx="1097280" cy="1097280"/>
            <a:chOff x="2902857" y="4286744"/>
            <a:chExt cx="1242287" cy="1242287"/>
          </a:xfrm>
        </p:grpSpPr>
        <p:sp>
          <p:nvSpPr>
            <p:cNvPr id="59" name="Oval 186">
              <a:extLst>
                <a:ext uri="{FF2B5EF4-FFF2-40B4-BE49-F238E27FC236}">
                  <a16:creationId xmlns:a16="http://schemas.microsoft.com/office/drawing/2014/main" id="{A0FD1FF2-50C8-477D-96AD-91DB747611F3}"/>
                </a:ext>
              </a:extLst>
            </p:cNvPr>
            <p:cNvSpPr/>
            <p:nvPr/>
          </p:nvSpPr>
          <p:spPr>
            <a:xfrm>
              <a:off x="2902857" y="4286744"/>
              <a:ext cx="1242287" cy="12422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scene3d>
              <a:camera prst="isometricTopUp"/>
              <a:lightRig rig="twoPt" dir="t"/>
            </a:scene3d>
            <a:sp3d extrusionH="31750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187">
              <a:extLst>
                <a:ext uri="{FF2B5EF4-FFF2-40B4-BE49-F238E27FC236}">
                  <a16:creationId xmlns:a16="http://schemas.microsoft.com/office/drawing/2014/main" id="{EEC2B607-644F-4DDF-A93A-D17C291F9A28}"/>
                </a:ext>
              </a:extLst>
            </p:cNvPr>
            <p:cNvSpPr/>
            <p:nvPr/>
          </p:nvSpPr>
          <p:spPr>
            <a:xfrm>
              <a:off x="3080313" y="4464200"/>
              <a:ext cx="887373" cy="887373"/>
            </a:xfrm>
            <a:prstGeom prst="ellipse">
              <a:avLst/>
            </a:prstGeom>
            <a:gradFill flip="none" rotWithShape="1">
              <a:gsLst>
                <a:gs pos="0">
                  <a:srgbClr val="FFCC00"/>
                </a:gs>
                <a:gs pos="75000">
                  <a:srgbClr val="CC3300"/>
                </a:gs>
              </a:gsLst>
              <a:lin ang="2700000" scaled="1"/>
              <a:tileRect/>
            </a:gradFill>
            <a:ln>
              <a:noFill/>
            </a:ln>
            <a:scene3d>
              <a:camera prst="isometricTopUp"/>
              <a:lightRig rig="twoPt" dir="t"/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" name="Group 194">
            <a:extLst>
              <a:ext uri="{FF2B5EF4-FFF2-40B4-BE49-F238E27FC236}">
                <a16:creationId xmlns:a16="http://schemas.microsoft.com/office/drawing/2014/main" id="{5BB20F4B-87E3-428D-AD88-D8B9F99FF79E}"/>
              </a:ext>
            </a:extLst>
          </p:cNvPr>
          <p:cNvGrpSpPr/>
          <p:nvPr/>
        </p:nvGrpSpPr>
        <p:grpSpPr>
          <a:xfrm>
            <a:off x="7010813" y="4965897"/>
            <a:ext cx="1097280" cy="1097280"/>
            <a:chOff x="2902857" y="4286744"/>
            <a:chExt cx="1242287" cy="1242287"/>
          </a:xfrm>
        </p:grpSpPr>
        <p:sp>
          <p:nvSpPr>
            <p:cNvPr id="64" name="Oval 195">
              <a:extLst>
                <a:ext uri="{FF2B5EF4-FFF2-40B4-BE49-F238E27FC236}">
                  <a16:creationId xmlns:a16="http://schemas.microsoft.com/office/drawing/2014/main" id="{A88CA04E-F048-4ACD-A42C-4F441CCE88A3}"/>
                </a:ext>
              </a:extLst>
            </p:cNvPr>
            <p:cNvSpPr/>
            <p:nvPr/>
          </p:nvSpPr>
          <p:spPr>
            <a:xfrm>
              <a:off x="2902857" y="4286744"/>
              <a:ext cx="1242287" cy="12422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scene3d>
              <a:camera prst="isometricTopUp"/>
              <a:lightRig rig="twoPt" dir="t"/>
            </a:scene3d>
            <a:sp3d extrusionH="31750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196">
              <a:extLst>
                <a:ext uri="{FF2B5EF4-FFF2-40B4-BE49-F238E27FC236}">
                  <a16:creationId xmlns:a16="http://schemas.microsoft.com/office/drawing/2014/main" id="{8EB5B3C5-02B0-4BA3-B7B8-349228FF19B3}"/>
                </a:ext>
              </a:extLst>
            </p:cNvPr>
            <p:cNvSpPr/>
            <p:nvPr/>
          </p:nvSpPr>
          <p:spPr>
            <a:xfrm>
              <a:off x="3080313" y="4464200"/>
              <a:ext cx="887373" cy="887373"/>
            </a:xfrm>
            <a:prstGeom prst="ellipse">
              <a:avLst/>
            </a:prstGeom>
            <a:gradFill flip="none" rotWithShape="1">
              <a:gsLst>
                <a:gs pos="0">
                  <a:srgbClr val="FF00FF"/>
                </a:gs>
                <a:gs pos="75000">
                  <a:srgbClr val="9900CC"/>
                </a:gs>
              </a:gsLst>
              <a:lin ang="2700000" scaled="1"/>
              <a:tileRect/>
            </a:gradFill>
            <a:ln>
              <a:noFill/>
            </a:ln>
            <a:scene3d>
              <a:camera prst="isometricTopUp"/>
              <a:lightRig rig="twoPt" dir="t"/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6" name="Group 211">
            <a:extLst>
              <a:ext uri="{FF2B5EF4-FFF2-40B4-BE49-F238E27FC236}">
                <a16:creationId xmlns:a16="http://schemas.microsoft.com/office/drawing/2014/main" id="{AD660EF0-40C4-429E-B230-5B72DEBFC43A}"/>
              </a:ext>
            </a:extLst>
          </p:cNvPr>
          <p:cNvGrpSpPr/>
          <p:nvPr/>
        </p:nvGrpSpPr>
        <p:grpSpPr>
          <a:xfrm>
            <a:off x="10295962" y="2994288"/>
            <a:ext cx="1097280" cy="1097280"/>
            <a:chOff x="2902857" y="4286744"/>
            <a:chExt cx="1242287" cy="1242287"/>
          </a:xfrm>
        </p:grpSpPr>
        <p:sp>
          <p:nvSpPr>
            <p:cNvPr id="77" name="Oval 212">
              <a:extLst>
                <a:ext uri="{FF2B5EF4-FFF2-40B4-BE49-F238E27FC236}">
                  <a16:creationId xmlns:a16="http://schemas.microsoft.com/office/drawing/2014/main" id="{571A6C8F-1228-4935-B817-2B8168A03606}"/>
                </a:ext>
              </a:extLst>
            </p:cNvPr>
            <p:cNvSpPr/>
            <p:nvPr/>
          </p:nvSpPr>
          <p:spPr>
            <a:xfrm>
              <a:off x="2902857" y="4286744"/>
              <a:ext cx="1242287" cy="12422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scene3d>
              <a:camera prst="isometricTopUp"/>
              <a:lightRig rig="twoPt" dir="t"/>
            </a:scene3d>
            <a:sp3d extrusionH="31750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213">
              <a:extLst>
                <a:ext uri="{FF2B5EF4-FFF2-40B4-BE49-F238E27FC236}">
                  <a16:creationId xmlns:a16="http://schemas.microsoft.com/office/drawing/2014/main" id="{E7233074-ABD4-4FBC-A785-44FFA5A7DA15}"/>
                </a:ext>
              </a:extLst>
            </p:cNvPr>
            <p:cNvSpPr/>
            <p:nvPr/>
          </p:nvSpPr>
          <p:spPr>
            <a:xfrm>
              <a:off x="3080313" y="4464200"/>
              <a:ext cx="887373" cy="887373"/>
            </a:xfrm>
            <a:prstGeom prst="ellipse">
              <a:avLst/>
            </a:prstGeom>
            <a:gradFill flip="none" rotWithShape="1">
              <a:gsLst>
                <a:gs pos="0">
                  <a:srgbClr val="FF6600"/>
                </a:gs>
                <a:gs pos="75000">
                  <a:srgbClr val="FF0000"/>
                </a:gs>
              </a:gsLst>
              <a:lin ang="2700000" scaled="1"/>
              <a:tileRect/>
            </a:gradFill>
            <a:ln>
              <a:noFill/>
            </a:ln>
            <a:scene3d>
              <a:camera prst="isometricTopUp"/>
              <a:lightRig rig="twoPt" dir="t"/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9" name="Oval 3">
            <a:extLst>
              <a:ext uri="{FF2B5EF4-FFF2-40B4-BE49-F238E27FC236}">
                <a16:creationId xmlns:a16="http://schemas.microsoft.com/office/drawing/2014/main" id="{0EA69CD5-6F2E-469C-8869-0B5F20E74EF7}"/>
              </a:ext>
            </a:extLst>
          </p:cNvPr>
          <p:cNvSpPr/>
          <p:nvPr/>
        </p:nvSpPr>
        <p:spPr>
          <a:xfrm>
            <a:off x="5954188" y="3279233"/>
            <a:ext cx="4121099" cy="1042553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70000">
                <a:srgbClr val="E7E7E7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254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0" name="Group 2">
            <a:extLst>
              <a:ext uri="{FF2B5EF4-FFF2-40B4-BE49-F238E27FC236}">
                <a16:creationId xmlns:a16="http://schemas.microsoft.com/office/drawing/2014/main" id="{9D9266A0-A999-43E0-B283-1BA2FA8EA0EF}"/>
              </a:ext>
            </a:extLst>
          </p:cNvPr>
          <p:cNvGrpSpPr/>
          <p:nvPr/>
        </p:nvGrpSpPr>
        <p:grpSpPr>
          <a:xfrm>
            <a:off x="6255935" y="626025"/>
            <a:ext cx="3407906" cy="3396530"/>
            <a:chOff x="4411280" y="465247"/>
            <a:chExt cx="3407906" cy="3396530"/>
          </a:xfrm>
        </p:grpSpPr>
        <p:sp>
          <p:nvSpPr>
            <p:cNvPr id="81" name="Oval 5">
              <a:extLst>
                <a:ext uri="{FF2B5EF4-FFF2-40B4-BE49-F238E27FC236}">
                  <a16:creationId xmlns:a16="http://schemas.microsoft.com/office/drawing/2014/main" id="{B8121F49-8229-4034-B64F-F49123B8F8AC}"/>
                </a:ext>
              </a:extLst>
            </p:cNvPr>
            <p:cNvSpPr/>
            <p:nvPr/>
          </p:nvSpPr>
          <p:spPr>
            <a:xfrm>
              <a:off x="4445237" y="465247"/>
              <a:ext cx="3372305" cy="3372305"/>
            </a:xfrm>
            <a:prstGeom prst="ellipse">
              <a:avLst/>
            </a:prstGeom>
            <a:gradFill flip="none" rotWithShape="1">
              <a:gsLst>
                <a:gs pos="96460">
                  <a:srgbClr val="008A87"/>
                </a:gs>
                <a:gs pos="59000">
                  <a:srgbClr val="00D5D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2" name="Oval 6">
              <a:extLst>
                <a:ext uri="{FF2B5EF4-FFF2-40B4-BE49-F238E27FC236}">
                  <a16:creationId xmlns:a16="http://schemas.microsoft.com/office/drawing/2014/main" id="{DF0CD129-2FB7-4FD7-9AD4-6AA449EBBB3D}"/>
                </a:ext>
              </a:extLst>
            </p:cNvPr>
            <p:cNvSpPr/>
            <p:nvPr/>
          </p:nvSpPr>
          <p:spPr>
            <a:xfrm rot="20887834">
              <a:off x="5203753" y="716140"/>
              <a:ext cx="1594055" cy="1441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279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239">
              <a:extLst>
                <a:ext uri="{FF2B5EF4-FFF2-40B4-BE49-F238E27FC236}">
                  <a16:creationId xmlns:a16="http://schemas.microsoft.com/office/drawing/2014/main" id="{1C4317F3-876B-4D6B-BCC4-C8983B6FD783}"/>
                </a:ext>
              </a:extLst>
            </p:cNvPr>
            <p:cNvSpPr/>
            <p:nvPr/>
          </p:nvSpPr>
          <p:spPr>
            <a:xfrm>
              <a:off x="4411280" y="489472"/>
              <a:ext cx="3372305" cy="3372305"/>
            </a:xfrm>
            <a:prstGeom prst="ellipse">
              <a:avLst/>
            </a:prstGeom>
            <a:gradFill flip="none" rotWithShape="1">
              <a:gsLst>
                <a:gs pos="96460">
                  <a:srgbClr val="008A87"/>
                </a:gs>
                <a:gs pos="0">
                  <a:srgbClr val="66FFFF">
                    <a:alpha val="0"/>
                  </a:srgbClr>
                </a:gs>
                <a:gs pos="66000">
                  <a:srgbClr val="00D5D0"/>
                </a:gs>
              </a:gsLst>
              <a:lin ang="54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4" name="Picture 404">
              <a:extLst>
                <a:ext uri="{FF2B5EF4-FFF2-40B4-BE49-F238E27FC236}">
                  <a16:creationId xmlns:a16="http://schemas.microsoft.com/office/drawing/2014/main" id="{D0CD3AE7-CAFF-4868-A481-AAE4B3539E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-5000"/>
                      </a14:imgEffect>
                      <a14:imgEffect>
                        <a14:brightnessContrast bright="37000" contrast="-100000"/>
                      </a14:imgEffect>
                    </a14:imgLayer>
                  </a14:imgProps>
                </a:ext>
              </a:extLst>
            </a:blip>
            <a:srcRect l="13806" r="5692"/>
            <a:stretch>
              <a:fillRect/>
            </a:stretch>
          </p:blipFill>
          <p:spPr>
            <a:xfrm>
              <a:off x="4446881" y="1008685"/>
              <a:ext cx="3372305" cy="2508998"/>
            </a:xfrm>
            <a:custGeom>
              <a:avLst/>
              <a:gdLst>
                <a:gd name="connsiteX0" fmla="*/ 485821 w 3695606"/>
                <a:gd name="connsiteY0" fmla="*/ 0 h 2749534"/>
                <a:gd name="connsiteX1" fmla="*/ 3209786 w 3695606"/>
                <a:gd name="connsiteY1" fmla="*/ 0 h 2749534"/>
                <a:gd name="connsiteX2" fmla="*/ 3273657 w 3695606"/>
                <a:gd name="connsiteY2" fmla="*/ 70277 h 2749534"/>
                <a:gd name="connsiteX3" fmla="*/ 3695606 w 3695606"/>
                <a:gd name="connsiteY3" fmla="*/ 1245651 h 2749534"/>
                <a:gd name="connsiteX4" fmla="*/ 3023177 w 3695606"/>
                <a:gd name="connsiteY4" fmla="*/ 2671506 h 2749534"/>
                <a:gd name="connsiteX5" fmla="*/ 2918831 w 3695606"/>
                <a:gd name="connsiteY5" fmla="*/ 2749534 h 2749534"/>
                <a:gd name="connsiteX6" fmla="*/ 776775 w 3695606"/>
                <a:gd name="connsiteY6" fmla="*/ 2749534 h 2749534"/>
                <a:gd name="connsiteX7" fmla="*/ 672429 w 3695606"/>
                <a:gd name="connsiteY7" fmla="*/ 2671506 h 2749534"/>
                <a:gd name="connsiteX8" fmla="*/ 0 w 3695606"/>
                <a:gd name="connsiteY8" fmla="*/ 1245651 h 2749534"/>
                <a:gd name="connsiteX9" fmla="*/ 421949 w 3695606"/>
                <a:gd name="connsiteY9" fmla="*/ 70277 h 2749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95606" h="2749534">
                  <a:moveTo>
                    <a:pt x="485821" y="0"/>
                  </a:moveTo>
                  <a:lnTo>
                    <a:pt x="3209786" y="0"/>
                  </a:lnTo>
                  <a:lnTo>
                    <a:pt x="3273657" y="70277"/>
                  </a:lnTo>
                  <a:cubicBezTo>
                    <a:pt x="3537258" y="389686"/>
                    <a:pt x="3695606" y="799177"/>
                    <a:pt x="3695606" y="1245651"/>
                  </a:cubicBezTo>
                  <a:cubicBezTo>
                    <a:pt x="3695606" y="1819690"/>
                    <a:pt x="3433846" y="2332591"/>
                    <a:pt x="3023177" y="2671506"/>
                  </a:cubicBezTo>
                  <a:lnTo>
                    <a:pt x="2918831" y="2749534"/>
                  </a:lnTo>
                  <a:lnTo>
                    <a:pt x="776775" y="2749534"/>
                  </a:lnTo>
                  <a:lnTo>
                    <a:pt x="672429" y="2671506"/>
                  </a:lnTo>
                  <a:cubicBezTo>
                    <a:pt x="261760" y="2332591"/>
                    <a:pt x="0" y="1819690"/>
                    <a:pt x="0" y="1245651"/>
                  </a:cubicBezTo>
                  <a:cubicBezTo>
                    <a:pt x="0" y="799177"/>
                    <a:pt x="158349" y="389686"/>
                    <a:pt x="421949" y="70277"/>
                  </a:cubicBezTo>
                  <a:close/>
                </a:path>
              </a:pathLst>
            </a:custGeom>
          </p:spPr>
        </p:pic>
        <p:sp>
          <p:nvSpPr>
            <p:cNvPr id="85" name="Freeform: Shape 406">
              <a:extLst>
                <a:ext uri="{FF2B5EF4-FFF2-40B4-BE49-F238E27FC236}">
                  <a16:creationId xmlns:a16="http://schemas.microsoft.com/office/drawing/2014/main" id="{FA3DD61D-B12E-40CA-AE14-00659E406122}"/>
                </a:ext>
              </a:extLst>
            </p:cNvPr>
            <p:cNvSpPr/>
            <p:nvPr/>
          </p:nvSpPr>
          <p:spPr>
            <a:xfrm>
              <a:off x="5036716" y="3404551"/>
              <a:ext cx="2266733" cy="450691"/>
            </a:xfrm>
            <a:custGeom>
              <a:avLst/>
              <a:gdLst>
                <a:gd name="connsiteX0" fmla="*/ 2484043 w 2484043"/>
                <a:gd name="connsiteY0" fmla="*/ 0 h 493898"/>
                <a:gd name="connsiteX1" fmla="*/ 2404879 w 2484043"/>
                <a:gd name="connsiteY1" fmla="*/ 71950 h 493898"/>
                <a:gd name="connsiteX2" fmla="*/ 1229505 w 2484043"/>
                <a:gd name="connsiteY2" fmla="*/ 493898 h 493898"/>
                <a:gd name="connsiteX3" fmla="*/ 54131 w 2484043"/>
                <a:gd name="connsiteY3" fmla="*/ 71950 h 493898"/>
                <a:gd name="connsiteX4" fmla="*/ 0 w 2484043"/>
                <a:gd name="connsiteY4" fmla="*/ 22752 h 493898"/>
                <a:gd name="connsiteX5" fmla="*/ 31701 w 2484043"/>
                <a:gd name="connsiteY5" fmla="*/ 34213 h 493898"/>
                <a:gd name="connsiteX6" fmla="*/ 1210554 w 2484043"/>
                <a:gd name="connsiteY6" fmla="*/ 212819 h 493898"/>
                <a:gd name="connsiteX7" fmla="*/ 2389407 w 2484043"/>
                <a:gd name="connsiteY7" fmla="*/ 34213 h 493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84043" h="493898">
                  <a:moveTo>
                    <a:pt x="2484043" y="0"/>
                  </a:moveTo>
                  <a:lnTo>
                    <a:pt x="2404879" y="71950"/>
                  </a:lnTo>
                  <a:cubicBezTo>
                    <a:pt x="2085470" y="335550"/>
                    <a:pt x="1675979" y="493898"/>
                    <a:pt x="1229505" y="493898"/>
                  </a:cubicBezTo>
                  <a:cubicBezTo>
                    <a:pt x="783031" y="493898"/>
                    <a:pt x="373540" y="335550"/>
                    <a:pt x="54131" y="71950"/>
                  </a:cubicBezTo>
                  <a:lnTo>
                    <a:pt x="0" y="22752"/>
                  </a:lnTo>
                  <a:lnTo>
                    <a:pt x="31701" y="34213"/>
                  </a:lnTo>
                  <a:cubicBezTo>
                    <a:pt x="394033" y="149222"/>
                    <a:pt x="792397" y="212819"/>
                    <a:pt x="1210554" y="212819"/>
                  </a:cubicBezTo>
                  <a:cubicBezTo>
                    <a:pt x="1628711" y="212819"/>
                    <a:pt x="2027075" y="149222"/>
                    <a:pt x="2389407" y="34213"/>
                  </a:cubicBezTo>
                  <a:close/>
                </a:path>
              </a:pathLst>
            </a:custGeom>
            <a:gradFill flip="none" rotWithShape="1">
              <a:gsLst>
                <a:gs pos="96000">
                  <a:srgbClr val="01FFFF">
                    <a:alpha val="44000"/>
                  </a:srgbClr>
                </a:gs>
                <a:gs pos="63000">
                  <a:srgbClr val="66FFFF">
                    <a:alpha val="0"/>
                  </a:srgbClr>
                </a:gs>
              </a:gsLst>
              <a:lin ang="54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86" name="Group 4">
            <a:extLst>
              <a:ext uri="{FF2B5EF4-FFF2-40B4-BE49-F238E27FC236}">
                <a16:creationId xmlns:a16="http://schemas.microsoft.com/office/drawing/2014/main" id="{099FB139-BE3D-4EFD-9ECB-5B2ADF2C8DB5}"/>
              </a:ext>
            </a:extLst>
          </p:cNvPr>
          <p:cNvGrpSpPr/>
          <p:nvPr/>
        </p:nvGrpSpPr>
        <p:grpSpPr>
          <a:xfrm>
            <a:off x="1813752" y="2712392"/>
            <a:ext cx="3168337" cy="1802965"/>
            <a:chOff x="-881580" y="2172283"/>
            <a:chExt cx="3712226" cy="1802965"/>
          </a:xfrm>
        </p:grpSpPr>
        <p:sp>
          <p:nvSpPr>
            <p:cNvPr id="87" name="TextBox 407">
              <a:extLst>
                <a:ext uri="{FF2B5EF4-FFF2-40B4-BE49-F238E27FC236}">
                  <a16:creationId xmlns:a16="http://schemas.microsoft.com/office/drawing/2014/main" id="{43D43DC5-BAE0-4F4C-A2C3-AC10F78155EF}"/>
                </a:ext>
              </a:extLst>
            </p:cNvPr>
            <p:cNvSpPr txBox="1"/>
            <p:nvPr/>
          </p:nvSpPr>
          <p:spPr>
            <a:xfrm>
              <a:off x="-881580" y="2651809"/>
              <a:ext cx="357517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chemeClr val="tx1">
                      <a:alpha val="46000"/>
                    </a:schemeClr>
                  </a:solidFill>
                  <a:latin typeface="Century Gothic" panose="020B0502020202020204" pitchFamily="34" charset="0"/>
                </a:rPr>
                <a:t>تصوير العظام والكشف</a:t>
              </a:r>
            </a:p>
            <a:p>
              <a:pPr algn="r"/>
              <a:r>
                <a:rPr lang="ar-SY" sz="2000" b="1" dirty="0">
                  <a:solidFill>
                    <a:schemeClr val="tx1">
                      <a:alpha val="46000"/>
                    </a:schemeClr>
                  </a:solidFill>
                  <a:latin typeface="Century Gothic" panose="020B0502020202020204" pitchFamily="34" charset="0"/>
                </a:rPr>
                <a:t>عن الكسور وتشوهاتها</a:t>
              </a:r>
            </a:p>
            <a:p>
              <a:pPr algn="r"/>
              <a:r>
                <a:rPr lang="ar-SY" sz="2000" b="1" dirty="0">
                  <a:solidFill>
                    <a:schemeClr val="tx1">
                      <a:alpha val="46000"/>
                    </a:schemeClr>
                  </a:solidFill>
                  <a:latin typeface="Century Gothic" panose="020B0502020202020204" pitchFamily="34" charset="0"/>
                </a:rPr>
                <a:t>أجهزة تفتيش الحقائب</a:t>
              </a:r>
            </a:p>
            <a:p>
              <a:pPr algn="r"/>
              <a:r>
                <a:rPr lang="ar-SY" sz="2000" b="1" dirty="0">
                  <a:solidFill>
                    <a:schemeClr val="tx1">
                      <a:alpha val="46000"/>
                    </a:schemeClr>
                  </a:solidFill>
                  <a:latin typeface="Century Gothic" panose="020B0502020202020204" pitchFamily="34" charset="0"/>
                </a:rPr>
                <a:t> والأمتعة في المطارات</a:t>
              </a:r>
              <a:endParaRPr lang="en-US" sz="2000" b="1" dirty="0">
                <a:solidFill>
                  <a:schemeClr val="tx1">
                    <a:alpha val="46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8" name="TextBox 408">
              <a:extLst>
                <a:ext uri="{FF2B5EF4-FFF2-40B4-BE49-F238E27FC236}">
                  <a16:creationId xmlns:a16="http://schemas.microsoft.com/office/drawing/2014/main" id="{BE6276ED-43D7-4507-92B9-E410476065A4}"/>
                </a:ext>
              </a:extLst>
            </p:cNvPr>
            <p:cNvSpPr txBox="1"/>
            <p:nvPr/>
          </p:nvSpPr>
          <p:spPr>
            <a:xfrm>
              <a:off x="-342815" y="2172283"/>
              <a:ext cx="31734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>
                  <a:solidFill>
                    <a:srgbClr val="CC3300"/>
                  </a:solidFill>
                  <a:latin typeface="Century Gothic" panose="020B0502020202020204" pitchFamily="34" charset="0"/>
                </a:rPr>
                <a:t>الأشعة السينية</a:t>
              </a:r>
              <a:endParaRPr lang="en-US" sz="2400" b="1" dirty="0">
                <a:solidFill>
                  <a:srgbClr val="CC3300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92" name="Group 9">
            <a:extLst>
              <a:ext uri="{FF2B5EF4-FFF2-40B4-BE49-F238E27FC236}">
                <a16:creationId xmlns:a16="http://schemas.microsoft.com/office/drawing/2014/main" id="{82142BD9-C6CB-4031-915B-C4CDE567712C}"/>
              </a:ext>
            </a:extLst>
          </p:cNvPr>
          <p:cNvGrpSpPr/>
          <p:nvPr/>
        </p:nvGrpSpPr>
        <p:grpSpPr>
          <a:xfrm>
            <a:off x="8991252" y="4321786"/>
            <a:ext cx="2371638" cy="1192750"/>
            <a:chOff x="8536614" y="4452944"/>
            <a:chExt cx="2371638" cy="1192750"/>
          </a:xfrm>
        </p:grpSpPr>
        <p:sp>
          <p:nvSpPr>
            <p:cNvPr id="93" name="TextBox 413">
              <a:extLst>
                <a:ext uri="{FF2B5EF4-FFF2-40B4-BE49-F238E27FC236}">
                  <a16:creationId xmlns:a16="http://schemas.microsoft.com/office/drawing/2014/main" id="{80AFB1E7-948F-44A6-B575-A844828008F0}"/>
                </a:ext>
              </a:extLst>
            </p:cNvPr>
            <p:cNvSpPr txBox="1"/>
            <p:nvPr/>
          </p:nvSpPr>
          <p:spPr>
            <a:xfrm>
              <a:off x="8536614" y="4937808"/>
              <a:ext cx="216807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chemeClr val="tx1">
                      <a:alpha val="46000"/>
                    </a:schemeClr>
                  </a:solidFill>
                  <a:latin typeface="Century Gothic" panose="020B0502020202020204" pitchFamily="34" charset="0"/>
                </a:rPr>
                <a:t>الاتصالات</a:t>
              </a:r>
            </a:p>
            <a:p>
              <a:pPr algn="ctr"/>
              <a:r>
                <a:rPr lang="ar-SY" sz="2000" b="1" dirty="0">
                  <a:solidFill>
                    <a:schemeClr val="tx1">
                      <a:alpha val="46000"/>
                    </a:schemeClr>
                  </a:solidFill>
                  <a:latin typeface="Century Gothic" panose="020B0502020202020204" pitchFamily="34" charset="0"/>
                </a:rPr>
                <a:t>الطبخ</a:t>
              </a:r>
              <a:endParaRPr lang="en-US" sz="2000" b="1" dirty="0">
                <a:solidFill>
                  <a:schemeClr val="tx1">
                    <a:alpha val="46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96" name="TextBox 414">
              <a:extLst>
                <a:ext uri="{FF2B5EF4-FFF2-40B4-BE49-F238E27FC236}">
                  <a16:creationId xmlns:a16="http://schemas.microsoft.com/office/drawing/2014/main" id="{4756AAAE-F215-4E17-8B97-3F600A74C4F0}"/>
                </a:ext>
              </a:extLst>
            </p:cNvPr>
            <p:cNvSpPr txBox="1"/>
            <p:nvPr/>
          </p:nvSpPr>
          <p:spPr>
            <a:xfrm>
              <a:off x="8603384" y="4452944"/>
              <a:ext cx="23048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>
                  <a:solidFill>
                    <a:srgbClr val="FB2B00"/>
                  </a:solidFill>
                  <a:latin typeface="Century Gothic" panose="020B0502020202020204" pitchFamily="34" charset="0"/>
                </a:rPr>
                <a:t>موجات الميكروويف</a:t>
              </a:r>
              <a:endParaRPr lang="en-US" sz="2400" b="1" dirty="0">
                <a:solidFill>
                  <a:srgbClr val="FB2B00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101" name="Freeform: Shape 189">
            <a:extLst>
              <a:ext uri="{FF2B5EF4-FFF2-40B4-BE49-F238E27FC236}">
                <a16:creationId xmlns:a16="http://schemas.microsoft.com/office/drawing/2014/main" id="{3A0C2818-4525-42C2-9DB9-9676CCC7E39F}"/>
              </a:ext>
            </a:extLst>
          </p:cNvPr>
          <p:cNvSpPr/>
          <p:nvPr/>
        </p:nvSpPr>
        <p:spPr>
          <a:xfrm>
            <a:off x="4499760" y="3200052"/>
            <a:ext cx="638628" cy="319315"/>
          </a:xfrm>
          <a:custGeom>
            <a:avLst/>
            <a:gdLst>
              <a:gd name="connsiteX0" fmla="*/ 638628 w 638628"/>
              <a:gd name="connsiteY0" fmla="*/ 319315 h 319315"/>
              <a:gd name="connsiteX1" fmla="*/ 420914 w 638628"/>
              <a:gd name="connsiteY1" fmla="*/ 0 h 319315"/>
              <a:gd name="connsiteX2" fmla="*/ 0 w 638628"/>
              <a:gd name="connsiteY2" fmla="*/ 0 h 319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38628" h="319315">
                <a:moveTo>
                  <a:pt x="638628" y="319315"/>
                </a:moveTo>
                <a:lnTo>
                  <a:pt x="420914" y="0"/>
                </a:lnTo>
                <a:lnTo>
                  <a:pt x="0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5" name="Group 7">
            <a:extLst>
              <a:ext uri="{FF2B5EF4-FFF2-40B4-BE49-F238E27FC236}">
                <a16:creationId xmlns:a16="http://schemas.microsoft.com/office/drawing/2014/main" id="{264ACC4C-8A41-46B9-9E6E-5C9CB8ED5F91}"/>
              </a:ext>
            </a:extLst>
          </p:cNvPr>
          <p:cNvGrpSpPr/>
          <p:nvPr/>
        </p:nvGrpSpPr>
        <p:grpSpPr>
          <a:xfrm>
            <a:off x="2738116" y="4619662"/>
            <a:ext cx="4269840" cy="1372855"/>
            <a:chOff x="-312756" y="4214169"/>
            <a:chExt cx="3372386" cy="1372855"/>
          </a:xfrm>
        </p:grpSpPr>
        <p:sp>
          <p:nvSpPr>
            <p:cNvPr id="106" name="TextBox 409">
              <a:extLst>
                <a:ext uri="{FF2B5EF4-FFF2-40B4-BE49-F238E27FC236}">
                  <a16:creationId xmlns:a16="http://schemas.microsoft.com/office/drawing/2014/main" id="{6177A3B8-7088-4BB2-B284-D90AA0EC95BE}"/>
                </a:ext>
              </a:extLst>
            </p:cNvPr>
            <p:cNvSpPr txBox="1"/>
            <p:nvPr/>
          </p:nvSpPr>
          <p:spPr>
            <a:xfrm>
              <a:off x="-312756" y="4571361"/>
              <a:ext cx="328714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chemeClr val="tx1">
                      <a:alpha val="46000"/>
                    </a:schemeClr>
                  </a:solidFill>
                  <a:latin typeface="Century Gothic" panose="020B0502020202020204" pitchFamily="34" charset="0"/>
                </a:rPr>
                <a:t>الألياف الضوئية في</a:t>
              </a:r>
            </a:p>
            <a:p>
              <a:pPr algn="ctr"/>
              <a:r>
                <a:rPr lang="ar-SY" sz="2000" b="1" dirty="0">
                  <a:solidFill>
                    <a:schemeClr val="tx1">
                      <a:alpha val="46000"/>
                    </a:schemeClr>
                  </a:solidFill>
                  <a:latin typeface="Century Gothic" panose="020B0502020202020204" pitchFamily="34" charset="0"/>
                </a:rPr>
                <a:t>الاتصالات</a:t>
              </a:r>
            </a:p>
            <a:p>
              <a:pPr algn="ctr"/>
              <a:r>
                <a:rPr lang="ar-SY" sz="2000" b="1" dirty="0">
                  <a:solidFill>
                    <a:schemeClr val="tx1">
                      <a:alpha val="46000"/>
                    </a:schemeClr>
                  </a:solidFill>
                  <a:latin typeface="Century Gothic" panose="020B0502020202020204" pitchFamily="34" charset="0"/>
                </a:rPr>
                <a:t>كاميرات التصوير والفيديو</a:t>
              </a:r>
            </a:p>
          </p:txBody>
        </p:sp>
        <p:sp>
          <p:nvSpPr>
            <p:cNvPr id="107" name="TextBox 410">
              <a:extLst>
                <a:ext uri="{FF2B5EF4-FFF2-40B4-BE49-F238E27FC236}">
                  <a16:creationId xmlns:a16="http://schemas.microsoft.com/office/drawing/2014/main" id="{7C52A4B7-AF18-4FDD-B85E-6705291D482E}"/>
                </a:ext>
              </a:extLst>
            </p:cNvPr>
            <p:cNvSpPr txBox="1"/>
            <p:nvPr/>
          </p:nvSpPr>
          <p:spPr>
            <a:xfrm>
              <a:off x="-53810" y="4214169"/>
              <a:ext cx="28222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>
                  <a:solidFill>
                    <a:srgbClr val="9F00CD"/>
                  </a:solidFill>
                  <a:latin typeface="Century Gothic" panose="020B0502020202020204" pitchFamily="34" charset="0"/>
                </a:rPr>
                <a:t>الضوء المرئي</a:t>
              </a:r>
            </a:p>
          </p:txBody>
        </p:sp>
        <p:sp>
          <p:nvSpPr>
            <p:cNvPr id="108" name="Freeform: Shape 190">
              <a:extLst>
                <a:ext uri="{FF2B5EF4-FFF2-40B4-BE49-F238E27FC236}">
                  <a16:creationId xmlns:a16="http://schemas.microsoft.com/office/drawing/2014/main" id="{53E99A7D-BBB1-4753-BF63-2FD661859726}"/>
                </a:ext>
              </a:extLst>
            </p:cNvPr>
            <p:cNvSpPr/>
            <p:nvPr/>
          </p:nvSpPr>
          <p:spPr>
            <a:xfrm>
              <a:off x="2362944" y="4620615"/>
              <a:ext cx="696686" cy="203200"/>
            </a:xfrm>
            <a:custGeom>
              <a:avLst/>
              <a:gdLst>
                <a:gd name="connsiteX0" fmla="*/ 696686 w 696686"/>
                <a:gd name="connsiteY0" fmla="*/ 203200 h 203200"/>
                <a:gd name="connsiteX1" fmla="*/ 595086 w 696686"/>
                <a:gd name="connsiteY1" fmla="*/ 0 h 203200"/>
                <a:gd name="connsiteX2" fmla="*/ 0 w 696686"/>
                <a:gd name="connsiteY2" fmla="*/ 0 h 20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96686" h="203200">
                  <a:moveTo>
                    <a:pt x="696686" y="203200"/>
                  </a:moveTo>
                  <a:lnTo>
                    <a:pt x="595086" y="0"/>
                  </a:lnTo>
                  <a:lnTo>
                    <a:pt x="0" y="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9" name="Freeform: Shape 417">
            <a:extLst>
              <a:ext uri="{FF2B5EF4-FFF2-40B4-BE49-F238E27FC236}">
                <a16:creationId xmlns:a16="http://schemas.microsoft.com/office/drawing/2014/main" id="{FB4E4309-EDAE-4F9D-AF78-C0512AE086CB}"/>
              </a:ext>
            </a:extLst>
          </p:cNvPr>
          <p:cNvSpPr/>
          <p:nvPr/>
        </p:nvSpPr>
        <p:spPr>
          <a:xfrm flipH="1">
            <a:off x="9599276" y="4091568"/>
            <a:ext cx="696686" cy="203200"/>
          </a:xfrm>
          <a:custGeom>
            <a:avLst/>
            <a:gdLst>
              <a:gd name="connsiteX0" fmla="*/ 696686 w 696686"/>
              <a:gd name="connsiteY0" fmla="*/ 203200 h 203200"/>
              <a:gd name="connsiteX1" fmla="*/ 595086 w 696686"/>
              <a:gd name="connsiteY1" fmla="*/ 0 h 203200"/>
              <a:gd name="connsiteX2" fmla="*/ 0 w 696686"/>
              <a:gd name="connsiteY2" fmla="*/ 0 h 20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96686" h="203200">
                <a:moveTo>
                  <a:pt x="696686" y="203200"/>
                </a:moveTo>
                <a:lnTo>
                  <a:pt x="595086" y="0"/>
                </a:lnTo>
                <a:lnTo>
                  <a:pt x="0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47">
            <a:extLst>
              <a:ext uri="{FF2B5EF4-FFF2-40B4-BE49-F238E27FC236}">
                <a16:creationId xmlns:a16="http://schemas.microsoft.com/office/drawing/2014/main" id="{3C86FCC5-2DB7-4CDA-9ED9-FD67BE140CCC}"/>
              </a:ext>
            </a:extLst>
          </p:cNvPr>
          <p:cNvSpPr/>
          <p:nvPr/>
        </p:nvSpPr>
        <p:spPr>
          <a:xfrm>
            <a:off x="4897112" y="3044554"/>
            <a:ext cx="1207274" cy="422143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C83F1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" name="Graphic 234">
            <a:extLst>
              <a:ext uri="{FF2B5EF4-FFF2-40B4-BE49-F238E27FC236}">
                <a16:creationId xmlns:a16="http://schemas.microsoft.com/office/drawing/2014/main" id="{B3DC3F09-7063-42B3-883E-7AFBC41678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186" y="1597548"/>
            <a:ext cx="1585806" cy="869295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113" name="Oval 48">
            <a:extLst>
              <a:ext uri="{FF2B5EF4-FFF2-40B4-BE49-F238E27FC236}">
                <a16:creationId xmlns:a16="http://schemas.microsoft.com/office/drawing/2014/main" id="{2C622571-9402-4EE9-B64E-4BC3F69B0AC8}"/>
              </a:ext>
            </a:extLst>
          </p:cNvPr>
          <p:cNvSpPr/>
          <p:nvPr/>
        </p:nvSpPr>
        <p:spPr>
          <a:xfrm>
            <a:off x="6942327" y="5415193"/>
            <a:ext cx="1207274" cy="422143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E7E7E7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5" name="Graphic 230">
            <a:extLst>
              <a:ext uri="{FF2B5EF4-FFF2-40B4-BE49-F238E27FC236}">
                <a16:creationId xmlns:a16="http://schemas.microsoft.com/office/drawing/2014/main" id="{7A1ECEBA-0B0B-47AC-80AE-3452523044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661" y="4415905"/>
            <a:ext cx="1327283" cy="706734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117" name="Oval 50">
            <a:extLst>
              <a:ext uri="{FF2B5EF4-FFF2-40B4-BE49-F238E27FC236}">
                <a16:creationId xmlns:a16="http://schemas.microsoft.com/office/drawing/2014/main" id="{D2672F8A-8D2C-4C3E-A59D-98D3E30FB05F}"/>
              </a:ext>
            </a:extLst>
          </p:cNvPr>
          <p:cNvSpPr/>
          <p:nvPr/>
        </p:nvSpPr>
        <p:spPr>
          <a:xfrm>
            <a:off x="10253323" y="3425350"/>
            <a:ext cx="1207274" cy="422143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ED212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8" name="Graphic 238">
            <a:extLst>
              <a:ext uri="{FF2B5EF4-FFF2-40B4-BE49-F238E27FC236}">
                <a16:creationId xmlns:a16="http://schemas.microsoft.com/office/drawing/2014/main" id="{ACC7A939-6811-4766-84AF-3B1AFCF673B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6323" y="2357851"/>
            <a:ext cx="1729434" cy="819835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16506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2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1" fill="hold" nodeType="click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17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18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10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2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5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1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5" presetID="2" presetClass="entr" presetSubtype="1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7" dur="500" fill="hold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8" dur="500" fill="hold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1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4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6" dur="500"/>
                                            <p:tgtEl>
                                              <p:spTgt spid="10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8" presetID="17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4" fill="hold">
                          <p:stCondLst>
                            <p:cond delay="indefinite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2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0" presetID="1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3" presetID="2" presetClass="entr" presetSubtype="1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65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66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6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0" dur="500"/>
                                            <p:tgtEl>
                                              <p:spTgt spid="1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72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4" dur="500"/>
                                            <p:tgtEl>
                                              <p:spTgt spid="10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5" fill="hold">
                          <p:stCondLst>
                            <p:cond delay="indefinite"/>
                          </p:stCondLst>
                          <p:childTnLst>
                            <p:par>
                              <p:cTn id="7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7" presetID="2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1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4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6" dur="500"/>
                                            <p:tgtEl>
                                              <p:spTgt spid="1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8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0" dur="500"/>
                                            <p:tgtEl>
                                              <p:spTgt spid="1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9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4" dur="500"/>
                                            <p:tgtEl>
                                              <p:spTgt spid="10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9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8" dur="500"/>
                                            <p:tgtEl>
                                              <p:spTgt spid="9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4" grpId="0" animBg="1"/>
          <p:bldP spid="46" grpId="0" animBg="1"/>
          <p:bldP spid="48" grpId="0" animBg="1"/>
          <p:bldP spid="56" grpId="0" animBg="1"/>
          <p:bldP spid="79" grpId="0" animBg="1"/>
          <p:bldP spid="101" grpId="0" animBg="1"/>
          <p:bldP spid="109" grpId="0" animBg="1"/>
          <p:bldP spid="111" grpId="0" animBg="1"/>
          <p:bldP spid="113" grpId="0" animBg="1"/>
          <p:bldP spid="11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2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10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2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5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1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1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4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6" dur="500"/>
                                            <p:tgtEl>
                                              <p:spTgt spid="10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8" presetID="17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4" fill="hold">
                          <p:stCondLst>
                            <p:cond delay="indefinite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2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0" presetID="1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3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5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6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6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0" dur="500"/>
                                            <p:tgtEl>
                                              <p:spTgt spid="1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72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4" dur="500"/>
                                            <p:tgtEl>
                                              <p:spTgt spid="10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5" fill="hold">
                          <p:stCondLst>
                            <p:cond delay="indefinite"/>
                          </p:stCondLst>
                          <p:childTnLst>
                            <p:par>
                              <p:cTn id="7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7" presetID="2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1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4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6" dur="500"/>
                                            <p:tgtEl>
                                              <p:spTgt spid="1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8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0" dur="500"/>
                                            <p:tgtEl>
                                              <p:spTgt spid="1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9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4" dur="500"/>
                                            <p:tgtEl>
                                              <p:spTgt spid="10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9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8" dur="500"/>
                                            <p:tgtEl>
                                              <p:spTgt spid="9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4" grpId="0" animBg="1"/>
          <p:bldP spid="46" grpId="0" animBg="1"/>
          <p:bldP spid="48" grpId="0" animBg="1"/>
          <p:bldP spid="56" grpId="0" animBg="1"/>
          <p:bldP spid="79" grpId="0" animBg="1"/>
          <p:bldP spid="101" grpId="0" animBg="1"/>
          <p:bldP spid="109" grpId="0" animBg="1"/>
          <p:bldP spid="111" grpId="0" animBg="1"/>
          <p:bldP spid="113" grpId="0" animBg="1"/>
          <p:bldP spid="117" grpId="0" animBg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AE4CF1D-8303-4C28-8204-AF27FA3A6B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8BA03B2A-E903-4957-A219-A3BADE2BD8C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صورة 4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3472D628-8C2C-4F4A-BBCD-DE26ECD536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8332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3529</TotalTime>
  <Words>139</Words>
  <Application>Microsoft Office PowerPoint</Application>
  <PresentationFormat>شاشة عريضة</PresentationFormat>
  <Paragraphs>47</Paragraphs>
  <Slides>5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5</vt:i4>
      </vt:variant>
    </vt:vector>
  </HeadingPairs>
  <TitlesOfParts>
    <vt:vector size="13" baseType="lpstr">
      <vt:lpstr>Arial</vt:lpstr>
      <vt:lpstr>Calibri</vt:lpstr>
      <vt:lpstr>Calibri Light</vt:lpstr>
      <vt:lpstr>Century Gothic</vt:lpstr>
      <vt:lpstr>Hand Of Sean</vt:lpstr>
      <vt:lpstr>Oswald</vt:lpstr>
      <vt:lpstr>Roboto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duha omar</dc:creator>
  <cp:lastModifiedBy>حمود الناصر</cp:lastModifiedBy>
  <cp:revision>2096</cp:revision>
  <dcterms:created xsi:type="dcterms:W3CDTF">2020-10-10T04:32:51Z</dcterms:created>
  <dcterms:modified xsi:type="dcterms:W3CDTF">2021-03-20T14:39:31Z</dcterms:modified>
</cp:coreProperties>
</file>