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291" autoAdjust="0"/>
  </p:normalViewPr>
  <p:slideViewPr>
    <p:cSldViewPr snapToGrid="0">
      <p:cViewPr varScale="1">
        <p:scale>
          <a:sx n="68" d="100"/>
          <a:sy n="68" d="100"/>
        </p:scale>
        <p:origin x="79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78D667-7A07-4F36-86F7-D901C83607BC}" type="datetimeFigureOut">
              <a:rPr lang="en-US" smtClean="0"/>
              <a:t>2021-03-22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8FDF28-69F0-4D13-832F-0F181C74D037}" type="slidenum">
              <a:rPr lang="en-US" smtClean="0"/>
              <a:t>‹#›</a:t>
            </a:fld>
            <a:endParaRPr lang="en-US"/>
          </a:p>
        </p:txBody>
      </p:sp>
    </p:spTree>
    <p:extLst>
      <p:ext uri="{BB962C8B-B14F-4D97-AF65-F5344CB8AC3E}">
        <p14:creationId xmlns:p14="http://schemas.microsoft.com/office/powerpoint/2010/main" val="3230648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8FDF28-69F0-4D13-832F-0F181C74D037}" type="slidenum">
              <a:rPr lang="en-US" smtClean="0"/>
              <a:t>5</a:t>
            </a:fld>
            <a:endParaRPr lang="en-US"/>
          </a:p>
        </p:txBody>
      </p:sp>
    </p:spTree>
    <p:extLst>
      <p:ext uri="{BB962C8B-B14F-4D97-AF65-F5344CB8AC3E}">
        <p14:creationId xmlns:p14="http://schemas.microsoft.com/office/powerpoint/2010/main" val="40547917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133AF2-A31F-4765-AE4F-DD3B2BA466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7398BE-4F55-42DA-B259-DB6DDBD5FB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F5D912-9D86-42E5-AFF4-403CAFFAF8FD}"/>
              </a:ext>
            </a:extLst>
          </p:cNvPr>
          <p:cNvSpPr>
            <a:spLocks noGrp="1"/>
          </p:cNvSpPr>
          <p:nvPr>
            <p:ph type="dt" sz="half" idx="10"/>
          </p:nvPr>
        </p:nvSpPr>
        <p:spPr/>
        <p:txBody>
          <a:bodyPr/>
          <a:lstStyle/>
          <a:p>
            <a:fld id="{5781F9C1-4382-4770-B213-EDA26AA21BE3}" type="datetimeFigureOut">
              <a:rPr lang="en-US" smtClean="0"/>
              <a:t>2021-03-22</a:t>
            </a:fld>
            <a:endParaRPr lang="en-US"/>
          </a:p>
        </p:txBody>
      </p:sp>
      <p:sp>
        <p:nvSpPr>
          <p:cNvPr id="5" name="Footer Placeholder 4">
            <a:extLst>
              <a:ext uri="{FF2B5EF4-FFF2-40B4-BE49-F238E27FC236}">
                <a16:creationId xmlns:a16="http://schemas.microsoft.com/office/drawing/2014/main" id="{3B1F48D0-AE50-4A8B-8980-D44CFB4EB2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D86A81-CFE4-4642-830E-6A23689CF4AF}"/>
              </a:ext>
            </a:extLst>
          </p:cNvPr>
          <p:cNvSpPr>
            <a:spLocks noGrp="1"/>
          </p:cNvSpPr>
          <p:nvPr>
            <p:ph type="sldNum" sz="quarter" idx="12"/>
          </p:nvPr>
        </p:nvSpPr>
        <p:spPr/>
        <p:txBody>
          <a:bodyPr/>
          <a:lstStyle/>
          <a:p>
            <a:fld id="{51BB5C42-B403-4890-A8C3-143BA81B3779}" type="slidenum">
              <a:rPr lang="en-US" smtClean="0"/>
              <a:t>‹#›</a:t>
            </a:fld>
            <a:endParaRPr lang="en-US"/>
          </a:p>
        </p:txBody>
      </p:sp>
    </p:spTree>
    <p:extLst>
      <p:ext uri="{BB962C8B-B14F-4D97-AF65-F5344CB8AC3E}">
        <p14:creationId xmlns:p14="http://schemas.microsoft.com/office/powerpoint/2010/main" val="342971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6B715-2179-437D-B1EB-93BA548D0FB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A92B39F-0500-4CE1-8C2C-D5206AA3955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F44250-008D-4CD8-9EF0-C5D1D898C25A}"/>
              </a:ext>
            </a:extLst>
          </p:cNvPr>
          <p:cNvSpPr>
            <a:spLocks noGrp="1"/>
          </p:cNvSpPr>
          <p:nvPr>
            <p:ph type="dt" sz="half" idx="10"/>
          </p:nvPr>
        </p:nvSpPr>
        <p:spPr/>
        <p:txBody>
          <a:bodyPr/>
          <a:lstStyle/>
          <a:p>
            <a:fld id="{5781F9C1-4382-4770-B213-EDA26AA21BE3}" type="datetimeFigureOut">
              <a:rPr lang="en-US" smtClean="0"/>
              <a:t>2021-03-22</a:t>
            </a:fld>
            <a:endParaRPr lang="en-US"/>
          </a:p>
        </p:txBody>
      </p:sp>
      <p:sp>
        <p:nvSpPr>
          <p:cNvPr id="5" name="Footer Placeholder 4">
            <a:extLst>
              <a:ext uri="{FF2B5EF4-FFF2-40B4-BE49-F238E27FC236}">
                <a16:creationId xmlns:a16="http://schemas.microsoft.com/office/drawing/2014/main" id="{03BAA605-FCB3-4E60-8D21-D9245DBB46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3A49EC-29AE-468B-937D-2A4C0CC07332}"/>
              </a:ext>
            </a:extLst>
          </p:cNvPr>
          <p:cNvSpPr>
            <a:spLocks noGrp="1"/>
          </p:cNvSpPr>
          <p:nvPr>
            <p:ph type="sldNum" sz="quarter" idx="12"/>
          </p:nvPr>
        </p:nvSpPr>
        <p:spPr/>
        <p:txBody>
          <a:bodyPr/>
          <a:lstStyle/>
          <a:p>
            <a:fld id="{51BB5C42-B403-4890-A8C3-143BA81B3779}" type="slidenum">
              <a:rPr lang="en-US" smtClean="0"/>
              <a:t>‹#›</a:t>
            </a:fld>
            <a:endParaRPr lang="en-US"/>
          </a:p>
        </p:txBody>
      </p:sp>
    </p:spTree>
    <p:extLst>
      <p:ext uri="{BB962C8B-B14F-4D97-AF65-F5344CB8AC3E}">
        <p14:creationId xmlns:p14="http://schemas.microsoft.com/office/powerpoint/2010/main" val="3219473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8677DE-C1EC-4DCC-BAA7-955E9B882E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5978B6A-FF2E-4741-949C-5CC03BE67F4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3EB7AF-9154-4E4F-82C8-0F430739D9EA}"/>
              </a:ext>
            </a:extLst>
          </p:cNvPr>
          <p:cNvSpPr>
            <a:spLocks noGrp="1"/>
          </p:cNvSpPr>
          <p:nvPr>
            <p:ph type="dt" sz="half" idx="10"/>
          </p:nvPr>
        </p:nvSpPr>
        <p:spPr/>
        <p:txBody>
          <a:bodyPr/>
          <a:lstStyle/>
          <a:p>
            <a:fld id="{5781F9C1-4382-4770-B213-EDA26AA21BE3}" type="datetimeFigureOut">
              <a:rPr lang="en-US" smtClean="0"/>
              <a:t>2021-03-22</a:t>
            </a:fld>
            <a:endParaRPr lang="en-US"/>
          </a:p>
        </p:txBody>
      </p:sp>
      <p:sp>
        <p:nvSpPr>
          <p:cNvPr id="5" name="Footer Placeholder 4">
            <a:extLst>
              <a:ext uri="{FF2B5EF4-FFF2-40B4-BE49-F238E27FC236}">
                <a16:creationId xmlns:a16="http://schemas.microsoft.com/office/drawing/2014/main" id="{ADFC4ACC-03AC-48C8-982D-749D1C97D0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9C34B9-B5BB-44A1-93D6-338F66BBC379}"/>
              </a:ext>
            </a:extLst>
          </p:cNvPr>
          <p:cNvSpPr>
            <a:spLocks noGrp="1"/>
          </p:cNvSpPr>
          <p:nvPr>
            <p:ph type="sldNum" sz="quarter" idx="12"/>
          </p:nvPr>
        </p:nvSpPr>
        <p:spPr/>
        <p:txBody>
          <a:bodyPr/>
          <a:lstStyle/>
          <a:p>
            <a:fld id="{51BB5C42-B403-4890-A8C3-143BA81B3779}" type="slidenum">
              <a:rPr lang="en-US" smtClean="0"/>
              <a:t>‹#›</a:t>
            </a:fld>
            <a:endParaRPr lang="en-US"/>
          </a:p>
        </p:txBody>
      </p:sp>
    </p:spTree>
    <p:extLst>
      <p:ext uri="{BB962C8B-B14F-4D97-AF65-F5344CB8AC3E}">
        <p14:creationId xmlns:p14="http://schemas.microsoft.com/office/powerpoint/2010/main" val="613236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E8987-4BC8-4A34-A520-09E174CCC61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F9B68C-EF00-487C-B873-D817BD7446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BFC54F-A66E-4A0C-955E-9FCB0E472FE2}"/>
              </a:ext>
            </a:extLst>
          </p:cNvPr>
          <p:cNvSpPr>
            <a:spLocks noGrp="1"/>
          </p:cNvSpPr>
          <p:nvPr>
            <p:ph type="dt" sz="half" idx="10"/>
          </p:nvPr>
        </p:nvSpPr>
        <p:spPr/>
        <p:txBody>
          <a:bodyPr/>
          <a:lstStyle/>
          <a:p>
            <a:fld id="{5781F9C1-4382-4770-B213-EDA26AA21BE3}" type="datetimeFigureOut">
              <a:rPr lang="en-US" smtClean="0"/>
              <a:t>2021-03-22</a:t>
            </a:fld>
            <a:endParaRPr lang="en-US"/>
          </a:p>
        </p:txBody>
      </p:sp>
      <p:sp>
        <p:nvSpPr>
          <p:cNvPr id="5" name="Footer Placeholder 4">
            <a:extLst>
              <a:ext uri="{FF2B5EF4-FFF2-40B4-BE49-F238E27FC236}">
                <a16:creationId xmlns:a16="http://schemas.microsoft.com/office/drawing/2014/main" id="{B9130F0D-13DF-40E9-A974-94DE0E23D5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82074C-E6D2-4206-AB94-0D18963D2775}"/>
              </a:ext>
            </a:extLst>
          </p:cNvPr>
          <p:cNvSpPr>
            <a:spLocks noGrp="1"/>
          </p:cNvSpPr>
          <p:nvPr>
            <p:ph type="sldNum" sz="quarter" idx="12"/>
          </p:nvPr>
        </p:nvSpPr>
        <p:spPr/>
        <p:txBody>
          <a:bodyPr/>
          <a:lstStyle/>
          <a:p>
            <a:fld id="{51BB5C42-B403-4890-A8C3-143BA81B3779}" type="slidenum">
              <a:rPr lang="en-US" smtClean="0"/>
              <a:t>‹#›</a:t>
            </a:fld>
            <a:endParaRPr lang="en-US"/>
          </a:p>
        </p:txBody>
      </p:sp>
    </p:spTree>
    <p:extLst>
      <p:ext uri="{BB962C8B-B14F-4D97-AF65-F5344CB8AC3E}">
        <p14:creationId xmlns:p14="http://schemas.microsoft.com/office/powerpoint/2010/main" val="1862849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2AEE3-9FC3-49CF-ABA2-2A215D675A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B634FEB-9CA1-4CC1-830A-A970B9C70B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D4CCE6-FA1D-4DE1-A33E-49D928589658}"/>
              </a:ext>
            </a:extLst>
          </p:cNvPr>
          <p:cNvSpPr>
            <a:spLocks noGrp="1"/>
          </p:cNvSpPr>
          <p:nvPr>
            <p:ph type="dt" sz="half" idx="10"/>
          </p:nvPr>
        </p:nvSpPr>
        <p:spPr/>
        <p:txBody>
          <a:bodyPr/>
          <a:lstStyle/>
          <a:p>
            <a:fld id="{5781F9C1-4382-4770-B213-EDA26AA21BE3}" type="datetimeFigureOut">
              <a:rPr lang="en-US" smtClean="0"/>
              <a:t>2021-03-22</a:t>
            </a:fld>
            <a:endParaRPr lang="en-US"/>
          </a:p>
        </p:txBody>
      </p:sp>
      <p:sp>
        <p:nvSpPr>
          <p:cNvPr id="5" name="Footer Placeholder 4">
            <a:extLst>
              <a:ext uri="{FF2B5EF4-FFF2-40B4-BE49-F238E27FC236}">
                <a16:creationId xmlns:a16="http://schemas.microsoft.com/office/drawing/2014/main" id="{E15CC754-765B-4B20-B335-DAF3AF6FC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958535-2B64-4C9D-9D4F-8BAEBE455243}"/>
              </a:ext>
            </a:extLst>
          </p:cNvPr>
          <p:cNvSpPr>
            <a:spLocks noGrp="1"/>
          </p:cNvSpPr>
          <p:nvPr>
            <p:ph type="sldNum" sz="quarter" idx="12"/>
          </p:nvPr>
        </p:nvSpPr>
        <p:spPr/>
        <p:txBody>
          <a:bodyPr/>
          <a:lstStyle/>
          <a:p>
            <a:fld id="{51BB5C42-B403-4890-A8C3-143BA81B3779}" type="slidenum">
              <a:rPr lang="en-US" smtClean="0"/>
              <a:t>‹#›</a:t>
            </a:fld>
            <a:endParaRPr lang="en-US"/>
          </a:p>
        </p:txBody>
      </p:sp>
    </p:spTree>
    <p:extLst>
      <p:ext uri="{BB962C8B-B14F-4D97-AF65-F5344CB8AC3E}">
        <p14:creationId xmlns:p14="http://schemas.microsoft.com/office/powerpoint/2010/main" val="404897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7CEA5-9091-4EEB-817F-E3B21B9CBC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38A1DF5-0013-4455-8166-D79FC0A35B2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AB45A2-32FC-461F-8D1A-CB7B9267944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98D8324-3EDA-412B-A177-0B45E85120F7}"/>
              </a:ext>
            </a:extLst>
          </p:cNvPr>
          <p:cNvSpPr>
            <a:spLocks noGrp="1"/>
          </p:cNvSpPr>
          <p:nvPr>
            <p:ph type="dt" sz="half" idx="10"/>
          </p:nvPr>
        </p:nvSpPr>
        <p:spPr/>
        <p:txBody>
          <a:bodyPr/>
          <a:lstStyle/>
          <a:p>
            <a:fld id="{5781F9C1-4382-4770-B213-EDA26AA21BE3}" type="datetimeFigureOut">
              <a:rPr lang="en-US" smtClean="0"/>
              <a:t>2021-03-22</a:t>
            </a:fld>
            <a:endParaRPr lang="en-US"/>
          </a:p>
        </p:txBody>
      </p:sp>
      <p:sp>
        <p:nvSpPr>
          <p:cNvPr id="6" name="Footer Placeholder 5">
            <a:extLst>
              <a:ext uri="{FF2B5EF4-FFF2-40B4-BE49-F238E27FC236}">
                <a16:creationId xmlns:a16="http://schemas.microsoft.com/office/drawing/2014/main" id="{EE6E561E-BA42-4FB9-9872-9D5A356414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7677D50-C27B-469F-BD26-57D0C0A5CCA9}"/>
              </a:ext>
            </a:extLst>
          </p:cNvPr>
          <p:cNvSpPr>
            <a:spLocks noGrp="1"/>
          </p:cNvSpPr>
          <p:nvPr>
            <p:ph type="sldNum" sz="quarter" idx="12"/>
          </p:nvPr>
        </p:nvSpPr>
        <p:spPr/>
        <p:txBody>
          <a:bodyPr/>
          <a:lstStyle/>
          <a:p>
            <a:fld id="{51BB5C42-B403-4890-A8C3-143BA81B3779}" type="slidenum">
              <a:rPr lang="en-US" smtClean="0"/>
              <a:t>‹#›</a:t>
            </a:fld>
            <a:endParaRPr lang="en-US"/>
          </a:p>
        </p:txBody>
      </p:sp>
    </p:spTree>
    <p:extLst>
      <p:ext uri="{BB962C8B-B14F-4D97-AF65-F5344CB8AC3E}">
        <p14:creationId xmlns:p14="http://schemas.microsoft.com/office/powerpoint/2010/main" val="1962332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771DD-207A-4C97-8189-554BA5D471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C6EB63-1A85-4302-B2A0-6E106EE542A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11A87DE-CD4E-4A8D-B070-D2254C7D96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AC77F3-14D7-4A66-87D1-5685AA139A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0E35BE-97C9-425D-ABA5-220B40E5C8F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2477171-69B4-4E3D-A5FD-92630CE36CE5}"/>
              </a:ext>
            </a:extLst>
          </p:cNvPr>
          <p:cNvSpPr>
            <a:spLocks noGrp="1"/>
          </p:cNvSpPr>
          <p:nvPr>
            <p:ph type="dt" sz="half" idx="10"/>
          </p:nvPr>
        </p:nvSpPr>
        <p:spPr/>
        <p:txBody>
          <a:bodyPr/>
          <a:lstStyle/>
          <a:p>
            <a:fld id="{5781F9C1-4382-4770-B213-EDA26AA21BE3}" type="datetimeFigureOut">
              <a:rPr lang="en-US" smtClean="0"/>
              <a:t>2021-03-22</a:t>
            </a:fld>
            <a:endParaRPr lang="en-US"/>
          </a:p>
        </p:txBody>
      </p:sp>
      <p:sp>
        <p:nvSpPr>
          <p:cNvPr id="8" name="Footer Placeholder 7">
            <a:extLst>
              <a:ext uri="{FF2B5EF4-FFF2-40B4-BE49-F238E27FC236}">
                <a16:creationId xmlns:a16="http://schemas.microsoft.com/office/drawing/2014/main" id="{667A7888-39F7-4103-8492-6FCD927311F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09B289A-64C3-48E4-98E9-8780899D1F7C}"/>
              </a:ext>
            </a:extLst>
          </p:cNvPr>
          <p:cNvSpPr>
            <a:spLocks noGrp="1"/>
          </p:cNvSpPr>
          <p:nvPr>
            <p:ph type="sldNum" sz="quarter" idx="12"/>
          </p:nvPr>
        </p:nvSpPr>
        <p:spPr/>
        <p:txBody>
          <a:bodyPr/>
          <a:lstStyle/>
          <a:p>
            <a:fld id="{51BB5C42-B403-4890-A8C3-143BA81B3779}" type="slidenum">
              <a:rPr lang="en-US" smtClean="0"/>
              <a:t>‹#›</a:t>
            </a:fld>
            <a:endParaRPr lang="en-US"/>
          </a:p>
        </p:txBody>
      </p:sp>
    </p:spTree>
    <p:extLst>
      <p:ext uri="{BB962C8B-B14F-4D97-AF65-F5344CB8AC3E}">
        <p14:creationId xmlns:p14="http://schemas.microsoft.com/office/powerpoint/2010/main" val="2436722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984D5-37CB-44E4-BCCD-F6D3655679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3E3D8CF-DE2E-430A-8237-20F5738E9A9F}"/>
              </a:ext>
            </a:extLst>
          </p:cNvPr>
          <p:cNvSpPr>
            <a:spLocks noGrp="1"/>
          </p:cNvSpPr>
          <p:nvPr>
            <p:ph type="dt" sz="half" idx="10"/>
          </p:nvPr>
        </p:nvSpPr>
        <p:spPr/>
        <p:txBody>
          <a:bodyPr/>
          <a:lstStyle/>
          <a:p>
            <a:fld id="{5781F9C1-4382-4770-B213-EDA26AA21BE3}" type="datetimeFigureOut">
              <a:rPr lang="en-US" smtClean="0"/>
              <a:t>2021-03-22</a:t>
            </a:fld>
            <a:endParaRPr lang="en-US"/>
          </a:p>
        </p:txBody>
      </p:sp>
      <p:sp>
        <p:nvSpPr>
          <p:cNvPr id="4" name="Footer Placeholder 3">
            <a:extLst>
              <a:ext uri="{FF2B5EF4-FFF2-40B4-BE49-F238E27FC236}">
                <a16:creationId xmlns:a16="http://schemas.microsoft.com/office/drawing/2014/main" id="{BD3E1771-944C-4046-8380-F596590C916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2039D12-F96A-4CCA-80A3-26608651ABE9}"/>
              </a:ext>
            </a:extLst>
          </p:cNvPr>
          <p:cNvSpPr>
            <a:spLocks noGrp="1"/>
          </p:cNvSpPr>
          <p:nvPr>
            <p:ph type="sldNum" sz="quarter" idx="12"/>
          </p:nvPr>
        </p:nvSpPr>
        <p:spPr/>
        <p:txBody>
          <a:bodyPr/>
          <a:lstStyle/>
          <a:p>
            <a:fld id="{51BB5C42-B403-4890-A8C3-143BA81B3779}" type="slidenum">
              <a:rPr lang="en-US" smtClean="0"/>
              <a:t>‹#›</a:t>
            </a:fld>
            <a:endParaRPr lang="en-US"/>
          </a:p>
        </p:txBody>
      </p:sp>
    </p:spTree>
    <p:extLst>
      <p:ext uri="{BB962C8B-B14F-4D97-AF65-F5344CB8AC3E}">
        <p14:creationId xmlns:p14="http://schemas.microsoft.com/office/powerpoint/2010/main" val="547535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5976CF-7DA8-4689-99D2-A46214E875BD}"/>
              </a:ext>
            </a:extLst>
          </p:cNvPr>
          <p:cNvSpPr>
            <a:spLocks noGrp="1"/>
          </p:cNvSpPr>
          <p:nvPr>
            <p:ph type="dt" sz="half" idx="10"/>
          </p:nvPr>
        </p:nvSpPr>
        <p:spPr/>
        <p:txBody>
          <a:bodyPr/>
          <a:lstStyle/>
          <a:p>
            <a:fld id="{5781F9C1-4382-4770-B213-EDA26AA21BE3}" type="datetimeFigureOut">
              <a:rPr lang="en-US" smtClean="0"/>
              <a:t>2021-03-22</a:t>
            </a:fld>
            <a:endParaRPr lang="en-US"/>
          </a:p>
        </p:txBody>
      </p:sp>
      <p:sp>
        <p:nvSpPr>
          <p:cNvPr id="3" name="Footer Placeholder 2">
            <a:extLst>
              <a:ext uri="{FF2B5EF4-FFF2-40B4-BE49-F238E27FC236}">
                <a16:creationId xmlns:a16="http://schemas.microsoft.com/office/drawing/2014/main" id="{1EC5CE27-646C-4068-A457-3CF41067CA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76D57C-0008-4268-A4FE-B4A450BE181F}"/>
              </a:ext>
            </a:extLst>
          </p:cNvPr>
          <p:cNvSpPr>
            <a:spLocks noGrp="1"/>
          </p:cNvSpPr>
          <p:nvPr>
            <p:ph type="sldNum" sz="quarter" idx="12"/>
          </p:nvPr>
        </p:nvSpPr>
        <p:spPr/>
        <p:txBody>
          <a:bodyPr/>
          <a:lstStyle/>
          <a:p>
            <a:fld id="{51BB5C42-B403-4890-A8C3-143BA81B3779}" type="slidenum">
              <a:rPr lang="en-US" smtClean="0"/>
              <a:t>‹#›</a:t>
            </a:fld>
            <a:endParaRPr lang="en-US"/>
          </a:p>
        </p:txBody>
      </p:sp>
    </p:spTree>
    <p:extLst>
      <p:ext uri="{BB962C8B-B14F-4D97-AF65-F5344CB8AC3E}">
        <p14:creationId xmlns:p14="http://schemas.microsoft.com/office/powerpoint/2010/main" val="1939403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DCAAF-DD00-4FCF-B311-104887F46D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BA20113-7CD8-475B-8C80-E49A209A94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2CBF0F4-79CF-430A-B2B2-605026EE50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B51E64-0175-4DC9-9A36-A4E177CC466E}"/>
              </a:ext>
            </a:extLst>
          </p:cNvPr>
          <p:cNvSpPr>
            <a:spLocks noGrp="1"/>
          </p:cNvSpPr>
          <p:nvPr>
            <p:ph type="dt" sz="half" idx="10"/>
          </p:nvPr>
        </p:nvSpPr>
        <p:spPr/>
        <p:txBody>
          <a:bodyPr/>
          <a:lstStyle/>
          <a:p>
            <a:fld id="{5781F9C1-4382-4770-B213-EDA26AA21BE3}" type="datetimeFigureOut">
              <a:rPr lang="en-US" smtClean="0"/>
              <a:t>2021-03-22</a:t>
            </a:fld>
            <a:endParaRPr lang="en-US"/>
          </a:p>
        </p:txBody>
      </p:sp>
      <p:sp>
        <p:nvSpPr>
          <p:cNvPr id="6" name="Footer Placeholder 5">
            <a:extLst>
              <a:ext uri="{FF2B5EF4-FFF2-40B4-BE49-F238E27FC236}">
                <a16:creationId xmlns:a16="http://schemas.microsoft.com/office/drawing/2014/main" id="{626869D0-C130-40C4-B7E6-2CA503541AA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80231A-B706-4377-B157-8D3FE63ED9BB}"/>
              </a:ext>
            </a:extLst>
          </p:cNvPr>
          <p:cNvSpPr>
            <a:spLocks noGrp="1"/>
          </p:cNvSpPr>
          <p:nvPr>
            <p:ph type="sldNum" sz="quarter" idx="12"/>
          </p:nvPr>
        </p:nvSpPr>
        <p:spPr/>
        <p:txBody>
          <a:bodyPr/>
          <a:lstStyle/>
          <a:p>
            <a:fld id="{51BB5C42-B403-4890-A8C3-143BA81B3779}" type="slidenum">
              <a:rPr lang="en-US" smtClean="0"/>
              <a:t>‹#›</a:t>
            </a:fld>
            <a:endParaRPr lang="en-US"/>
          </a:p>
        </p:txBody>
      </p:sp>
    </p:spTree>
    <p:extLst>
      <p:ext uri="{BB962C8B-B14F-4D97-AF65-F5344CB8AC3E}">
        <p14:creationId xmlns:p14="http://schemas.microsoft.com/office/powerpoint/2010/main" val="429107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3FCBF-5B81-4663-BCFC-E48C1B9062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FCF1F09-8250-4FD1-B53A-1486B43D2D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EFF9A8E-8FAD-4F3F-9030-F8C0598123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753793-BE5F-40FF-AEFF-CF714BF7EFAC}"/>
              </a:ext>
            </a:extLst>
          </p:cNvPr>
          <p:cNvSpPr>
            <a:spLocks noGrp="1"/>
          </p:cNvSpPr>
          <p:nvPr>
            <p:ph type="dt" sz="half" idx="10"/>
          </p:nvPr>
        </p:nvSpPr>
        <p:spPr/>
        <p:txBody>
          <a:bodyPr/>
          <a:lstStyle/>
          <a:p>
            <a:fld id="{5781F9C1-4382-4770-B213-EDA26AA21BE3}" type="datetimeFigureOut">
              <a:rPr lang="en-US" smtClean="0"/>
              <a:t>2021-03-22</a:t>
            </a:fld>
            <a:endParaRPr lang="en-US"/>
          </a:p>
        </p:txBody>
      </p:sp>
      <p:sp>
        <p:nvSpPr>
          <p:cNvPr id="6" name="Footer Placeholder 5">
            <a:extLst>
              <a:ext uri="{FF2B5EF4-FFF2-40B4-BE49-F238E27FC236}">
                <a16:creationId xmlns:a16="http://schemas.microsoft.com/office/drawing/2014/main" id="{D02AF1D7-7D9F-4249-A1A4-5D0FF875D5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064E0A-0E5D-42F9-AB50-4D67BC91151F}"/>
              </a:ext>
            </a:extLst>
          </p:cNvPr>
          <p:cNvSpPr>
            <a:spLocks noGrp="1"/>
          </p:cNvSpPr>
          <p:nvPr>
            <p:ph type="sldNum" sz="quarter" idx="12"/>
          </p:nvPr>
        </p:nvSpPr>
        <p:spPr/>
        <p:txBody>
          <a:bodyPr/>
          <a:lstStyle/>
          <a:p>
            <a:fld id="{51BB5C42-B403-4890-A8C3-143BA81B3779}" type="slidenum">
              <a:rPr lang="en-US" smtClean="0"/>
              <a:t>‹#›</a:t>
            </a:fld>
            <a:endParaRPr lang="en-US"/>
          </a:p>
        </p:txBody>
      </p:sp>
    </p:spTree>
    <p:extLst>
      <p:ext uri="{BB962C8B-B14F-4D97-AF65-F5344CB8AC3E}">
        <p14:creationId xmlns:p14="http://schemas.microsoft.com/office/powerpoint/2010/main" val="2243543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27000"/>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5CD08A-2A03-4F97-92E0-2D25095F0C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B2BD3EC-2F27-413F-A09C-41FC50FDE2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18E497-A331-46B7-8A1F-FA36981BA1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81F9C1-4382-4770-B213-EDA26AA21BE3}" type="datetimeFigureOut">
              <a:rPr lang="en-US" smtClean="0"/>
              <a:t>2021-03-22</a:t>
            </a:fld>
            <a:endParaRPr lang="en-US"/>
          </a:p>
        </p:txBody>
      </p:sp>
      <p:sp>
        <p:nvSpPr>
          <p:cNvPr id="5" name="Footer Placeholder 4">
            <a:extLst>
              <a:ext uri="{FF2B5EF4-FFF2-40B4-BE49-F238E27FC236}">
                <a16:creationId xmlns:a16="http://schemas.microsoft.com/office/drawing/2014/main" id="{05CBE67B-487F-45BE-950F-0DA761B27D0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8B3D0B8-232B-423B-B9FB-2584BD6F227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B5C42-B403-4890-A8C3-143BA81B3779}" type="slidenum">
              <a:rPr lang="en-US" smtClean="0"/>
              <a:t>‹#›</a:t>
            </a:fld>
            <a:endParaRPr lang="en-US"/>
          </a:p>
        </p:txBody>
      </p:sp>
    </p:spTree>
    <p:extLst>
      <p:ext uri="{BB962C8B-B14F-4D97-AF65-F5344CB8AC3E}">
        <p14:creationId xmlns:p14="http://schemas.microsoft.com/office/powerpoint/2010/main" val="114163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7E06309-D8B1-4018-8A36-128900FD35BB}"/>
              </a:ext>
            </a:extLst>
          </p:cNvPr>
          <p:cNvSpPr>
            <a:spLocks noGrp="1"/>
          </p:cNvSpPr>
          <p:nvPr>
            <p:ph type="subTitle" idx="1"/>
          </p:nvPr>
        </p:nvSpPr>
        <p:spPr>
          <a:xfrm>
            <a:off x="0" y="157380"/>
            <a:ext cx="12192000" cy="6700619"/>
          </a:xfrm>
          <a:ln>
            <a:noFill/>
          </a:ln>
        </p:spPr>
        <p:txBody>
          <a:bodyPr>
            <a:normAutofit/>
          </a:bodyPr>
          <a:lstStyle/>
          <a:p>
            <a:r>
              <a:rPr lang="ar-SY" sz="2800" b="1" i="0" dirty="0">
                <a:solidFill>
                  <a:srgbClr val="00B050"/>
                </a:solidFill>
                <a:effectLst>
                  <a:outerShdw blurRad="38100" dist="38100" dir="2700000" algn="tl">
                    <a:srgbClr val="000000">
                      <a:alpha val="43137"/>
                    </a:srgbClr>
                  </a:outerShdw>
                </a:effectLst>
                <a:latin typeface="HelveticaNeue"/>
              </a:rPr>
              <a:t>بِــرُّ الوالديـــن</a:t>
            </a:r>
          </a:p>
          <a:p>
            <a:endParaRPr lang="ar-SY" sz="2800" b="1" i="0" dirty="0">
              <a:solidFill>
                <a:srgbClr val="00B050"/>
              </a:solidFill>
              <a:effectLst>
                <a:outerShdw blurRad="38100" dist="38100" dir="2700000" algn="tl">
                  <a:srgbClr val="000000">
                    <a:alpha val="43137"/>
                  </a:srgbClr>
                </a:outerShdw>
              </a:effectLst>
              <a:latin typeface="HelveticaNeue"/>
            </a:endParaRPr>
          </a:p>
          <a:p>
            <a:pPr algn="r"/>
            <a:r>
              <a:rPr lang="ar-SY" sz="2300" b="1" dirty="0">
                <a:latin typeface="HelveticaNeue"/>
              </a:rPr>
              <a:t>بر الوالدين هو خلق عظيم، فقد أمر الله بطاعة الوالدين وحذر من التهاون فيه ونهى عن العقوق</a:t>
            </a:r>
          </a:p>
          <a:p>
            <a:pPr algn="r"/>
            <a:r>
              <a:rPr lang="ar-SY" sz="2300" b="1" dirty="0">
                <a:latin typeface="HelveticaNeue"/>
              </a:rPr>
              <a:t> فإن طاعة الوالدين من طاعة الله،فهو من الأمور التي يستقيم بها الإيمان لما فيه من عظيم الأجر المترتب على الإحسان إليهما</a:t>
            </a:r>
            <a:r>
              <a:rPr lang="ar-SY" sz="2800" b="1" dirty="0">
                <a:latin typeface="HelveticaNeue"/>
              </a:rPr>
              <a:t>، </a:t>
            </a:r>
          </a:p>
          <a:p>
            <a:pPr algn="r"/>
            <a:r>
              <a:rPr lang="ar-SY" sz="2500" b="1" u="sng" dirty="0">
                <a:solidFill>
                  <a:schemeClr val="accent3">
                    <a:lumMod val="75000"/>
                  </a:schemeClr>
                </a:solidFill>
                <a:latin typeface="HelveticaNeue"/>
              </a:rPr>
              <a:t>فقد قال الله </a:t>
            </a:r>
            <a:r>
              <a:rPr lang="ar-SY" b="1" dirty="0">
                <a:solidFill>
                  <a:srgbClr val="C00000"/>
                </a:solidFill>
                <a:latin typeface="HelveticaNeue"/>
              </a:rPr>
              <a:t>(وَاخْفِضْ لَهُمَا جَنَاحَ الذُّلِّ مِنَ الرَّحْمَةِ وَقُل رَّبِّ ارْحَمْهُمَا كَمَا رَبَّيَانِي صَغِيرًا</a:t>
            </a:r>
            <a:r>
              <a:rPr lang="ar-SY" b="1" dirty="0">
                <a:solidFill>
                  <a:srgbClr val="C00000"/>
                </a:solidFill>
                <a:effectLst>
                  <a:outerShdw blurRad="38100" dist="38100" dir="2700000" algn="tl">
                    <a:srgbClr val="000000">
                      <a:alpha val="43137"/>
                    </a:srgbClr>
                  </a:outerShdw>
                </a:effectLst>
                <a:latin typeface="HelveticaNeue"/>
              </a:rPr>
              <a:t>)</a:t>
            </a:r>
          </a:p>
          <a:p>
            <a:pPr algn="r"/>
            <a:endParaRPr lang="ar-SY" b="1" dirty="0">
              <a:solidFill>
                <a:srgbClr val="C00000"/>
              </a:solidFill>
              <a:effectLst>
                <a:outerShdw blurRad="38100" dist="38100" dir="2700000" algn="tl">
                  <a:srgbClr val="000000">
                    <a:alpha val="43137"/>
                  </a:srgbClr>
                </a:outerShdw>
              </a:effectLst>
              <a:latin typeface="HelveticaNeue"/>
            </a:endParaRPr>
          </a:p>
          <a:p>
            <a:pPr algn="r"/>
            <a:endParaRPr lang="ar-SY" b="1" dirty="0">
              <a:solidFill>
                <a:srgbClr val="C00000"/>
              </a:solidFill>
              <a:effectLst>
                <a:outerShdw blurRad="38100" dist="38100" dir="2700000" algn="tl">
                  <a:srgbClr val="000000">
                    <a:alpha val="43137"/>
                  </a:srgbClr>
                </a:outerShdw>
              </a:effectLst>
              <a:latin typeface="HelveticaNeue"/>
            </a:endParaRPr>
          </a:p>
          <a:p>
            <a:pPr algn="r"/>
            <a:endParaRPr lang="ar-SY" b="1" dirty="0">
              <a:solidFill>
                <a:srgbClr val="C00000"/>
              </a:solidFill>
              <a:effectLst>
                <a:outerShdw blurRad="38100" dist="38100" dir="2700000" algn="tl">
                  <a:srgbClr val="000000">
                    <a:alpha val="43137"/>
                  </a:srgbClr>
                </a:outerShdw>
              </a:effectLst>
              <a:latin typeface="HelveticaNeue"/>
            </a:endParaRPr>
          </a:p>
        </p:txBody>
      </p:sp>
      <p:sp>
        <p:nvSpPr>
          <p:cNvPr id="11" name="Double Brace 10">
            <a:extLst>
              <a:ext uri="{FF2B5EF4-FFF2-40B4-BE49-F238E27FC236}">
                <a16:creationId xmlns:a16="http://schemas.microsoft.com/office/drawing/2014/main" id="{38793202-2540-4088-8D1E-14E7089FAD47}"/>
              </a:ext>
            </a:extLst>
          </p:cNvPr>
          <p:cNvSpPr/>
          <p:nvPr/>
        </p:nvSpPr>
        <p:spPr>
          <a:xfrm>
            <a:off x="3080825" y="2456571"/>
            <a:ext cx="6928338" cy="777240"/>
          </a:xfrm>
          <a:prstGeom prst="bracePair">
            <a:avLst/>
          </a:prstGeom>
          <a:ln>
            <a:solidFill>
              <a:schemeClr val="accent6">
                <a:lumMod val="50000"/>
              </a:schemeClr>
            </a:solidFill>
          </a:ln>
          <a:effectLst>
            <a:outerShdw blurRad="50800" dist="38100" dir="2700000" algn="tl" rotWithShape="0">
              <a:prstClr val="black">
                <a:alpha val="40000"/>
              </a:prstClr>
            </a:outerShdw>
          </a:effectLst>
        </p:spPr>
        <p:style>
          <a:lnRef idx="3">
            <a:schemeClr val="accent2"/>
          </a:lnRef>
          <a:fillRef idx="0">
            <a:schemeClr val="accent2"/>
          </a:fillRef>
          <a:effectRef idx="2">
            <a:schemeClr val="accent2"/>
          </a:effectRef>
          <a:fontRef idx="minor">
            <a:schemeClr val="tx1"/>
          </a:fontRef>
        </p:style>
        <p:txBody>
          <a:bodyPr rtlCol="0" anchor="ctr"/>
          <a:lstStyle/>
          <a:p>
            <a:pPr algn="ctr"/>
            <a:r>
              <a:rPr lang="ar-SY" sz="2500" b="1" dirty="0">
                <a:solidFill>
                  <a:srgbClr val="002060"/>
                </a:solidFill>
                <a:latin typeface="HelveticaNeue"/>
              </a:rPr>
              <a:t>حيث جاء بأوامر صريحة تدعو المؤمن إلى بر الوالدين وطاعتها</a:t>
            </a:r>
            <a:endParaRPr lang="en-US" sz="2500" dirty="0">
              <a:solidFill>
                <a:srgbClr val="002060"/>
              </a:solidFill>
            </a:endParaRPr>
          </a:p>
        </p:txBody>
      </p:sp>
      <p:sp>
        <p:nvSpPr>
          <p:cNvPr id="14" name="Rectangle: Rounded Corners 13">
            <a:extLst>
              <a:ext uri="{FF2B5EF4-FFF2-40B4-BE49-F238E27FC236}">
                <a16:creationId xmlns:a16="http://schemas.microsoft.com/office/drawing/2014/main" id="{957C7095-1D44-4232-BD80-9E5BF798CD1E}"/>
              </a:ext>
            </a:extLst>
          </p:cNvPr>
          <p:cNvSpPr/>
          <p:nvPr/>
        </p:nvSpPr>
        <p:spPr>
          <a:xfrm>
            <a:off x="7188599" y="3696873"/>
            <a:ext cx="2194560" cy="914400"/>
          </a:xfrm>
          <a:prstGeom prst="roundRect">
            <a:avLst/>
          </a:prstGeom>
          <a:solidFill>
            <a:schemeClr val="accent6">
              <a:lumMod val="20000"/>
              <a:lumOff val="80000"/>
            </a:schemeClr>
          </a:solidFill>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SY" sz="2500" dirty="0">
                <a:ln w="0"/>
                <a:solidFill>
                  <a:srgbClr val="C00000"/>
                </a:solidFill>
                <a:effectLst>
                  <a:outerShdw blurRad="38100" dist="19050" dir="2700000" algn="tl" rotWithShape="0">
                    <a:schemeClr val="dk1">
                      <a:alpha val="40000"/>
                    </a:schemeClr>
                  </a:outerShdw>
                </a:effectLst>
                <a:latin typeface="HelveticaNeue"/>
              </a:rPr>
              <a:t>ثمار بر الوالدين</a:t>
            </a:r>
          </a:p>
          <a:p>
            <a:pPr algn="ctr"/>
            <a:r>
              <a:rPr lang="ar-SY" sz="2500" dirty="0">
                <a:ln w="0"/>
                <a:solidFill>
                  <a:srgbClr val="C00000"/>
                </a:solidFill>
                <a:effectLst>
                  <a:outerShdw blurRad="38100" dist="19050" dir="2700000" algn="tl" rotWithShape="0">
                    <a:schemeClr val="dk1">
                      <a:alpha val="40000"/>
                    </a:schemeClr>
                  </a:outerShdw>
                </a:effectLst>
                <a:latin typeface="HelveticaNeue"/>
              </a:rPr>
              <a:t>هي:</a:t>
            </a:r>
          </a:p>
        </p:txBody>
      </p:sp>
      <p:sp>
        <p:nvSpPr>
          <p:cNvPr id="15" name="Rectangle: Rounded Corners 14">
            <a:extLst>
              <a:ext uri="{FF2B5EF4-FFF2-40B4-BE49-F238E27FC236}">
                <a16:creationId xmlns:a16="http://schemas.microsoft.com/office/drawing/2014/main" id="{B4FA4987-EAC3-40F3-8ED2-808A00217C02}"/>
              </a:ext>
            </a:extLst>
          </p:cNvPr>
          <p:cNvSpPr/>
          <p:nvPr/>
        </p:nvSpPr>
        <p:spPr>
          <a:xfrm>
            <a:off x="9816913" y="5615060"/>
            <a:ext cx="2194560" cy="914400"/>
          </a:xfrm>
          <a:prstGeom prst="roundRect">
            <a:avLst/>
          </a:prstGeom>
          <a:solidFill>
            <a:schemeClr val="accent6">
              <a:lumMod val="20000"/>
              <a:lumOff val="80000"/>
            </a:schemeClr>
          </a:solidFill>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SY" sz="2500" dirty="0">
                <a:ln w="0"/>
                <a:solidFill>
                  <a:srgbClr val="002060"/>
                </a:solidFill>
                <a:effectLst>
                  <a:outerShdw blurRad="38100" dist="19050" dir="2700000" algn="tl" rotWithShape="0">
                    <a:schemeClr val="dk1">
                      <a:alpha val="40000"/>
                    </a:schemeClr>
                  </a:outerShdw>
                </a:effectLst>
              </a:rPr>
              <a:t>الوالد أوسط أبواب الجنة</a:t>
            </a:r>
            <a:endParaRPr lang="en-US" sz="2500" dirty="0">
              <a:ln w="0"/>
              <a:solidFill>
                <a:srgbClr val="002060"/>
              </a:solidFill>
              <a:effectLst>
                <a:outerShdw blurRad="38100" dist="19050" dir="2700000" algn="tl" rotWithShape="0">
                  <a:schemeClr val="dk1">
                    <a:alpha val="40000"/>
                  </a:schemeClr>
                </a:outerShdw>
              </a:effectLst>
            </a:endParaRPr>
          </a:p>
        </p:txBody>
      </p:sp>
      <p:sp>
        <p:nvSpPr>
          <p:cNvPr id="16" name="Rectangle: Rounded Corners 15">
            <a:extLst>
              <a:ext uri="{FF2B5EF4-FFF2-40B4-BE49-F238E27FC236}">
                <a16:creationId xmlns:a16="http://schemas.microsoft.com/office/drawing/2014/main" id="{1D0AB8E7-2685-4ED9-AD87-AF60F79D385F}"/>
              </a:ext>
            </a:extLst>
          </p:cNvPr>
          <p:cNvSpPr/>
          <p:nvPr/>
        </p:nvSpPr>
        <p:spPr>
          <a:xfrm>
            <a:off x="4757233" y="5642318"/>
            <a:ext cx="2194560" cy="914400"/>
          </a:xfrm>
          <a:prstGeom prst="roundRect">
            <a:avLst/>
          </a:prstGeom>
          <a:solidFill>
            <a:schemeClr val="accent6">
              <a:lumMod val="20000"/>
              <a:lumOff val="80000"/>
            </a:schemeClr>
          </a:solidFill>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SY" sz="2500" dirty="0">
                <a:ln w="0"/>
                <a:solidFill>
                  <a:srgbClr val="002060"/>
                </a:solidFill>
                <a:effectLst>
                  <a:outerShdw blurRad="38100" dist="19050" dir="2700000" algn="tl" rotWithShape="0">
                    <a:schemeClr val="dk1">
                      <a:alpha val="40000"/>
                    </a:schemeClr>
                  </a:outerShdw>
                </a:effectLst>
              </a:rPr>
              <a:t>سبب لزوال الهموم وجلب السعادة</a:t>
            </a:r>
            <a:endParaRPr lang="en-US" sz="2500" dirty="0">
              <a:ln w="0"/>
              <a:solidFill>
                <a:srgbClr val="002060"/>
              </a:solidFill>
              <a:effectLst>
                <a:outerShdw blurRad="38100" dist="19050" dir="2700000" algn="tl" rotWithShape="0">
                  <a:schemeClr val="dk1">
                    <a:alpha val="40000"/>
                  </a:schemeClr>
                </a:outerShdw>
              </a:effectLst>
            </a:endParaRPr>
          </a:p>
        </p:txBody>
      </p:sp>
      <p:sp>
        <p:nvSpPr>
          <p:cNvPr id="17" name="Rectangle: Rounded Corners 16">
            <a:extLst>
              <a:ext uri="{FF2B5EF4-FFF2-40B4-BE49-F238E27FC236}">
                <a16:creationId xmlns:a16="http://schemas.microsoft.com/office/drawing/2014/main" id="{E53EB033-B1CA-40DC-8DC2-CA664EAE9D05}"/>
              </a:ext>
            </a:extLst>
          </p:cNvPr>
          <p:cNvSpPr/>
          <p:nvPr/>
        </p:nvSpPr>
        <p:spPr>
          <a:xfrm>
            <a:off x="7287073" y="5632645"/>
            <a:ext cx="2194560" cy="914400"/>
          </a:xfrm>
          <a:prstGeom prst="roundRect">
            <a:avLst/>
          </a:prstGeom>
          <a:solidFill>
            <a:schemeClr val="accent6">
              <a:lumMod val="20000"/>
              <a:lumOff val="80000"/>
            </a:schemeClr>
          </a:solidFill>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SY" sz="2500" dirty="0">
                <a:ln w="0"/>
                <a:solidFill>
                  <a:srgbClr val="002060"/>
                </a:solidFill>
                <a:effectLst>
                  <a:outerShdw blurRad="38100" dist="19050" dir="2700000" algn="tl" rotWithShape="0">
                    <a:schemeClr val="dk1">
                      <a:alpha val="40000"/>
                    </a:schemeClr>
                  </a:outerShdw>
                </a:effectLst>
              </a:rPr>
              <a:t>البار بوالديه مستجاب الدعوة</a:t>
            </a:r>
            <a:endParaRPr lang="en-US" sz="2500" dirty="0">
              <a:ln w="0"/>
              <a:solidFill>
                <a:srgbClr val="002060"/>
              </a:solidFill>
              <a:effectLst>
                <a:outerShdw blurRad="38100" dist="19050" dir="2700000" algn="tl" rotWithShape="0">
                  <a:schemeClr val="dk1">
                    <a:alpha val="40000"/>
                  </a:schemeClr>
                </a:outerShdw>
              </a:effectLst>
            </a:endParaRPr>
          </a:p>
        </p:txBody>
      </p:sp>
      <p:sp>
        <p:nvSpPr>
          <p:cNvPr id="18" name="Rectangle: Rounded Corners 17">
            <a:extLst>
              <a:ext uri="{FF2B5EF4-FFF2-40B4-BE49-F238E27FC236}">
                <a16:creationId xmlns:a16="http://schemas.microsoft.com/office/drawing/2014/main" id="{80C296D6-195D-4626-A5E3-4CBF4D7C6B35}"/>
              </a:ext>
            </a:extLst>
          </p:cNvPr>
          <p:cNvSpPr/>
          <p:nvPr/>
        </p:nvSpPr>
        <p:spPr>
          <a:xfrm>
            <a:off x="8696185" y="4656846"/>
            <a:ext cx="2194560" cy="914400"/>
          </a:xfrm>
          <a:prstGeom prst="roundRect">
            <a:avLst/>
          </a:prstGeom>
          <a:solidFill>
            <a:schemeClr val="accent6">
              <a:lumMod val="20000"/>
              <a:lumOff val="80000"/>
            </a:schemeClr>
          </a:solidFill>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SY" sz="2500" dirty="0">
                <a:ln w="0"/>
                <a:solidFill>
                  <a:srgbClr val="002060"/>
                </a:solidFill>
                <a:effectLst>
                  <a:outerShdw blurRad="38100" dist="19050" dir="2700000" algn="tl" rotWithShape="0">
                    <a:schemeClr val="dk1">
                      <a:alpha val="40000"/>
                    </a:schemeClr>
                  </a:outerShdw>
                </a:effectLst>
              </a:rPr>
              <a:t>دخول الجنة</a:t>
            </a:r>
            <a:endParaRPr lang="en-US" sz="2500" dirty="0">
              <a:ln w="0"/>
              <a:solidFill>
                <a:srgbClr val="002060"/>
              </a:solidFill>
              <a:effectLst>
                <a:outerShdw blurRad="38100" dist="19050" dir="2700000" algn="tl" rotWithShape="0">
                  <a:schemeClr val="dk1">
                    <a:alpha val="40000"/>
                  </a:schemeClr>
                </a:outerShdw>
              </a:effectLst>
            </a:endParaRPr>
          </a:p>
        </p:txBody>
      </p:sp>
      <p:sp>
        <p:nvSpPr>
          <p:cNvPr id="19" name="Rectangle: Rounded Corners 18">
            <a:extLst>
              <a:ext uri="{FF2B5EF4-FFF2-40B4-BE49-F238E27FC236}">
                <a16:creationId xmlns:a16="http://schemas.microsoft.com/office/drawing/2014/main" id="{8EFBBBEE-9D87-4FAD-B365-4FFE8A953A46}"/>
              </a:ext>
            </a:extLst>
          </p:cNvPr>
          <p:cNvSpPr/>
          <p:nvPr/>
        </p:nvSpPr>
        <p:spPr>
          <a:xfrm>
            <a:off x="5896716" y="4682345"/>
            <a:ext cx="2194560" cy="914400"/>
          </a:xfrm>
          <a:prstGeom prst="roundRect">
            <a:avLst/>
          </a:prstGeom>
          <a:solidFill>
            <a:schemeClr val="accent6">
              <a:lumMod val="20000"/>
              <a:lumOff val="80000"/>
            </a:schemeClr>
          </a:solidFill>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SY" sz="2500" dirty="0">
                <a:ln w="0"/>
                <a:solidFill>
                  <a:srgbClr val="002060"/>
                </a:solidFill>
                <a:effectLst>
                  <a:outerShdw blurRad="38100" dist="19050" dir="2700000" algn="tl" rotWithShape="0">
                    <a:schemeClr val="dk1">
                      <a:alpha val="40000"/>
                    </a:schemeClr>
                  </a:outerShdw>
                </a:effectLst>
              </a:rPr>
              <a:t>كفارة الذنوب</a:t>
            </a:r>
            <a:endParaRPr lang="en-US" sz="2500" dirty="0">
              <a:ln w="0"/>
              <a:solidFill>
                <a:srgbClr val="002060"/>
              </a:solidFill>
              <a:effectLst>
                <a:outerShdw blurRad="38100" dist="19050" dir="2700000" algn="tl" rotWithShape="0">
                  <a:schemeClr val="dk1">
                    <a:alpha val="40000"/>
                  </a:schemeClr>
                </a:outerShdw>
              </a:effectLst>
            </a:endParaRPr>
          </a:p>
        </p:txBody>
      </p:sp>
      <p:pic>
        <p:nvPicPr>
          <p:cNvPr id="24" name="Picture 23">
            <a:extLst>
              <a:ext uri="{FF2B5EF4-FFF2-40B4-BE49-F238E27FC236}">
                <a16:creationId xmlns:a16="http://schemas.microsoft.com/office/drawing/2014/main" id="{8A15607C-6A5C-4FFE-B7AF-208B88CCA568}"/>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25150" y="3781571"/>
            <a:ext cx="4127174" cy="307642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6" name="Arrow: Chevron 25">
            <a:extLst>
              <a:ext uri="{FF2B5EF4-FFF2-40B4-BE49-F238E27FC236}">
                <a16:creationId xmlns:a16="http://schemas.microsoft.com/office/drawing/2014/main" id="{27FC98E8-CF51-4A9C-B229-1DFEFC9A6DB8}"/>
              </a:ext>
            </a:extLst>
          </p:cNvPr>
          <p:cNvSpPr/>
          <p:nvPr/>
        </p:nvSpPr>
        <p:spPr>
          <a:xfrm>
            <a:off x="4478232" y="246186"/>
            <a:ext cx="572070" cy="211016"/>
          </a:xfrm>
          <a:prstGeom prst="chevron">
            <a:avLst/>
          </a:prstGeom>
          <a:solidFill>
            <a:schemeClr val="accent6">
              <a:lumMod val="20000"/>
              <a:lumOff val="80000"/>
            </a:schemeClr>
          </a:solidFill>
          <a:ln>
            <a:solidFill>
              <a:srgbClr val="FF0000"/>
            </a:solidFill>
          </a:ln>
          <a:effectLst>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Arrow: Chevron 26">
            <a:extLst>
              <a:ext uri="{FF2B5EF4-FFF2-40B4-BE49-F238E27FC236}">
                <a16:creationId xmlns:a16="http://schemas.microsoft.com/office/drawing/2014/main" id="{D46527CC-7F90-426B-B653-74EDAA1CEED2}"/>
              </a:ext>
            </a:extLst>
          </p:cNvPr>
          <p:cNvSpPr/>
          <p:nvPr/>
        </p:nvSpPr>
        <p:spPr>
          <a:xfrm>
            <a:off x="3758435" y="255858"/>
            <a:ext cx="572070" cy="211016"/>
          </a:xfrm>
          <a:prstGeom prst="chevron">
            <a:avLst/>
          </a:prstGeom>
          <a:solidFill>
            <a:schemeClr val="accent6">
              <a:lumMod val="20000"/>
              <a:lumOff val="80000"/>
            </a:schemeClr>
          </a:solidFill>
          <a:ln>
            <a:solidFill>
              <a:srgbClr val="FF0000"/>
            </a:solidFill>
          </a:ln>
          <a:effectLst>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8" name="Arrow: Chevron 27">
            <a:extLst>
              <a:ext uri="{FF2B5EF4-FFF2-40B4-BE49-F238E27FC236}">
                <a16:creationId xmlns:a16="http://schemas.microsoft.com/office/drawing/2014/main" id="{DE8B661E-587B-4561-BF36-E61151443510}"/>
              </a:ext>
            </a:extLst>
          </p:cNvPr>
          <p:cNvSpPr/>
          <p:nvPr/>
        </p:nvSpPr>
        <p:spPr>
          <a:xfrm rot="10800000">
            <a:off x="7861497" y="246186"/>
            <a:ext cx="572070" cy="211016"/>
          </a:xfrm>
          <a:prstGeom prst="chevron">
            <a:avLst/>
          </a:prstGeom>
          <a:solidFill>
            <a:schemeClr val="accent6">
              <a:lumMod val="20000"/>
              <a:lumOff val="80000"/>
            </a:schemeClr>
          </a:solidFill>
          <a:ln>
            <a:solidFill>
              <a:srgbClr val="FF0000"/>
            </a:solidFill>
          </a:ln>
          <a:effectLst>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Arrow: Chevron 28">
            <a:extLst>
              <a:ext uri="{FF2B5EF4-FFF2-40B4-BE49-F238E27FC236}">
                <a16:creationId xmlns:a16="http://schemas.microsoft.com/office/drawing/2014/main" id="{62DF4413-019E-4154-A6D5-8E29C485ECAD}"/>
              </a:ext>
            </a:extLst>
          </p:cNvPr>
          <p:cNvSpPr/>
          <p:nvPr/>
        </p:nvSpPr>
        <p:spPr>
          <a:xfrm rot="10800000">
            <a:off x="7141700" y="255858"/>
            <a:ext cx="572070" cy="211016"/>
          </a:xfrm>
          <a:prstGeom prst="chevron">
            <a:avLst/>
          </a:prstGeom>
          <a:solidFill>
            <a:schemeClr val="accent6">
              <a:lumMod val="20000"/>
              <a:lumOff val="80000"/>
            </a:schemeClr>
          </a:solidFill>
          <a:ln>
            <a:solidFill>
              <a:srgbClr val="FF0000"/>
            </a:solidFill>
          </a:ln>
          <a:effectLst>
            <a:reflection blurRad="6350" stA="50000" endA="300" endPos="5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662062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4000"/>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E4CDD6C-5D35-496F-894E-E0AD9AB6C99B}"/>
              </a:ext>
            </a:extLst>
          </p:cNvPr>
          <p:cNvSpPr>
            <a:spLocks noGrp="1"/>
          </p:cNvSpPr>
          <p:nvPr>
            <p:ph idx="1"/>
          </p:nvPr>
        </p:nvSpPr>
        <p:spPr>
          <a:xfrm>
            <a:off x="0" y="0"/>
            <a:ext cx="12192000" cy="6858000"/>
          </a:xfrm>
        </p:spPr>
        <p:txBody>
          <a:bodyPr/>
          <a:lstStyle/>
          <a:p>
            <a:pPr marL="0" indent="0" algn="r">
              <a:buNone/>
            </a:pPr>
            <a:r>
              <a:rPr lang="ar-SY" sz="2600" b="1" dirty="0">
                <a:solidFill>
                  <a:srgbClr val="C00000"/>
                </a:solidFill>
              </a:rPr>
              <a:t>دخول الجنة:</a:t>
            </a:r>
          </a:p>
          <a:p>
            <a:pPr marL="0" indent="0" algn="r">
              <a:buNone/>
            </a:pPr>
            <a:r>
              <a:rPr lang="ar-SY" sz="2400" b="1" i="0" dirty="0">
                <a:solidFill>
                  <a:srgbClr val="333333"/>
                </a:solidFill>
                <a:effectLst/>
                <a:latin typeface="Arial" panose="020B0604020202020204" pitchFamily="34" charset="0"/>
              </a:rPr>
              <a:t>بر الوالدين من أفضل الأعمال وأقربها إلى الجنة، وهو من أحب الأعمال إلى الله عزّ وجل بعد أداء الصلاة، وبر الوالدين يجلب رضا الله سبحانه وتعالى</a:t>
            </a:r>
          </a:p>
          <a:p>
            <a:pPr marL="0" indent="0" algn="r">
              <a:buNone/>
            </a:pPr>
            <a:r>
              <a:rPr lang="ar-SY" sz="2400" b="1" i="0" dirty="0">
                <a:solidFill>
                  <a:srgbClr val="333333"/>
                </a:solidFill>
                <a:effectLst/>
                <a:latin typeface="Arial" panose="020B0604020202020204" pitchFamily="34" charset="0"/>
              </a:rPr>
              <a:t>ولعظم بر الوالدين فقد حرم الله الجنة على من عقهما</a:t>
            </a:r>
          </a:p>
          <a:p>
            <a:pPr marL="0" indent="0" algn="r">
              <a:buNone/>
            </a:pPr>
            <a:endParaRPr lang="ar-SY" b="1" i="0" dirty="0">
              <a:solidFill>
                <a:srgbClr val="333333"/>
              </a:solidFill>
              <a:effectLst/>
              <a:latin typeface="Arial" panose="020B0604020202020204" pitchFamily="34" charset="0"/>
            </a:endParaRPr>
          </a:p>
          <a:p>
            <a:pPr marL="0" indent="0" algn="r">
              <a:buNone/>
            </a:pPr>
            <a:r>
              <a:rPr lang="ar-SY" sz="2800" b="1" dirty="0">
                <a:solidFill>
                  <a:srgbClr val="C00000"/>
                </a:solidFill>
                <a:latin typeface="Arial" panose="020B0604020202020204" pitchFamily="34" charset="0"/>
              </a:rPr>
              <a:t>الوالد أوسط </a:t>
            </a:r>
            <a:r>
              <a:rPr lang="ar-SY" b="1" dirty="0">
                <a:solidFill>
                  <a:srgbClr val="C00000"/>
                </a:solidFill>
                <a:latin typeface="Arial" panose="020B0604020202020204" pitchFamily="34" charset="0"/>
              </a:rPr>
              <a:t>أبواب الجنة:</a:t>
            </a:r>
          </a:p>
          <a:p>
            <a:pPr marL="0" indent="0" algn="r">
              <a:buNone/>
            </a:pPr>
            <a:r>
              <a:rPr lang="ar-SY" sz="2400" b="1" i="0" dirty="0">
                <a:solidFill>
                  <a:srgbClr val="000000"/>
                </a:solidFill>
                <a:effectLst/>
                <a:latin typeface="Simplified Arabic" panose="02020603050405020304" pitchFamily="18" charset="-78"/>
                <a:cs typeface="Simplified Arabic" panose="02020603050405020304" pitchFamily="18" charset="-78"/>
              </a:rPr>
              <a:t>يجب طاعته وعدم عقوقه </a:t>
            </a:r>
            <a:r>
              <a:rPr lang="ar-SY" sz="2400" b="1" dirty="0">
                <a:solidFill>
                  <a:srgbClr val="000000"/>
                </a:solidFill>
                <a:latin typeface="Simplified Arabic" panose="02020603050405020304" pitchFamily="18" charset="-78"/>
                <a:cs typeface="Simplified Arabic" panose="02020603050405020304" pitchFamily="18" charset="-78"/>
              </a:rPr>
              <a:t>لانه سبب</a:t>
            </a:r>
            <a:r>
              <a:rPr lang="ar-SY" sz="2400" b="1" i="0" dirty="0">
                <a:solidFill>
                  <a:srgbClr val="000000"/>
                </a:solidFill>
                <a:effectLst/>
                <a:latin typeface="Simplified Arabic" panose="02020603050405020304" pitchFamily="18" charset="-78"/>
                <a:cs typeface="Simplified Arabic" panose="02020603050405020304" pitchFamily="18" charset="-78"/>
              </a:rPr>
              <a:t> لدخول الجنة من أوسط أبوابها</a:t>
            </a:r>
          </a:p>
          <a:p>
            <a:pPr marL="0" indent="0" algn="r">
              <a:buNone/>
            </a:pPr>
            <a:r>
              <a:rPr lang="ar-SY" sz="2400" b="1" i="0" dirty="0">
                <a:effectLst/>
                <a:latin typeface="Simplified Arabic" panose="02020603050405020304" pitchFamily="18" charset="-78"/>
                <a:cs typeface="Simplified Arabic" panose="02020603050405020304" pitchFamily="18" charset="-78"/>
              </a:rPr>
              <a:t>ويحتمل أن المراد أن بر الوالدين أوسط الأعمال المؤدية إلى الجنة لأن من الأعمال ما هو أفضل منه ومنها ما هو دون البر</a:t>
            </a:r>
          </a:p>
          <a:p>
            <a:pPr marL="0" indent="0" algn="r">
              <a:buNone/>
            </a:pPr>
            <a:endParaRPr lang="ar-SY" sz="2400" b="1" dirty="0">
              <a:latin typeface="Simplified Arabic" panose="02020603050405020304" pitchFamily="18" charset="-78"/>
              <a:cs typeface="Simplified Arabic" panose="02020603050405020304" pitchFamily="18" charset="-78"/>
            </a:endParaRPr>
          </a:p>
          <a:p>
            <a:pPr marL="0" indent="0" algn="r">
              <a:buNone/>
            </a:pPr>
            <a:endParaRPr lang="ar-SY" sz="2400" b="1" i="0" dirty="0">
              <a:effectLst/>
              <a:latin typeface="Simplified Arabic" panose="02020603050405020304" pitchFamily="18" charset="-78"/>
              <a:cs typeface="Simplified Arabic" panose="02020603050405020304" pitchFamily="18" charset="-78"/>
            </a:endParaRPr>
          </a:p>
          <a:p>
            <a:pPr marL="0" indent="0" algn="r">
              <a:buNone/>
            </a:pPr>
            <a:r>
              <a:rPr lang="ar-SY" sz="2400" b="1" i="0" dirty="0">
                <a:solidFill>
                  <a:srgbClr val="C00000"/>
                </a:solidFill>
                <a:effectLst/>
                <a:latin typeface="Simplified Arabic" panose="02020603050405020304" pitchFamily="18" charset="-78"/>
                <a:cs typeface="Simplified Arabic" panose="02020603050405020304" pitchFamily="18" charset="-78"/>
              </a:rPr>
              <a:t>كفارة الذنوب:</a:t>
            </a:r>
          </a:p>
          <a:p>
            <a:pPr marL="0" indent="0" algn="r">
              <a:buNone/>
            </a:pPr>
            <a:r>
              <a:rPr lang="ar-SY" sz="2400" b="1" i="0" dirty="0">
                <a:solidFill>
                  <a:srgbClr val="000000"/>
                </a:solidFill>
                <a:effectLst/>
                <a:latin typeface="Tahoma" panose="020B0604030504040204" pitchFamily="34" charset="0"/>
              </a:rPr>
              <a:t>بر الوالدين، هذه العبادة العظيمة وهذه القربة العظيمة، التي لها في دين الل</a:t>
            </a:r>
            <a:r>
              <a:rPr lang="ar-SY" sz="2400" b="1" dirty="0">
                <a:solidFill>
                  <a:srgbClr val="000000"/>
                </a:solidFill>
                <a:latin typeface="Tahoma" panose="020B0604030504040204" pitchFamily="34" charset="0"/>
              </a:rPr>
              <a:t>ه، </a:t>
            </a:r>
            <a:r>
              <a:rPr lang="ar-SY" sz="2400" b="1" i="0" dirty="0">
                <a:solidFill>
                  <a:srgbClr val="000000"/>
                </a:solidFill>
                <a:effectLst/>
                <a:latin typeface="Tahoma" panose="020B0604030504040204" pitchFamily="34" charset="0"/>
              </a:rPr>
              <a:t>وبر الوالدين يستمرّ في ذرية الإنسان وعقبِه من بعده</a:t>
            </a:r>
            <a:br>
              <a:rPr lang="ar-SY" sz="1600" b="0" i="0" dirty="0">
                <a:solidFill>
                  <a:srgbClr val="000000"/>
                </a:solidFill>
                <a:effectLst/>
                <a:latin typeface="Tahoma" panose="020B0604030504040204" pitchFamily="34" charset="0"/>
              </a:rPr>
            </a:br>
            <a:br>
              <a:rPr lang="ar-SY" sz="1600" b="0" i="0" dirty="0">
                <a:solidFill>
                  <a:srgbClr val="000000"/>
                </a:solidFill>
                <a:effectLst/>
                <a:latin typeface="Tahoma" panose="020B0604030504040204" pitchFamily="34" charset="0"/>
              </a:rPr>
            </a:br>
            <a:endParaRPr lang="en-US" sz="2400" b="1" dirty="0"/>
          </a:p>
        </p:txBody>
      </p:sp>
      <p:sp>
        <p:nvSpPr>
          <p:cNvPr id="4" name="Double Brace 3">
            <a:extLst>
              <a:ext uri="{FF2B5EF4-FFF2-40B4-BE49-F238E27FC236}">
                <a16:creationId xmlns:a16="http://schemas.microsoft.com/office/drawing/2014/main" id="{4D265A38-390F-4DF2-98B8-BA0397A9AA58}"/>
              </a:ext>
            </a:extLst>
          </p:cNvPr>
          <p:cNvSpPr/>
          <p:nvPr/>
        </p:nvSpPr>
        <p:spPr>
          <a:xfrm>
            <a:off x="1941342" y="3733214"/>
            <a:ext cx="8525021" cy="655906"/>
          </a:xfrm>
          <a:prstGeom prst="bracePair">
            <a:avLst/>
          </a:prstGeom>
        </p:spPr>
        <p:style>
          <a:lnRef idx="3">
            <a:schemeClr val="accent1"/>
          </a:lnRef>
          <a:fillRef idx="0">
            <a:schemeClr val="accent1"/>
          </a:fillRef>
          <a:effectRef idx="2">
            <a:schemeClr val="accent1"/>
          </a:effectRef>
          <a:fontRef idx="minor">
            <a:schemeClr val="tx1"/>
          </a:fontRef>
        </p:style>
        <p:txBody>
          <a:bodyPr rtlCol="0" anchor="ctr"/>
          <a:lstStyle/>
          <a:p>
            <a:pPr algn="ctr"/>
            <a:r>
              <a:rPr lang="ar-SY" sz="2400" b="1" u="sng" dirty="0">
                <a:solidFill>
                  <a:schemeClr val="accent3">
                    <a:lumMod val="75000"/>
                  </a:schemeClr>
                </a:solidFill>
                <a:effectLst>
                  <a:outerShdw blurRad="38100" dist="38100" dir="2700000" algn="tl">
                    <a:srgbClr val="000000">
                      <a:alpha val="43137"/>
                    </a:srgbClr>
                  </a:outerShdw>
                </a:effectLst>
              </a:rPr>
              <a:t>قال رسول الله </a:t>
            </a:r>
            <a:r>
              <a:rPr lang="ar-SY" sz="2400" b="0" i="0" dirty="0">
                <a:solidFill>
                  <a:srgbClr val="4D5156"/>
                </a:solidFill>
                <a:effectLst/>
                <a:latin typeface="HelveticaNeue"/>
              </a:rPr>
              <a:t>ﷺ</a:t>
            </a:r>
            <a:r>
              <a:rPr lang="ar-SY" sz="2400" b="1" dirty="0">
                <a:solidFill>
                  <a:schemeClr val="accent3">
                    <a:lumMod val="75000"/>
                  </a:schemeClr>
                </a:solidFill>
                <a:effectLst>
                  <a:outerShdw blurRad="38100" dist="38100" dir="2700000" algn="tl">
                    <a:srgbClr val="000000">
                      <a:alpha val="43137"/>
                    </a:srgbClr>
                  </a:outerShdw>
                </a:effectLst>
              </a:rPr>
              <a:t> </a:t>
            </a:r>
            <a:r>
              <a:rPr lang="ar-SY" sz="2400" b="1" dirty="0">
                <a:solidFill>
                  <a:srgbClr val="002060"/>
                </a:solidFill>
                <a:effectLst>
                  <a:outerShdw blurRad="38100" dist="38100" dir="2700000" algn="tl">
                    <a:srgbClr val="000000">
                      <a:alpha val="43137"/>
                    </a:srgbClr>
                  </a:outerShdw>
                </a:effectLst>
              </a:rPr>
              <a:t>( </a:t>
            </a:r>
            <a:r>
              <a:rPr lang="ar-SY" sz="2400" b="1" i="0" dirty="0">
                <a:solidFill>
                  <a:srgbClr val="002060"/>
                </a:solidFill>
                <a:effectLst>
                  <a:outerShdw blurRad="38100" dist="38100" dir="2700000" algn="tl">
                    <a:srgbClr val="000000">
                      <a:alpha val="43137"/>
                    </a:srgbClr>
                  </a:outerShdw>
                </a:effectLst>
                <a:latin typeface="HelveticaNeue"/>
              </a:rPr>
              <a:t>الوالدُ أوسطُ أبوابِ الجنَّةِ فإن شئتَ فأضع ذلِكَ البابَ أوِ احفظْهُ )</a:t>
            </a:r>
            <a:r>
              <a:rPr lang="ar-SY" sz="2400" b="1" dirty="0">
                <a:solidFill>
                  <a:srgbClr val="002060"/>
                </a:solidFill>
                <a:effectLst>
                  <a:outerShdw blurRad="38100" dist="38100" dir="2700000" algn="tl">
                    <a:srgbClr val="000000">
                      <a:alpha val="43137"/>
                    </a:srgbClr>
                  </a:outerShdw>
                </a:effectLst>
              </a:rPr>
              <a:t> </a:t>
            </a:r>
            <a:endParaRPr lang="en-US" sz="2400" b="1" dirty="0">
              <a:solidFill>
                <a:srgbClr val="002060"/>
              </a:solidFill>
              <a:effectLst>
                <a:outerShdw blurRad="38100" dist="38100" dir="2700000" algn="tl">
                  <a:srgbClr val="000000">
                    <a:alpha val="43137"/>
                  </a:srgbClr>
                </a:outerShdw>
              </a:effectLst>
            </a:endParaRPr>
          </a:p>
        </p:txBody>
      </p:sp>
      <p:sp>
        <p:nvSpPr>
          <p:cNvPr id="5" name="Double Brace 4">
            <a:extLst>
              <a:ext uri="{FF2B5EF4-FFF2-40B4-BE49-F238E27FC236}">
                <a16:creationId xmlns:a16="http://schemas.microsoft.com/office/drawing/2014/main" id="{CA0EA7C7-FC1C-4ED9-8036-43E86F012F1A}"/>
              </a:ext>
            </a:extLst>
          </p:cNvPr>
          <p:cNvSpPr/>
          <p:nvPr/>
        </p:nvSpPr>
        <p:spPr>
          <a:xfrm>
            <a:off x="1786597" y="5556739"/>
            <a:ext cx="8679766" cy="815926"/>
          </a:xfrm>
          <a:prstGeom prst="bracePair">
            <a:avLst/>
          </a:prstGeom>
        </p:spPr>
        <p:style>
          <a:lnRef idx="3">
            <a:schemeClr val="accent1"/>
          </a:lnRef>
          <a:fillRef idx="0">
            <a:schemeClr val="accent1"/>
          </a:fillRef>
          <a:effectRef idx="2">
            <a:schemeClr val="accent1"/>
          </a:effectRef>
          <a:fontRef idx="minor">
            <a:schemeClr val="tx1"/>
          </a:fontRef>
        </p:style>
        <p:txBody>
          <a:bodyPr rtlCol="0" anchor="ctr"/>
          <a:lstStyle/>
          <a:p>
            <a:pPr algn="ctr"/>
            <a:r>
              <a:rPr lang="ar-SY" sz="2400" b="1" i="0" dirty="0">
                <a:solidFill>
                  <a:srgbClr val="002060"/>
                </a:solidFill>
                <a:effectLst>
                  <a:outerShdw blurRad="38100" dist="38100" dir="2700000" algn="tl">
                    <a:srgbClr val="000000">
                      <a:alpha val="43137"/>
                    </a:srgbClr>
                  </a:outerShdw>
                </a:effectLst>
                <a:latin typeface="Tahoma" panose="020B0604030504040204" pitchFamily="34" charset="0"/>
              </a:rPr>
              <a:t>اتقوا الله في الوالدين فإن حقهما من أعظم الحقوق، وعقوقهما من أكبر الكبائر والآثام</a:t>
            </a:r>
            <a:endParaRPr lang="en-US" sz="24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207404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9000"/>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AA8666-BB7A-48E6-88DB-02FCDC2CF84E}"/>
              </a:ext>
            </a:extLst>
          </p:cNvPr>
          <p:cNvSpPr>
            <a:spLocks noGrp="1"/>
          </p:cNvSpPr>
          <p:nvPr>
            <p:ph idx="1"/>
          </p:nvPr>
        </p:nvSpPr>
        <p:spPr>
          <a:xfrm>
            <a:off x="0" y="0"/>
            <a:ext cx="12192000" cy="6858000"/>
          </a:xfrm>
        </p:spPr>
        <p:txBody>
          <a:bodyPr/>
          <a:lstStyle/>
          <a:p>
            <a:pPr marL="0" indent="0" algn="r">
              <a:buNone/>
            </a:pPr>
            <a:r>
              <a:rPr lang="ar-SY" sz="2600" b="1" dirty="0">
                <a:solidFill>
                  <a:srgbClr val="C00000"/>
                </a:solidFill>
              </a:rPr>
              <a:t>البار بوالديه مستجاب الدعوة:</a:t>
            </a:r>
          </a:p>
          <a:p>
            <a:pPr marL="0" indent="0" algn="r">
              <a:buNone/>
            </a:pPr>
            <a:r>
              <a:rPr lang="ar-SY" sz="2400" b="1" dirty="0"/>
              <a:t>الإخلاص ببر الوالدين يجعل المسلم مستجاب الدعوة، ويرفع ذكره بين الناس كما حدث للتابعي الجليل أويس بن عامر القرني</a:t>
            </a:r>
          </a:p>
          <a:p>
            <a:pPr marL="0" indent="0" algn="r">
              <a:buNone/>
            </a:pPr>
            <a:endParaRPr lang="ar-SY" sz="2400" b="1" dirty="0"/>
          </a:p>
          <a:p>
            <a:pPr marL="0" indent="0" algn="r">
              <a:buNone/>
            </a:pPr>
            <a:endParaRPr lang="ar-SY" sz="2400" b="1" dirty="0"/>
          </a:p>
          <a:p>
            <a:pPr marL="0" indent="0" algn="r">
              <a:buNone/>
            </a:pPr>
            <a:endParaRPr lang="ar-SY" sz="2400" b="1" dirty="0"/>
          </a:p>
          <a:p>
            <a:pPr marL="0" indent="0" algn="r">
              <a:buNone/>
            </a:pPr>
            <a:r>
              <a:rPr lang="ar-SY" sz="2400" b="1" dirty="0">
                <a:solidFill>
                  <a:srgbClr val="C00000"/>
                </a:solidFill>
              </a:rPr>
              <a:t>سبب لزوال الهموم وجلب السعادة:</a:t>
            </a:r>
          </a:p>
          <a:p>
            <a:pPr algn="r" rtl="1"/>
            <a:r>
              <a:rPr lang="ar-SY" sz="2400" b="1" i="0" dirty="0">
                <a:solidFill>
                  <a:srgbClr val="000000"/>
                </a:solidFill>
                <a:effectLst/>
                <a:latin typeface="roboto"/>
              </a:rPr>
              <a:t>فالسعادة: هي الغاية المنشودة، والجنة الموعودة التي يسعى إليها البشر أجمعون.</a:t>
            </a:r>
          </a:p>
          <a:p>
            <a:pPr algn="r" rtl="1"/>
            <a:r>
              <a:rPr lang="ar-SY" sz="2400" b="1" i="0" dirty="0">
                <a:solidFill>
                  <a:srgbClr val="000000"/>
                </a:solidFill>
                <a:effectLst/>
                <a:latin typeface="roboto"/>
              </a:rPr>
              <a:t>فالمؤمن بإيمانه يسعى إلى السعادة وان بر الوالدين من الأعمال التي يقرب بها العبد إلى الله</a:t>
            </a:r>
          </a:p>
          <a:p>
            <a:pPr marL="0" indent="0" algn="r">
              <a:buNone/>
            </a:pPr>
            <a:endParaRPr lang="ar-SY" sz="2400" b="1" dirty="0"/>
          </a:p>
        </p:txBody>
      </p:sp>
      <p:sp>
        <p:nvSpPr>
          <p:cNvPr id="4" name="Double Brace 3">
            <a:extLst>
              <a:ext uri="{FF2B5EF4-FFF2-40B4-BE49-F238E27FC236}">
                <a16:creationId xmlns:a16="http://schemas.microsoft.com/office/drawing/2014/main" id="{D0394A80-0602-4006-BF92-839A2C11532B}"/>
              </a:ext>
            </a:extLst>
          </p:cNvPr>
          <p:cNvSpPr/>
          <p:nvPr/>
        </p:nvSpPr>
        <p:spPr>
          <a:xfrm>
            <a:off x="1144172" y="1111349"/>
            <a:ext cx="10067779" cy="914399"/>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marL="0" indent="0" algn="r">
              <a:buNone/>
            </a:pPr>
            <a:r>
              <a:rPr lang="ar-SY" sz="2600" b="1" u="sng" dirty="0">
                <a:solidFill>
                  <a:schemeClr val="accent3">
                    <a:lumMod val="75000"/>
                  </a:schemeClr>
                </a:solidFill>
              </a:rPr>
              <a:t>قال عن النبي</a:t>
            </a:r>
            <a:r>
              <a:rPr lang="ar-SY" sz="2600" b="1" dirty="0">
                <a:solidFill>
                  <a:schemeClr val="accent3">
                    <a:lumMod val="75000"/>
                  </a:schemeClr>
                </a:solidFill>
              </a:rPr>
              <a:t> </a:t>
            </a:r>
            <a:r>
              <a:rPr lang="ar-SY" sz="2600" b="1" i="0" dirty="0">
                <a:solidFill>
                  <a:schemeClr val="accent3">
                    <a:lumMod val="75000"/>
                  </a:schemeClr>
                </a:solidFill>
                <a:effectLst/>
                <a:latin typeface="HelveticaNeue"/>
              </a:rPr>
              <a:t>ﷺ </a:t>
            </a:r>
            <a:r>
              <a:rPr lang="ar-SY" sz="2400" b="1" dirty="0">
                <a:solidFill>
                  <a:srgbClr val="002060"/>
                </a:solidFill>
              </a:rPr>
              <a:t>(</a:t>
            </a:r>
            <a:r>
              <a:rPr lang="ar-SY" sz="2400" b="1" i="0" dirty="0">
                <a:solidFill>
                  <a:srgbClr val="002060"/>
                </a:solidFill>
                <a:effectLst/>
                <a:latin typeface="Droid Arabic Naskh"/>
              </a:rPr>
              <a:t>يَأْتِي علَيْكُمْ أُوَيْسُ بْنُ عَامِرٍ مَعَ أَمْدَادِ أَهْلِ الْيَمَنِ، مِنْ مُرَادٍ، ثُمَّ مِنْ قَرَنٍ، كَانَ بِهِ بَرَصٌ فَبَرَأَ مِنْهُ إِلَّا مَوْضِعَ دِرْهَمٍ، لَهُ وَالِدَةٌ هُو بِها بَرٌّ، لَوْ أَقْسَمَ عَلَى اللَّه لأَبَرَّهُ )</a:t>
            </a:r>
            <a:r>
              <a:rPr lang="ar-SY" sz="2400" b="1" dirty="0">
                <a:solidFill>
                  <a:srgbClr val="002060"/>
                </a:solidFill>
              </a:rPr>
              <a:t> </a:t>
            </a:r>
          </a:p>
        </p:txBody>
      </p:sp>
      <p:sp>
        <p:nvSpPr>
          <p:cNvPr id="6" name="Rectangle: Rounded Corners 5">
            <a:extLst>
              <a:ext uri="{FF2B5EF4-FFF2-40B4-BE49-F238E27FC236}">
                <a16:creationId xmlns:a16="http://schemas.microsoft.com/office/drawing/2014/main" id="{25120C77-51F3-4585-95AA-C33292DB4C27}"/>
              </a:ext>
            </a:extLst>
          </p:cNvPr>
          <p:cNvSpPr/>
          <p:nvPr/>
        </p:nvSpPr>
        <p:spPr>
          <a:xfrm>
            <a:off x="4009293" y="4199210"/>
            <a:ext cx="4712675" cy="717452"/>
          </a:xfrm>
          <a:prstGeom prst="roundRect">
            <a:avLst/>
          </a:prstGeom>
          <a:solidFill>
            <a:schemeClr val="accent6">
              <a:lumMod val="20000"/>
              <a:lumOff val="80000"/>
            </a:schemeClr>
          </a:solidFill>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SY" sz="2800" b="1" dirty="0">
                <a:solidFill>
                  <a:srgbClr val="C00000"/>
                </a:solidFill>
                <a:effectLst>
                  <a:outerShdw blurRad="38100" dist="38100" dir="2700000" algn="tl">
                    <a:srgbClr val="000000">
                      <a:alpha val="43137"/>
                    </a:srgbClr>
                  </a:outerShdw>
                </a:effectLst>
              </a:rPr>
              <a:t>الآداب التي تجب مراعاتها مع الوالدين</a:t>
            </a:r>
            <a:endParaRPr lang="en-US" sz="2800" b="1" dirty="0">
              <a:solidFill>
                <a:srgbClr val="C00000"/>
              </a:solidFill>
              <a:effectLst>
                <a:outerShdw blurRad="38100" dist="38100" dir="2700000" algn="tl">
                  <a:srgbClr val="000000">
                    <a:alpha val="43137"/>
                  </a:srgbClr>
                </a:outerShdw>
              </a:effectLst>
            </a:endParaRPr>
          </a:p>
        </p:txBody>
      </p:sp>
      <p:sp>
        <p:nvSpPr>
          <p:cNvPr id="7" name="Rectangle: Rounded Corners 6">
            <a:extLst>
              <a:ext uri="{FF2B5EF4-FFF2-40B4-BE49-F238E27FC236}">
                <a16:creationId xmlns:a16="http://schemas.microsoft.com/office/drawing/2014/main" id="{E473AFE6-8414-48BC-BBC6-25344C9B011A}"/>
              </a:ext>
            </a:extLst>
          </p:cNvPr>
          <p:cNvSpPr/>
          <p:nvPr/>
        </p:nvSpPr>
        <p:spPr>
          <a:xfrm>
            <a:off x="7120606" y="4976444"/>
            <a:ext cx="2907342" cy="914399"/>
          </a:xfrm>
          <a:prstGeom prst="roundRect">
            <a:avLst/>
          </a:prstGeom>
          <a:solidFill>
            <a:schemeClr val="accent6">
              <a:lumMod val="20000"/>
              <a:lumOff val="80000"/>
            </a:schemeClr>
          </a:solidFill>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marL="0" indent="0" algn="ctr">
              <a:buNone/>
            </a:pPr>
            <a:r>
              <a:rPr lang="ar-SY" sz="2800">
                <a:ln w="0"/>
                <a:solidFill>
                  <a:srgbClr val="002060"/>
                </a:solidFill>
                <a:effectLst>
                  <a:outerShdw blurRad="38100" dist="19050" dir="2700000" algn="tl" rotWithShape="0">
                    <a:schemeClr val="dk1">
                      <a:alpha val="40000"/>
                    </a:schemeClr>
                  </a:outerShdw>
                </a:effectLst>
              </a:rPr>
              <a:t>الخضوع لأمرهما وخفض الجناح لهما</a:t>
            </a:r>
            <a:endParaRPr lang="en-US" sz="2800" dirty="0">
              <a:ln w="0"/>
              <a:solidFill>
                <a:srgbClr val="002060"/>
              </a:solidFill>
              <a:effectLst>
                <a:outerShdw blurRad="38100" dist="19050" dir="2700000" algn="tl" rotWithShape="0">
                  <a:schemeClr val="dk1">
                    <a:alpha val="40000"/>
                  </a:schemeClr>
                </a:outerShdw>
              </a:effectLst>
            </a:endParaRPr>
          </a:p>
        </p:txBody>
      </p:sp>
      <p:sp>
        <p:nvSpPr>
          <p:cNvPr id="8" name="Rectangle: Rounded Corners 7">
            <a:extLst>
              <a:ext uri="{FF2B5EF4-FFF2-40B4-BE49-F238E27FC236}">
                <a16:creationId xmlns:a16="http://schemas.microsoft.com/office/drawing/2014/main" id="{0E9F5E3C-9751-4B8D-B2F6-606F8F63A98D}"/>
              </a:ext>
            </a:extLst>
          </p:cNvPr>
          <p:cNvSpPr/>
          <p:nvPr/>
        </p:nvSpPr>
        <p:spPr>
          <a:xfrm>
            <a:off x="5043285" y="5962938"/>
            <a:ext cx="2907342" cy="822965"/>
          </a:xfrm>
          <a:prstGeom prst="roundRect">
            <a:avLst/>
          </a:prstGeom>
          <a:solidFill>
            <a:schemeClr val="accent6">
              <a:lumMod val="20000"/>
              <a:lumOff val="80000"/>
            </a:schemeClr>
          </a:solidFill>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ar-SY" sz="2500" dirty="0">
                <a:ln w="0"/>
                <a:solidFill>
                  <a:srgbClr val="002060"/>
                </a:solidFill>
                <a:effectLst>
                  <a:outerShdw blurRad="38100" dist="19050" dir="2700000" algn="tl" rotWithShape="0">
                    <a:schemeClr val="dk1">
                      <a:alpha val="40000"/>
                    </a:schemeClr>
                  </a:outerShdw>
                </a:effectLst>
              </a:rPr>
              <a:t>التلطف بالخطاب</a:t>
            </a:r>
            <a:endParaRPr lang="en-US" sz="2500" dirty="0">
              <a:ln w="0"/>
              <a:solidFill>
                <a:srgbClr val="002060"/>
              </a:solidFill>
              <a:effectLst>
                <a:outerShdw blurRad="38100" dist="19050" dir="2700000" algn="tl" rotWithShape="0">
                  <a:schemeClr val="dk1">
                    <a:alpha val="40000"/>
                  </a:schemeClr>
                </a:outerShdw>
              </a:effectLst>
            </a:endParaRPr>
          </a:p>
        </p:txBody>
      </p:sp>
      <p:sp>
        <p:nvSpPr>
          <p:cNvPr id="9" name="Rectangle: Rounded Corners 8">
            <a:extLst>
              <a:ext uri="{FF2B5EF4-FFF2-40B4-BE49-F238E27FC236}">
                <a16:creationId xmlns:a16="http://schemas.microsoft.com/office/drawing/2014/main" id="{44961AFF-7952-46EA-97E4-5AB1064779D7}"/>
              </a:ext>
            </a:extLst>
          </p:cNvPr>
          <p:cNvSpPr/>
          <p:nvPr/>
        </p:nvSpPr>
        <p:spPr>
          <a:xfrm>
            <a:off x="2876834" y="4976444"/>
            <a:ext cx="2907342" cy="914400"/>
          </a:xfrm>
          <a:prstGeom prst="roundRect">
            <a:avLst/>
          </a:prstGeom>
          <a:solidFill>
            <a:schemeClr val="accent6">
              <a:lumMod val="20000"/>
              <a:lumOff val="80000"/>
            </a:schemeClr>
          </a:solidFill>
          <a:ln>
            <a:solidFill>
              <a:srgbClr val="7030A0"/>
            </a:solidFill>
          </a:ln>
        </p:spPr>
        <p:style>
          <a:lnRef idx="2">
            <a:schemeClr val="accent6"/>
          </a:lnRef>
          <a:fillRef idx="1">
            <a:schemeClr val="lt1"/>
          </a:fillRef>
          <a:effectRef idx="0">
            <a:schemeClr val="accent6"/>
          </a:effectRef>
          <a:fontRef idx="minor">
            <a:schemeClr val="dk1"/>
          </a:fontRef>
        </p:style>
        <p:txBody>
          <a:bodyPr rtlCol="0" anchor="ctr"/>
          <a:lstStyle/>
          <a:p>
            <a:pPr marL="0" indent="0" algn="ctr">
              <a:buNone/>
            </a:pPr>
            <a:r>
              <a:rPr lang="ar-SY" sz="2800">
                <a:ln w="0"/>
                <a:solidFill>
                  <a:srgbClr val="002060"/>
                </a:solidFill>
                <a:effectLst>
                  <a:outerShdw blurRad="38100" dist="19050" dir="2700000" algn="tl" rotWithShape="0">
                    <a:schemeClr val="dk1">
                      <a:alpha val="40000"/>
                    </a:schemeClr>
                  </a:outerShdw>
                </a:effectLst>
              </a:rPr>
              <a:t>عدم رفع الصوت عليهما</a:t>
            </a:r>
            <a:endParaRPr lang="en-US" sz="2800" dirty="0">
              <a:ln w="0"/>
              <a:solidFill>
                <a:srgbClr val="00206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6061329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0000"/>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840D22-8D85-4DC7-B59C-F19F42BFA61E}"/>
              </a:ext>
            </a:extLst>
          </p:cNvPr>
          <p:cNvSpPr>
            <a:spLocks noGrp="1"/>
          </p:cNvSpPr>
          <p:nvPr>
            <p:ph idx="1"/>
          </p:nvPr>
        </p:nvSpPr>
        <p:spPr>
          <a:xfrm>
            <a:off x="0" y="0"/>
            <a:ext cx="12192000" cy="6858000"/>
          </a:xfrm>
        </p:spPr>
        <p:txBody>
          <a:bodyPr/>
          <a:lstStyle/>
          <a:p>
            <a:pPr marL="0" indent="0" algn="r">
              <a:buNone/>
            </a:pPr>
            <a:r>
              <a:rPr lang="ar-SY" sz="2600" b="1" dirty="0">
                <a:solidFill>
                  <a:srgbClr val="C00000"/>
                </a:solidFill>
              </a:rPr>
              <a:t>بر الوالدين لا ينقطع بموتها:</a:t>
            </a:r>
          </a:p>
          <a:p>
            <a:pPr marL="0" indent="0" algn="r">
              <a:buNone/>
            </a:pPr>
            <a:r>
              <a:rPr lang="ar-SY" sz="2400" b="1" i="0" dirty="0">
                <a:solidFill>
                  <a:srgbClr val="333333"/>
                </a:solidFill>
                <a:effectLst/>
                <a:latin typeface="Droid Arabic Naskh"/>
              </a:rPr>
              <a:t>عن النبي ﷺ أنه سأله سائل فقال: يا رسول الله، هل بقي من بر أبوي شيء أبرهما به بعد موتهما،</a:t>
            </a:r>
          </a:p>
          <a:p>
            <a:pPr marL="0" indent="0" algn="r">
              <a:buNone/>
            </a:pPr>
            <a:endParaRPr lang="ar-SY" b="1" dirty="0">
              <a:solidFill>
                <a:srgbClr val="002060"/>
              </a:solidFill>
              <a:latin typeface="Noto Sans Kufi Arabic"/>
            </a:endParaRPr>
          </a:p>
          <a:p>
            <a:pPr marL="0" indent="0" algn="r">
              <a:buNone/>
            </a:pPr>
            <a:endParaRPr lang="ar-SY" b="1" dirty="0">
              <a:solidFill>
                <a:srgbClr val="002060"/>
              </a:solidFill>
              <a:latin typeface="Noto Sans Kufi Arabic"/>
            </a:endParaRPr>
          </a:p>
          <a:p>
            <a:pPr marL="0" indent="0" algn="r">
              <a:buNone/>
            </a:pPr>
            <a:endParaRPr lang="ar-SY" b="1" dirty="0">
              <a:solidFill>
                <a:srgbClr val="002060"/>
              </a:solidFill>
              <a:latin typeface="Noto Sans Kufi Arabic"/>
            </a:endParaRPr>
          </a:p>
          <a:p>
            <a:pPr marL="0" indent="0" algn="r">
              <a:buNone/>
            </a:pPr>
            <a:r>
              <a:rPr lang="ar-SY" b="1" dirty="0">
                <a:solidFill>
                  <a:srgbClr val="002060"/>
                </a:solidFill>
                <a:latin typeface="Droid Arabic Naskh"/>
              </a:rPr>
              <a:t>  </a:t>
            </a:r>
            <a:r>
              <a:rPr lang="ar-SY" sz="2400" b="1" dirty="0">
                <a:solidFill>
                  <a:srgbClr val="333333"/>
                </a:solidFill>
                <a:effectLst/>
                <a:latin typeface="Droid Arabic Naskh"/>
              </a:rPr>
              <a:t>هذا كله من بر الوالدين بعد وفاتهما فنوصيك بالدعاء للوالدة والاستغفار لها، وتنفيذ وصيتها الشرعية، وصلة أخوالك      </a:t>
            </a:r>
            <a:r>
              <a:rPr lang="ar-SY" sz="100" b="1" dirty="0">
                <a:solidFill>
                  <a:srgbClr val="333333"/>
                </a:solidFill>
                <a:effectLst/>
                <a:latin typeface="Droid Arabic Naskh"/>
              </a:rPr>
              <a:t>و</a:t>
            </a:r>
            <a:r>
              <a:rPr lang="ar-SY" sz="2400" b="1" dirty="0">
                <a:solidFill>
                  <a:srgbClr val="333333"/>
                </a:solidFill>
                <a:effectLst/>
                <a:latin typeface="Droid Arabic Naskh"/>
              </a:rPr>
              <a:t>  وخالاتك وسائر أقاربك</a:t>
            </a:r>
          </a:p>
          <a:p>
            <a:pPr marL="0" indent="0" algn="r">
              <a:buNone/>
            </a:pPr>
            <a:endParaRPr lang="ar-SY" sz="2400" b="1" dirty="0">
              <a:solidFill>
                <a:srgbClr val="333333"/>
              </a:solidFill>
              <a:latin typeface="Droid Arabic Naskh"/>
            </a:endParaRPr>
          </a:p>
          <a:p>
            <a:pPr marL="0" indent="0" algn="r">
              <a:buNone/>
            </a:pPr>
            <a:r>
              <a:rPr lang="ar-SY" sz="2600" b="1" dirty="0">
                <a:solidFill>
                  <a:srgbClr val="C00000"/>
                </a:solidFill>
                <a:latin typeface="Droid Arabic Naskh"/>
              </a:rPr>
              <a:t>سعادة الدارين في بر الوالدين:</a:t>
            </a:r>
          </a:p>
          <a:p>
            <a:pPr marL="0" indent="0" algn="r">
              <a:buNone/>
            </a:pPr>
            <a:r>
              <a:rPr lang="ar-SY" sz="2400" b="1" i="0" dirty="0">
                <a:effectLst/>
                <a:latin typeface="GE SS"/>
              </a:rPr>
              <a:t>برّ الوالدين سبب السعادة في الدارين، عظم حقوق الآباء والأمهات، وقرن رضاه برضا الوالدين، وجعل برهما سبب السعادة في الدارين، سبحانه له الحمد على ما أمر ونهى، وحضّ ووصى، وخلق وسوى، أحمده تعالى بما هو له أهل من الحمد وأثني عليه</a:t>
            </a:r>
          </a:p>
          <a:p>
            <a:pPr marL="0" indent="0" algn="r">
              <a:buNone/>
            </a:pPr>
            <a:endParaRPr lang="ar-SY" sz="2400" b="1" i="0" dirty="0">
              <a:effectLst/>
              <a:latin typeface="GE SS"/>
            </a:endParaRPr>
          </a:p>
          <a:p>
            <a:pPr marL="0" indent="0" algn="r">
              <a:buNone/>
            </a:pPr>
            <a:endParaRPr lang="en-US" sz="2400" b="1" dirty="0"/>
          </a:p>
        </p:txBody>
      </p:sp>
      <p:sp>
        <p:nvSpPr>
          <p:cNvPr id="4" name="Double Brace 3">
            <a:extLst>
              <a:ext uri="{FF2B5EF4-FFF2-40B4-BE49-F238E27FC236}">
                <a16:creationId xmlns:a16="http://schemas.microsoft.com/office/drawing/2014/main" id="{8F199039-EACF-40C5-9B48-CEB5D1FC43CC}"/>
              </a:ext>
            </a:extLst>
          </p:cNvPr>
          <p:cNvSpPr/>
          <p:nvPr/>
        </p:nvSpPr>
        <p:spPr>
          <a:xfrm>
            <a:off x="2504049" y="914400"/>
            <a:ext cx="8257736" cy="1026942"/>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marL="0" indent="0" algn="r">
              <a:buNone/>
            </a:pPr>
            <a:r>
              <a:rPr lang="ar-SY" sz="1600" b="1" i="0" dirty="0">
                <a:solidFill>
                  <a:srgbClr val="333333"/>
                </a:solidFill>
                <a:effectLst/>
                <a:latin typeface="Droid Arabic Naskh"/>
              </a:rPr>
              <a:t> </a:t>
            </a:r>
            <a:r>
              <a:rPr lang="ar-SY" sz="2400" b="1" i="0" u="sng" dirty="0">
                <a:solidFill>
                  <a:schemeClr val="accent3">
                    <a:lumMod val="75000"/>
                  </a:schemeClr>
                </a:solidFill>
                <a:effectLst/>
                <a:latin typeface="Droid Arabic Naskh"/>
              </a:rPr>
              <a:t>فقال عليه الصلاة والسلام</a:t>
            </a:r>
            <a:r>
              <a:rPr lang="ar-SY" sz="2400" b="1" i="0" dirty="0">
                <a:solidFill>
                  <a:schemeClr val="accent3">
                    <a:lumMod val="75000"/>
                  </a:schemeClr>
                </a:solidFill>
                <a:effectLst/>
                <a:latin typeface="Droid Arabic Naskh"/>
              </a:rPr>
              <a:t>: </a:t>
            </a:r>
            <a:r>
              <a:rPr lang="ar-SY" sz="2400" b="1" i="0" dirty="0">
                <a:solidFill>
                  <a:srgbClr val="002060"/>
                </a:solidFill>
                <a:effectLst/>
                <a:latin typeface="Droid Arabic Naskh"/>
              </a:rPr>
              <a:t>(</a:t>
            </a:r>
            <a:r>
              <a:rPr lang="ar-SY" sz="2400" b="1" i="0" dirty="0">
                <a:solidFill>
                  <a:srgbClr val="002060"/>
                </a:solidFill>
                <a:effectLst/>
                <a:latin typeface="Noto Sans Kufi Arabic"/>
              </a:rPr>
              <a:t>الصَّلاَة  علَيْهِمَا، والاسْتِغْفَارُ لَهُما، وإِنْفاذُ عَهْدِهِما، وصِلةُ الرَّحِمِ التي لا تُوصَلُ إِلاَّ بِهِمَا، وإِكَرَامُ صَدِيقهما )</a:t>
            </a:r>
          </a:p>
        </p:txBody>
      </p:sp>
      <p:sp>
        <p:nvSpPr>
          <p:cNvPr id="5" name="Double Brace 4">
            <a:extLst>
              <a:ext uri="{FF2B5EF4-FFF2-40B4-BE49-F238E27FC236}">
                <a16:creationId xmlns:a16="http://schemas.microsoft.com/office/drawing/2014/main" id="{2323AB66-EE3F-4B55-AA79-2D2556CE06FB}"/>
              </a:ext>
            </a:extLst>
          </p:cNvPr>
          <p:cNvSpPr/>
          <p:nvPr/>
        </p:nvSpPr>
        <p:spPr>
          <a:xfrm>
            <a:off x="2011680" y="5231130"/>
            <a:ext cx="8750105" cy="1424940"/>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marL="0" indent="0" algn="r">
              <a:buNone/>
            </a:pPr>
            <a:r>
              <a:rPr lang="ar-SY" sz="2400" b="1" i="0" u="sng" dirty="0">
                <a:solidFill>
                  <a:schemeClr val="accent3">
                    <a:lumMod val="75000"/>
                  </a:schemeClr>
                </a:solidFill>
                <a:effectLst/>
                <a:latin typeface="Droid Arabic Naskh"/>
              </a:rPr>
              <a:t>قال رجل لعمر بن الخطاب رضي الله عنه</a:t>
            </a:r>
            <a:r>
              <a:rPr lang="ar-SY" sz="2400" b="1" i="0" dirty="0">
                <a:solidFill>
                  <a:schemeClr val="accent3">
                    <a:lumMod val="75000"/>
                  </a:schemeClr>
                </a:solidFill>
                <a:effectLst/>
                <a:latin typeface="Droid Arabic Naskh"/>
              </a:rPr>
              <a:t>: </a:t>
            </a:r>
            <a:r>
              <a:rPr lang="ar-SY" sz="2400" b="1" i="0" dirty="0">
                <a:solidFill>
                  <a:srgbClr val="002060"/>
                </a:solidFill>
                <a:effectLst/>
                <a:latin typeface="Droid Arabic Naskh"/>
              </a:rPr>
              <a:t>إن لي أماً بلغ بها الكبر أنها لاتقضي حاجتها وضهري مطية لها فهل اديت حقها؟ قال لا لأنها كانت تصنع ذلك بك وهي تتمنى بقاءك وأنت تصنعه وتتمنى فراقها</a:t>
            </a:r>
            <a:endParaRPr lang="ar-SY" sz="2400" b="1" i="0" dirty="0">
              <a:solidFill>
                <a:srgbClr val="002060"/>
              </a:solidFill>
              <a:effectLst/>
              <a:latin typeface="Noto Sans Kufi Arabic"/>
            </a:endParaRPr>
          </a:p>
        </p:txBody>
      </p:sp>
      <p:sp>
        <p:nvSpPr>
          <p:cNvPr id="6" name="Double Brace 5">
            <a:extLst>
              <a:ext uri="{FF2B5EF4-FFF2-40B4-BE49-F238E27FC236}">
                <a16:creationId xmlns:a16="http://schemas.microsoft.com/office/drawing/2014/main" id="{77CA13E7-D582-4406-A506-B2BFEE597A92}"/>
              </a:ext>
            </a:extLst>
          </p:cNvPr>
          <p:cNvSpPr/>
          <p:nvPr/>
        </p:nvSpPr>
        <p:spPr>
          <a:xfrm>
            <a:off x="436098" y="2307102"/>
            <a:ext cx="11755902" cy="1121898"/>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579101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4000"/>
            <a:lum/>
          </a:blip>
          <a:srcRect/>
          <a:stretch>
            <a:fillRect t="-17000" b="-17000"/>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49DC1E-FB89-49BA-BD27-EE38F502322E}"/>
              </a:ext>
            </a:extLst>
          </p:cNvPr>
          <p:cNvSpPr>
            <a:spLocks noGrp="1"/>
          </p:cNvSpPr>
          <p:nvPr>
            <p:ph idx="1"/>
          </p:nvPr>
        </p:nvSpPr>
        <p:spPr>
          <a:xfrm>
            <a:off x="0" y="0"/>
            <a:ext cx="12192000" cy="6858000"/>
          </a:xfrm>
        </p:spPr>
        <p:txBody>
          <a:bodyPr>
            <a:normAutofit/>
          </a:bodyPr>
          <a:lstStyle/>
          <a:p>
            <a:pPr marL="0" indent="0" algn="r">
              <a:buNone/>
            </a:pPr>
            <a:r>
              <a:rPr lang="ar-SY" sz="2600" b="1" dirty="0">
                <a:solidFill>
                  <a:srgbClr val="C00000"/>
                </a:solidFill>
              </a:rPr>
              <a:t>عقوق الوالدين:</a:t>
            </a:r>
          </a:p>
          <a:p>
            <a:pPr marL="0" indent="0" algn="r">
              <a:buNone/>
            </a:pPr>
            <a:r>
              <a:rPr lang="ar-SY" sz="2400" b="1" i="0" dirty="0">
                <a:solidFill>
                  <a:srgbClr val="202122"/>
                </a:solidFill>
                <a:effectLst/>
                <a:latin typeface="Arial" panose="020B0604020202020204" pitchFamily="34" charset="0"/>
              </a:rPr>
              <a:t>هو كل فعل أو قول يتأذى به الوالدان من ولدهما، ويتمثل ذلك في الهجران وعلوّ الصوت وعصيانهما وضربهما</a:t>
            </a:r>
          </a:p>
          <a:p>
            <a:pPr marL="0" indent="0" algn="r">
              <a:buNone/>
            </a:pPr>
            <a:r>
              <a:rPr lang="ar-SY" sz="2400" b="1" dirty="0">
                <a:solidFill>
                  <a:srgbClr val="202122"/>
                </a:solidFill>
                <a:latin typeface="Arial" panose="020B0604020202020204" pitchFamily="34" charset="0"/>
              </a:rPr>
              <a:t>والعقوق ذنباً عظيماً من أكبر الكبائر فكل معصية تؤخر عقوبتها بمشيئة الله تعالى إلى يوم القيامة إلا عقوق الوالدين ينال جزاءه في الدنيا</a:t>
            </a:r>
          </a:p>
          <a:p>
            <a:pPr marL="0" indent="0" algn="r">
              <a:buNone/>
            </a:pPr>
            <a:endParaRPr lang="ar-SY" sz="2400" b="1" dirty="0">
              <a:solidFill>
                <a:srgbClr val="202122"/>
              </a:solidFill>
              <a:latin typeface="Arial" panose="020B0604020202020204" pitchFamily="34" charset="0"/>
            </a:endParaRPr>
          </a:p>
          <a:p>
            <a:pPr marL="0" indent="0" algn="r">
              <a:buNone/>
            </a:pPr>
            <a:endParaRPr lang="ar-SY" sz="2400" b="1" dirty="0">
              <a:solidFill>
                <a:srgbClr val="202122"/>
              </a:solidFill>
              <a:latin typeface="Arial" panose="020B0604020202020204" pitchFamily="34" charset="0"/>
            </a:endParaRPr>
          </a:p>
          <a:p>
            <a:pPr marL="0" indent="0" algn="r">
              <a:buNone/>
            </a:pPr>
            <a:r>
              <a:rPr lang="ar-SY" sz="2600" b="1" dirty="0">
                <a:solidFill>
                  <a:srgbClr val="C00000"/>
                </a:solidFill>
                <a:latin typeface="Arial" panose="020B0604020202020204" pitchFamily="34" charset="0"/>
              </a:rPr>
              <a:t>صور مؤلمة عن عقوق الوالدين:</a:t>
            </a:r>
          </a:p>
          <a:p>
            <a:pPr marL="0" indent="0" algn="r">
              <a:buNone/>
            </a:pPr>
            <a:r>
              <a:rPr lang="ar-SY" sz="2400" b="1" dirty="0">
                <a:solidFill>
                  <a:srgbClr val="202122"/>
                </a:solidFill>
                <a:latin typeface="Arial" panose="020B0604020202020204" pitchFamily="34" charset="0"/>
              </a:rPr>
              <a:t>أن يهجرهما ويحد النظر اليهما، ورفع يديك عليهما، لاتمتنع من شيء أحباه</a:t>
            </a:r>
          </a:p>
          <a:p>
            <a:pPr marL="0" indent="0" algn="r">
              <a:buNone/>
            </a:pPr>
            <a:r>
              <a:rPr lang="ar-SY" sz="2400" b="1" dirty="0">
                <a:solidFill>
                  <a:srgbClr val="202122"/>
                </a:solidFill>
                <a:latin typeface="Arial" panose="020B0604020202020204" pitchFamily="34" charset="0"/>
              </a:rPr>
              <a:t>للعقوق آثار نفسيىة على الوالدين: تسبب في خزنهما ، يشعران بثقلهما على أبنائهم، تورث الحسرة في نفسيهما</a:t>
            </a:r>
          </a:p>
          <a:p>
            <a:pPr marL="0" indent="0" algn="r">
              <a:buNone/>
            </a:pPr>
            <a:r>
              <a:rPr lang="ar-SY" sz="2600" b="1" dirty="0">
                <a:solidFill>
                  <a:srgbClr val="C00000"/>
                </a:solidFill>
                <a:latin typeface="Arial" panose="020B0604020202020204" pitchFamily="34" charset="0"/>
              </a:rPr>
              <a:t>حق الأم مقدم على الاب:</a:t>
            </a:r>
          </a:p>
          <a:p>
            <a:pPr marL="0" indent="0" algn="r">
              <a:buNone/>
            </a:pPr>
            <a:r>
              <a:rPr lang="ar-SY" sz="2300" b="1" dirty="0">
                <a:solidFill>
                  <a:srgbClr val="202122"/>
                </a:solidFill>
                <a:latin typeface="Arial" panose="020B0604020202020204" pitchFamily="34" charset="0"/>
              </a:rPr>
              <a:t>أن الام مقدمة في البر على الاب بثلاثة حقوق مقابل حق واحد لما تعانيه من حمل وانجاب وتربية</a:t>
            </a:r>
          </a:p>
          <a:p>
            <a:pPr marL="0" indent="0" algn="r">
              <a:buNone/>
            </a:pPr>
            <a:endParaRPr lang="ar-SY" sz="2400" b="1" dirty="0">
              <a:solidFill>
                <a:srgbClr val="202122"/>
              </a:solidFill>
              <a:latin typeface="Arial" panose="020B0604020202020204" pitchFamily="34" charset="0"/>
            </a:endParaRPr>
          </a:p>
          <a:p>
            <a:pPr marL="0" indent="0" algn="r">
              <a:buNone/>
            </a:pPr>
            <a:r>
              <a:rPr lang="ar-SY" sz="2400" b="1" dirty="0">
                <a:solidFill>
                  <a:srgbClr val="333333"/>
                </a:solidFill>
                <a:latin typeface="Amiri"/>
              </a:rPr>
              <a:t> </a:t>
            </a:r>
            <a:endParaRPr lang="ar-SY" sz="2400" b="1" i="0" dirty="0">
              <a:solidFill>
                <a:srgbClr val="333333"/>
              </a:solidFill>
              <a:effectLst/>
              <a:latin typeface="Amiri"/>
            </a:endParaRPr>
          </a:p>
          <a:p>
            <a:pPr marL="0" indent="0" algn="r">
              <a:buNone/>
            </a:pPr>
            <a:r>
              <a:rPr lang="ar-SY" sz="2400" b="1" dirty="0">
                <a:solidFill>
                  <a:srgbClr val="333333"/>
                </a:solidFill>
                <a:latin typeface="Amiri"/>
              </a:rPr>
              <a:t> </a:t>
            </a:r>
            <a:endParaRPr lang="ar-SY" sz="2400" b="1" i="0" dirty="0">
              <a:solidFill>
                <a:srgbClr val="333333"/>
              </a:solidFill>
              <a:effectLst/>
              <a:latin typeface="Amiri"/>
            </a:endParaRPr>
          </a:p>
          <a:p>
            <a:pPr marL="0" indent="0" algn="r">
              <a:buNone/>
            </a:pPr>
            <a:endParaRPr lang="ar-SY" sz="2400" b="1" dirty="0">
              <a:solidFill>
                <a:srgbClr val="202122"/>
              </a:solidFill>
              <a:latin typeface="Arial" panose="020B0604020202020204" pitchFamily="34" charset="0"/>
            </a:endParaRPr>
          </a:p>
          <a:p>
            <a:pPr marL="0" indent="0" algn="r">
              <a:buNone/>
            </a:pPr>
            <a:endParaRPr lang="en-US" dirty="0"/>
          </a:p>
        </p:txBody>
      </p:sp>
      <p:sp>
        <p:nvSpPr>
          <p:cNvPr id="4" name="Double Brace 3">
            <a:extLst>
              <a:ext uri="{FF2B5EF4-FFF2-40B4-BE49-F238E27FC236}">
                <a16:creationId xmlns:a16="http://schemas.microsoft.com/office/drawing/2014/main" id="{51E3D4B3-F9B2-4B1E-9572-AE7FC3605829}"/>
              </a:ext>
            </a:extLst>
          </p:cNvPr>
          <p:cNvSpPr/>
          <p:nvPr/>
        </p:nvSpPr>
        <p:spPr>
          <a:xfrm>
            <a:off x="1577340" y="1732085"/>
            <a:ext cx="9669780" cy="743829"/>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r>
              <a:rPr lang="ar-SY" sz="2500" b="1" u="sng" dirty="0">
                <a:solidFill>
                  <a:schemeClr val="accent3">
                    <a:lumMod val="75000"/>
                  </a:schemeClr>
                </a:solidFill>
              </a:rPr>
              <a:t>قال رسول الله </a:t>
            </a:r>
            <a:r>
              <a:rPr lang="ar-SY" sz="2500" b="1" i="0" u="sng" dirty="0">
                <a:solidFill>
                  <a:schemeClr val="accent3">
                    <a:lumMod val="75000"/>
                  </a:schemeClr>
                </a:solidFill>
                <a:effectLst/>
                <a:latin typeface="HelveticaNeue"/>
              </a:rPr>
              <a:t>ﷺ </a:t>
            </a:r>
            <a:r>
              <a:rPr lang="ar-SY" sz="2500" b="1" dirty="0">
                <a:solidFill>
                  <a:srgbClr val="002060"/>
                </a:solidFill>
              </a:rPr>
              <a:t>(</a:t>
            </a:r>
            <a:r>
              <a:rPr lang="ar-SY" sz="2500" b="1" i="0" dirty="0">
                <a:solidFill>
                  <a:srgbClr val="002060"/>
                </a:solidFill>
                <a:effectLst/>
                <a:latin typeface="HelveticaNeue"/>
              </a:rPr>
              <a:t>رَغِمَ أَنْفُ ثُمَّ رَغِمَ أَنْفُ ثُمَّ رَغِمَ أَنْفُ قِيلَ مَنْ يَا رَسُولَ اللَّهِ قَالَ مَنْ أَدْرَكَ أَبَوَيْهِ عِنْدَ الْكِبَرِ أَحَدَهُمَا أَوْ كِلَيْهِمَا فَلَمْ يَدْخُلِ الْجَنَّةَ )</a:t>
            </a:r>
            <a:r>
              <a:rPr lang="ar-SY" sz="2500" b="1" dirty="0">
                <a:solidFill>
                  <a:srgbClr val="002060"/>
                </a:solidFill>
              </a:rPr>
              <a:t> </a:t>
            </a:r>
            <a:endParaRPr lang="en-US" sz="2500" b="1" dirty="0">
              <a:solidFill>
                <a:srgbClr val="002060"/>
              </a:solidFill>
            </a:endParaRPr>
          </a:p>
        </p:txBody>
      </p:sp>
      <p:sp>
        <p:nvSpPr>
          <p:cNvPr id="5" name="Double Brace 4">
            <a:extLst>
              <a:ext uri="{FF2B5EF4-FFF2-40B4-BE49-F238E27FC236}">
                <a16:creationId xmlns:a16="http://schemas.microsoft.com/office/drawing/2014/main" id="{87E296BC-A0B5-4F3F-8359-32331EF6CEAE}"/>
              </a:ext>
            </a:extLst>
          </p:cNvPr>
          <p:cNvSpPr/>
          <p:nvPr/>
        </p:nvSpPr>
        <p:spPr>
          <a:xfrm>
            <a:off x="1236491" y="5171635"/>
            <a:ext cx="10102069" cy="743829"/>
          </a:xfrm>
          <a:prstGeom prst="bracePair">
            <a:avLst/>
          </a:prstGeom>
        </p:spPr>
        <p:style>
          <a:lnRef idx="1">
            <a:schemeClr val="accent1"/>
          </a:lnRef>
          <a:fillRef idx="0">
            <a:schemeClr val="accent1"/>
          </a:fillRef>
          <a:effectRef idx="0">
            <a:schemeClr val="accent1"/>
          </a:effectRef>
          <a:fontRef idx="minor">
            <a:schemeClr val="tx1"/>
          </a:fontRef>
        </p:style>
        <p:txBody>
          <a:bodyPr rtlCol="0" anchor="ctr"/>
          <a:lstStyle/>
          <a:p>
            <a:pPr algn="r"/>
            <a:r>
              <a:rPr lang="ar-SY" sz="2400" b="1" dirty="0">
                <a:solidFill>
                  <a:schemeClr val="accent3">
                    <a:lumMod val="75000"/>
                  </a:schemeClr>
                </a:solidFill>
                <a:latin typeface="Arial" panose="020B0604020202020204" pitchFamily="34" charset="0"/>
              </a:rPr>
              <a:t>ع</a:t>
            </a:r>
            <a:r>
              <a:rPr lang="ar-SY" sz="2400" b="1" u="sng" dirty="0">
                <a:solidFill>
                  <a:schemeClr val="accent3">
                    <a:lumMod val="75000"/>
                  </a:schemeClr>
                </a:solidFill>
                <a:latin typeface="Arial" panose="020B0604020202020204" pitchFamily="34" charset="0"/>
              </a:rPr>
              <a:t>ن أبي هريرة قال: </a:t>
            </a:r>
            <a:r>
              <a:rPr lang="ar-SY" sz="2400" b="1" dirty="0">
                <a:solidFill>
                  <a:srgbClr val="002060"/>
                </a:solidFill>
                <a:latin typeface="Arial" panose="020B0604020202020204" pitchFamily="34" charset="0"/>
              </a:rPr>
              <a:t>(</a:t>
            </a:r>
            <a:r>
              <a:rPr lang="ar-SY" sz="2400" b="1" i="0" dirty="0">
                <a:solidFill>
                  <a:srgbClr val="002060"/>
                </a:solidFill>
                <a:effectLst/>
                <a:latin typeface="Amiri"/>
              </a:rPr>
              <a:t>مَن أَحَقُّ النَّاسِ بحُسْنِ صَحَابَتِي؟ قالَ: أُمُّكَ قالَ: ثُمَّ مَنْ؟ قالَ: ثُمَّ أُمُّكَ قالَ: ثُمَّ مَنْ؟ قالَ: ثُمَّ أُمُّكَ قالَ: ثُمَّ مَنْ؟ قالَ: ثُمَّ أَبُوكَ )</a:t>
            </a:r>
          </a:p>
        </p:txBody>
      </p:sp>
      <p:sp>
        <p:nvSpPr>
          <p:cNvPr id="6" name="Plaque 5">
            <a:extLst>
              <a:ext uri="{FF2B5EF4-FFF2-40B4-BE49-F238E27FC236}">
                <a16:creationId xmlns:a16="http://schemas.microsoft.com/office/drawing/2014/main" id="{656EAC84-4367-479A-A8B1-4EC5FC3B736E}"/>
              </a:ext>
            </a:extLst>
          </p:cNvPr>
          <p:cNvSpPr/>
          <p:nvPr/>
        </p:nvSpPr>
        <p:spPr>
          <a:xfrm>
            <a:off x="2578783" y="6014817"/>
            <a:ext cx="7666893" cy="743829"/>
          </a:xfrm>
          <a:prstGeom prst="plaque">
            <a:avLst/>
          </a:prstGeom>
        </p:spPr>
        <p:style>
          <a:lnRef idx="2">
            <a:schemeClr val="accent1"/>
          </a:lnRef>
          <a:fillRef idx="1">
            <a:schemeClr val="lt1"/>
          </a:fillRef>
          <a:effectRef idx="0">
            <a:schemeClr val="accent1"/>
          </a:effectRef>
          <a:fontRef idx="minor">
            <a:schemeClr val="dk1"/>
          </a:fontRef>
        </p:style>
        <p:txBody>
          <a:bodyPr rtlCol="0" anchor="ctr"/>
          <a:lstStyle/>
          <a:p>
            <a:pPr marL="0" indent="0" algn="ctr">
              <a:buNone/>
            </a:pPr>
            <a:r>
              <a:rPr lang="ar-SY" sz="2400" b="1" dirty="0">
                <a:solidFill>
                  <a:srgbClr val="002060"/>
                </a:solidFill>
                <a:effectLst>
                  <a:outerShdw blurRad="38100" dist="38100" dir="2700000" algn="tl">
                    <a:srgbClr val="000000">
                      <a:alpha val="43137"/>
                    </a:srgbClr>
                  </a:outerShdw>
                </a:effectLst>
                <a:latin typeface="Arial" panose="020B0604020202020204" pitchFamily="34" charset="0"/>
              </a:rPr>
              <a:t> </a:t>
            </a:r>
            <a:r>
              <a:rPr lang="ar-SY" sz="2400" b="1" dirty="0">
                <a:solidFill>
                  <a:srgbClr val="002060"/>
                </a:solidFill>
                <a:effectLst>
                  <a:outerShdw blurRad="38100" dist="38100" dir="2700000" algn="tl">
                    <a:srgbClr val="000000">
                      <a:alpha val="43137"/>
                    </a:srgbClr>
                  </a:outerShdw>
                </a:effectLst>
                <a:latin typeface="Amiri"/>
              </a:rPr>
              <a:t>فحق الأم على ولدها عظيم وفضلها كبير فهي مقدمة في البر على الاب</a:t>
            </a:r>
            <a:endParaRPr lang="ar-SY" sz="2400" b="1" i="0" dirty="0">
              <a:solidFill>
                <a:srgbClr val="002060"/>
              </a:solidFill>
              <a:effectLst>
                <a:outerShdw blurRad="38100" dist="38100" dir="2700000" algn="tl">
                  <a:srgbClr val="000000">
                    <a:alpha val="43137"/>
                  </a:srgbClr>
                </a:outerShdw>
              </a:effectLst>
              <a:latin typeface="Amiri"/>
            </a:endParaRPr>
          </a:p>
        </p:txBody>
      </p:sp>
    </p:spTree>
    <p:extLst>
      <p:ext uri="{BB962C8B-B14F-4D97-AF65-F5344CB8AC3E}">
        <p14:creationId xmlns:p14="http://schemas.microsoft.com/office/powerpoint/2010/main" val="2623282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TotalTime>
  <Words>729</Words>
  <Application>Microsoft Office PowerPoint</Application>
  <PresentationFormat>Widescreen</PresentationFormat>
  <Paragraphs>68</Paragraphs>
  <Slides>5</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vt:i4>
      </vt:variant>
    </vt:vector>
  </HeadingPairs>
  <TitlesOfParts>
    <vt:vector size="17" baseType="lpstr">
      <vt:lpstr>Amiri</vt:lpstr>
      <vt:lpstr>Arial</vt:lpstr>
      <vt:lpstr>Calibri</vt:lpstr>
      <vt:lpstr>Calibri Light</vt:lpstr>
      <vt:lpstr>Droid Arabic Naskh</vt:lpstr>
      <vt:lpstr>GE SS</vt:lpstr>
      <vt:lpstr>HelveticaNeue</vt:lpstr>
      <vt:lpstr>Noto Sans Kufi Arabic</vt:lpstr>
      <vt:lpstr>roboto</vt:lpstr>
      <vt:lpstr>Simplified Arabic</vt:lpstr>
      <vt:lpstr>Tahoma</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Ahmad Alsalh</dc:creator>
  <cp:lastModifiedBy>Ahmad Alsalh</cp:lastModifiedBy>
  <cp:revision>21</cp:revision>
  <dcterms:created xsi:type="dcterms:W3CDTF">2021-03-21T19:31:43Z</dcterms:created>
  <dcterms:modified xsi:type="dcterms:W3CDTF">2021-03-21T22:10:27Z</dcterms:modified>
</cp:coreProperties>
</file>