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76FD6-B928-410A-9C15-B54FAED8293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22703357-D412-4561-9E85-9B5BB26F5A2F}">
      <dgm:prSet phldrT="[نص]" custT="1"/>
      <dgm:spPr/>
      <dgm:t>
        <a:bodyPr/>
        <a:lstStyle/>
        <a:p>
          <a:pPr rtl="1"/>
          <a:r>
            <a:rPr lang="ar-SY" sz="2400" b="1" dirty="0"/>
            <a:t>عدم استغلال الأراضي الابلة للزراعة لندرة مياه الري أو تذبذب الأمطار أو قلة الأيدي العاملة</a:t>
          </a:r>
          <a:endParaRPr lang="ar-SA" sz="2400" b="1" dirty="0"/>
        </a:p>
      </dgm:t>
    </dgm:pt>
    <dgm:pt modelId="{CD299E91-16CE-49B1-AF07-2F0AD2D599AA}" type="parTrans" cxnId="{22CA86C9-5F8C-46BA-A426-C6A9ACC555CE}">
      <dgm:prSet/>
      <dgm:spPr/>
      <dgm:t>
        <a:bodyPr/>
        <a:lstStyle/>
        <a:p>
          <a:pPr rtl="1"/>
          <a:endParaRPr lang="ar-SA" sz="2000" b="1"/>
        </a:p>
      </dgm:t>
    </dgm:pt>
    <dgm:pt modelId="{745B486E-1590-48E9-B64C-4C4BAD773739}" type="sibTrans" cxnId="{22CA86C9-5F8C-46BA-A426-C6A9ACC555CE}">
      <dgm:prSet/>
      <dgm:spPr/>
      <dgm:t>
        <a:bodyPr/>
        <a:lstStyle/>
        <a:p>
          <a:pPr rtl="1"/>
          <a:endParaRPr lang="ar-SA" sz="2000" b="1"/>
        </a:p>
      </dgm:t>
    </dgm:pt>
    <dgm:pt modelId="{F77AFF9B-9F2A-41D7-99AD-C57FDE06FFFE}">
      <dgm:prSet phldrT="[نص]" custT="1"/>
      <dgm:spPr/>
      <dgm:t>
        <a:bodyPr/>
        <a:lstStyle/>
        <a:p>
          <a:pPr rtl="1"/>
          <a:r>
            <a:rPr lang="ar-SY" sz="2400" b="1" dirty="0"/>
            <a:t>اتباع طرق الزراعة التقليدية في معظم أجزاء الوطن العربي</a:t>
          </a:r>
          <a:endParaRPr lang="ar-SA" sz="2400" b="1" dirty="0"/>
        </a:p>
      </dgm:t>
    </dgm:pt>
    <dgm:pt modelId="{63D7E73A-CACE-4BBC-910E-B883697D1F75}" type="parTrans" cxnId="{DF1C4F60-9EC6-4280-AD5D-7F4D684F689E}">
      <dgm:prSet/>
      <dgm:spPr/>
      <dgm:t>
        <a:bodyPr/>
        <a:lstStyle/>
        <a:p>
          <a:pPr rtl="1"/>
          <a:endParaRPr lang="ar-SA" sz="2000" b="1"/>
        </a:p>
      </dgm:t>
    </dgm:pt>
    <dgm:pt modelId="{1022DFF7-C2E9-475B-BFA6-263E14C96563}" type="sibTrans" cxnId="{DF1C4F60-9EC6-4280-AD5D-7F4D684F689E}">
      <dgm:prSet/>
      <dgm:spPr/>
      <dgm:t>
        <a:bodyPr/>
        <a:lstStyle/>
        <a:p>
          <a:pPr rtl="1"/>
          <a:endParaRPr lang="ar-SA" sz="2000" b="1"/>
        </a:p>
      </dgm:t>
    </dgm:pt>
    <dgm:pt modelId="{C99170EE-C05A-43A0-9879-E8BBBDC8F249}">
      <dgm:prSet phldrT="[نص]" custT="1"/>
      <dgm:spPr/>
      <dgm:t>
        <a:bodyPr/>
        <a:lstStyle/>
        <a:p>
          <a:pPr rtl="1"/>
          <a:r>
            <a:rPr lang="ar-SY" sz="2400" b="1" dirty="0"/>
            <a:t>زحف الرمال (التصحر) و انجراف التربة</a:t>
          </a:r>
          <a:endParaRPr lang="ar-SA" sz="2400" b="1" dirty="0"/>
        </a:p>
      </dgm:t>
    </dgm:pt>
    <dgm:pt modelId="{6A215CB6-36E3-42B7-9ACA-5ED957AF41F1}" type="parTrans" cxnId="{05AC6B99-152A-442F-9A83-6FAED44CD5D2}">
      <dgm:prSet/>
      <dgm:spPr/>
      <dgm:t>
        <a:bodyPr/>
        <a:lstStyle/>
        <a:p>
          <a:pPr rtl="1"/>
          <a:endParaRPr lang="ar-SA" sz="2000" b="1"/>
        </a:p>
      </dgm:t>
    </dgm:pt>
    <dgm:pt modelId="{BC0A2B1D-44E5-4C78-A3FC-FD154E879FF3}" type="sibTrans" cxnId="{05AC6B99-152A-442F-9A83-6FAED44CD5D2}">
      <dgm:prSet/>
      <dgm:spPr/>
      <dgm:t>
        <a:bodyPr/>
        <a:lstStyle/>
        <a:p>
          <a:pPr rtl="1"/>
          <a:endParaRPr lang="ar-SA" sz="2000" b="1"/>
        </a:p>
      </dgm:t>
    </dgm:pt>
    <dgm:pt modelId="{A5749B02-1D06-435D-91AC-50C409AB5E7A}">
      <dgm:prSet phldrT="[نص]" custT="1"/>
      <dgm:spPr/>
      <dgm:t>
        <a:bodyPr/>
        <a:lstStyle/>
        <a:p>
          <a:pPr rtl="1"/>
          <a:r>
            <a:rPr lang="ar-SY" sz="2400" b="1" dirty="0"/>
            <a:t>تلوث التربة نتيجة للإسراف في استخدام المبيدات الحشرية و ارتفاع نسبة الملوحة بالتربة</a:t>
          </a:r>
          <a:endParaRPr lang="ar-SA" sz="2400" b="1" dirty="0"/>
        </a:p>
      </dgm:t>
    </dgm:pt>
    <dgm:pt modelId="{5EB8836C-5013-40DE-B531-BE8A230B9E41}" type="parTrans" cxnId="{EEE10CC9-6A74-4067-9A95-8765E82C0814}">
      <dgm:prSet/>
      <dgm:spPr/>
      <dgm:t>
        <a:bodyPr/>
        <a:lstStyle/>
        <a:p>
          <a:pPr rtl="1"/>
          <a:endParaRPr lang="ar-SA" sz="2000" b="1"/>
        </a:p>
      </dgm:t>
    </dgm:pt>
    <dgm:pt modelId="{D5EC8828-FDA9-4160-A721-28ECB38AE6E5}" type="sibTrans" cxnId="{EEE10CC9-6A74-4067-9A95-8765E82C0814}">
      <dgm:prSet/>
      <dgm:spPr/>
      <dgm:t>
        <a:bodyPr/>
        <a:lstStyle/>
        <a:p>
          <a:pPr rtl="1"/>
          <a:endParaRPr lang="ar-SA" sz="2000" b="1"/>
        </a:p>
      </dgm:t>
    </dgm:pt>
    <dgm:pt modelId="{A6F263BE-1691-457F-87C1-E7960EB37C7D}">
      <dgm:prSet phldrT="[نص]" custT="1"/>
      <dgm:spPr/>
      <dgm:t>
        <a:bodyPr/>
        <a:lstStyle/>
        <a:p>
          <a:pPr rtl="1"/>
          <a:r>
            <a:rPr lang="ar-SY" sz="2400" b="1" dirty="0"/>
            <a:t>الرعي الجائر</a:t>
          </a:r>
          <a:endParaRPr lang="ar-SA" sz="2400" b="1" dirty="0"/>
        </a:p>
      </dgm:t>
    </dgm:pt>
    <dgm:pt modelId="{2A453CA1-6730-480C-BD44-37A6AC10A508}" type="parTrans" cxnId="{C3756EF9-3CD2-4DEA-A84A-3C760DE5A959}">
      <dgm:prSet/>
      <dgm:spPr/>
      <dgm:t>
        <a:bodyPr/>
        <a:lstStyle/>
        <a:p>
          <a:pPr rtl="1"/>
          <a:endParaRPr lang="ar-SA" sz="2000" b="1"/>
        </a:p>
      </dgm:t>
    </dgm:pt>
    <dgm:pt modelId="{6DF7E6A5-1BF6-48A8-83EA-CB05981E721D}" type="sibTrans" cxnId="{C3756EF9-3CD2-4DEA-A84A-3C760DE5A959}">
      <dgm:prSet/>
      <dgm:spPr/>
      <dgm:t>
        <a:bodyPr/>
        <a:lstStyle/>
        <a:p>
          <a:pPr rtl="1"/>
          <a:endParaRPr lang="ar-SA" sz="2000" b="1"/>
        </a:p>
      </dgm:t>
    </dgm:pt>
    <dgm:pt modelId="{FC9CAB8A-E4E6-42AC-BF52-C6FB9BB5C86F}" type="pres">
      <dgm:prSet presAssocID="{EB976FD6-B928-410A-9C15-B54FAED8293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519BDB8-AF79-4FF1-97F3-3EC8C3821A6A}" type="pres">
      <dgm:prSet presAssocID="{22703357-D412-4561-9E85-9B5BB26F5A2F}" presName="circle1" presStyleLbl="node1" presStyleIdx="0" presStyleCnt="5"/>
      <dgm:spPr/>
    </dgm:pt>
    <dgm:pt modelId="{BDD62747-FDC0-4E6F-B3F6-DAEE451E0CD9}" type="pres">
      <dgm:prSet presAssocID="{22703357-D412-4561-9E85-9B5BB26F5A2F}" presName="space" presStyleCnt="0"/>
      <dgm:spPr/>
    </dgm:pt>
    <dgm:pt modelId="{2B3A27FA-8979-40EF-B805-CBD337445A88}" type="pres">
      <dgm:prSet presAssocID="{22703357-D412-4561-9E85-9B5BB26F5A2F}" presName="rect1" presStyleLbl="alignAcc1" presStyleIdx="0" presStyleCnt="5"/>
      <dgm:spPr/>
    </dgm:pt>
    <dgm:pt modelId="{D28BBC19-C5C3-48F4-AC95-008CB0668283}" type="pres">
      <dgm:prSet presAssocID="{F77AFF9B-9F2A-41D7-99AD-C57FDE06FFFE}" presName="vertSpace2" presStyleLbl="node1" presStyleIdx="0" presStyleCnt="5"/>
      <dgm:spPr/>
    </dgm:pt>
    <dgm:pt modelId="{A5742E11-7E5C-4B9A-B67C-A2C00174F181}" type="pres">
      <dgm:prSet presAssocID="{F77AFF9B-9F2A-41D7-99AD-C57FDE06FFFE}" presName="circle2" presStyleLbl="node1" presStyleIdx="1" presStyleCnt="5"/>
      <dgm:spPr/>
    </dgm:pt>
    <dgm:pt modelId="{CF40087E-5E9F-4112-9511-ACA7FF6880E0}" type="pres">
      <dgm:prSet presAssocID="{F77AFF9B-9F2A-41D7-99AD-C57FDE06FFFE}" presName="rect2" presStyleLbl="alignAcc1" presStyleIdx="1" presStyleCnt="5"/>
      <dgm:spPr/>
    </dgm:pt>
    <dgm:pt modelId="{6C2FACA4-454E-4C7A-A508-E9B8F840BE48}" type="pres">
      <dgm:prSet presAssocID="{C99170EE-C05A-43A0-9879-E8BBBDC8F249}" presName="vertSpace3" presStyleLbl="node1" presStyleIdx="1" presStyleCnt="5"/>
      <dgm:spPr/>
    </dgm:pt>
    <dgm:pt modelId="{0E1B255F-0F41-458E-A89E-91BE320C503E}" type="pres">
      <dgm:prSet presAssocID="{C99170EE-C05A-43A0-9879-E8BBBDC8F249}" presName="circle3" presStyleLbl="node1" presStyleIdx="2" presStyleCnt="5"/>
      <dgm:spPr/>
    </dgm:pt>
    <dgm:pt modelId="{11F07AC9-C195-4C16-A0E1-743CC7955F6F}" type="pres">
      <dgm:prSet presAssocID="{C99170EE-C05A-43A0-9879-E8BBBDC8F249}" presName="rect3" presStyleLbl="alignAcc1" presStyleIdx="2" presStyleCnt="5"/>
      <dgm:spPr/>
    </dgm:pt>
    <dgm:pt modelId="{6AC062E1-26A2-48AD-BF4B-B06E79953A83}" type="pres">
      <dgm:prSet presAssocID="{A5749B02-1D06-435D-91AC-50C409AB5E7A}" presName="vertSpace4" presStyleLbl="node1" presStyleIdx="2" presStyleCnt="5"/>
      <dgm:spPr/>
    </dgm:pt>
    <dgm:pt modelId="{80EA29AB-7396-4D42-AD72-78559A1D356F}" type="pres">
      <dgm:prSet presAssocID="{A5749B02-1D06-435D-91AC-50C409AB5E7A}" presName="circle4" presStyleLbl="node1" presStyleIdx="3" presStyleCnt="5"/>
      <dgm:spPr/>
    </dgm:pt>
    <dgm:pt modelId="{4A053B40-8CD9-4E0E-A82F-25A0F0D98B0A}" type="pres">
      <dgm:prSet presAssocID="{A5749B02-1D06-435D-91AC-50C409AB5E7A}" presName="rect4" presStyleLbl="alignAcc1" presStyleIdx="3" presStyleCnt="5"/>
      <dgm:spPr/>
    </dgm:pt>
    <dgm:pt modelId="{51EDEDCA-4C64-4A53-AAFA-29DEB9493CA5}" type="pres">
      <dgm:prSet presAssocID="{A6F263BE-1691-457F-87C1-E7960EB37C7D}" presName="vertSpace5" presStyleLbl="node1" presStyleIdx="3" presStyleCnt="5"/>
      <dgm:spPr/>
    </dgm:pt>
    <dgm:pt modelId="{8564CED1-7E70-4DBA-ACEB-C565B7D992C2}" type="pres">
      <dgm:prSet presAssocID="{A6F263BE-1691-457F-87C1-E7960EB37C7D}" presName="circle5" presStyleLbl="node1" presStyleIdx="4" presStyleCnt="5"/>
      <dgm:spPr/>
    </dgm:pt>
    <dgm:pt modelId="{9C2F71E7-F936-4D31-9C8E-0AE8FD2ED1D9}" type="pres">
      <dgm:prSet presAssocID="{A6F263BE-1691-457F-87C1-E7960EB37C7D}" presName="rect5" presStyleLbl="alignAcc1" presStyleIdx="4" presStyleCnt="5"/>
      <dgm:spPr/>
    </dgm:pt>
    <dgm:pt modelId="{589AD74E-883B-4C22-A737-F2605DFFE32A}" type="pres">
      <dgm:prSet presAssocID="{22703357-D412-4561-9E85-9B5BB26F5A2F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A5CF01C8-F854-4509-BF87-B717EA07A95E}" type="pres">
      <dgm:prSet presAssocID="{F77AFF9B-9F2A-41D7-99AD-C57FDE06FFFE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BBD2B7D5-D646-4B39-B931-02FD95742EF7}" type="pres">
      <dgm:prSet presAssocID="{C99170EE-C05A-43A0-9879-E8BBBDC8F249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A61BF99C-1EA1-4A40-9E14-AD15178C44AE}" type="pres">
      <dgm:prSet presAssocID="{A5749B02-1D06-435D-91AC-50C409AB5E7A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82C86675-5321-45BF-9F04-FA1393CFBD60}" type="pres">
      <dgm:prSet presAssocID="{A6F263BE-1691-457F-87C1-E7960EB37C7D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F6E61715-EEAA-4947-891C-107FF15EA907}" type="presOf" srcId="{F77AFF9B-9F2A-41D7-99AD-C57FDE06FFFE}" destId="{A5CF01C8-F854-4509-BF87-B717EA07A95E}" srcOrd="1" destOrd="0" presId="urn:microsoft.com/office/officeart/2005/8/layout/target3"/>
    <dgm:cxn modelId="{2102182A-9897-4BAB-B4C3-8834F197EE25}" type="presOf" srcId="{A5749B02-1D06-435D-91AC-50C409AB5E7A}" destId="{4A053B40-8CD9-4E0E-A82F-25A0F0D98B0A}" srcOrd="0" destOrd="0" presId="urn:microsoft.com/office/officeart/2005/8/layout/target3"/>
    <dgm:cxn modelId="{1A3F1C3F-38FC-4BEA-8DB0-2E0282E7B96D}" type="presOf" srcId="{EB976FD6-B928-410A-9C15-B54FAED8293C}" destId="{FC9CAB8A-E4E6-42AC-BF52-C6FB9BB5C86F}" srcOrd="0" destOrd="0" presId="urn:microsoft.com/office/officeart/2005/8/layout/target3"/>
    <dgm:cxn modelId="{DF1C4F60-9EC6-4280-AD5D-7F4D684F689E}" srcId="{EB976FD6-B928-410A-9C15-B54FAED8293C}" destId="{F77AFF9B-9F2A-41D7-99AD-C57FDE06FFFE}" srcOrd="1" destOrd="0" parTransId="{63D7E73A-CACE-4BBC-910E-B883697D1F75}" sibTransId="{1022DFF7-C2E9-475B-BFA6-263E14C96563}"/>
    <dgm:cxn modelId="{68477643-85DD-4F71-BEDC-B6E15E87CABB}" type="presOf" srcId="{22703357-D412-4561-9E85-9B5BB26F5A2F}" destId="{589AD74E-883B-4C22-A737-F2605DFFE32A}" srcOrd="1" destOrd="0" presId="urn:microsoft.com/office/officeart/2005/8/layout/target3"/>
    <dgm:cxn modelId="{F0500A4C-D54F-434F-9259-AE94E3D3D716}" type="presOf" srcId="{A6F263BE-1691-457F-87C1-E7960EB37C7D}" destId="{82C86675-5321-45BF-9F04-FA1393CFBD60}" srcOrd="1" destOrd="0" presId="urn:microsoft.com/office/officeart/2005/8/layout/target3"/>
    <dgm:cxn modelId="{453CA152-F9A4-4DFA-84B9-F5436138A178}" type="presOf" srcId="{A5749B02-1D06-435D-91AC-50C409AB5E7A}" destId="{A61BF99C-1EA1-4A40-9E14-AD15178C44AE}" srcOrd="1" destOrd="0" presId="urn:microsoft.com/office/officeart/2005/8/layout/target3"/>
    <dgm:cxn modelId="{60AB7856-8915-4606-8BC2-10B55F5B0924}" type="presOf" srcId="{C99170EE-C05A-43A0-9879-E8BBBDC8F249}" destId="{BBD2B7D5-D646-4B39-B931-02FD95742EF7}" srcOrd="1" destOrd="0" presId="urn:microsoft.com/office/officeart/2005/8/layout/target3"/>
    <dgm:cxn modelId="{DFBDFA78-1DC2-4AFF-B6C4-8301EC80AAB8}" type="presOf" srcId="{A6F263BE-1691-457F-87C1-E7960EB37C7D}" destId="{9C2F71E7-F936-4D31-9C8E-0AE8FD2ED1D9}" srcOrd="0" destOrd="0" presId="urn:microsoft.com/office/officeart/2005/8/layout/target3"/>
    <dgm:cxn modelId="{05AC6B99-152A-442F-9A83-6FAED44CD5D2}" srcId="{EB976FD6-B928-410A-9C15-B54FAED8293C}" destId="{C99170EE-C05A-43A0-9879-E8BBBDC8F249}" srcOrd="2" destOrd="0" parTransId="{6A215CB6-36E3-42B7-9ACA-5ED957AF41F1}" sibTransId="{BC0A2B1D-44E5-4C78-A3FC-FD154E879FF3}"/>
    <dgm:cxn modelId="{58DEF9AA-032A-4998-8644-D91655CBB723}" type="presOf" srcId="{C99170EE-C05A-43A0-9879-E8BBBDC8F249}" destId="{11F07AC9-C195-4C16-A0E1-743CC7955F6F}" srcOrd="0" destOrd="0" presId="urn:microsoft.com/office/officeart/2005/8/layout/target3"/>
    <dgm:cxn modelId="{EEE10CC9-6A74-4067-9A95-8765E82C0814}" srcId="{EB976FD6-B928-410A-9C15-B54FAED8293C}" destId="{A5749B02-1D06-435D-91AC-50C409AB5E7A}" srcOrd="3" destOrd="0" parTransId="{5EB8836C-5013-40DE-B531-BE8A230B9E41}" sibTransId="{D5EC8828-FDA9-4160-A721-28ECB38AE6E5}"/>
    <dgm:cxn modelId="{22CA86C9-5F8C-46BA-A426-C6A9ACC555CE}" srcId="{EB976FD6-B928-410A-9C15-B54FAED8293C}" destId="{22703357-D412-4561-9E85-9B5BB26F5A2F}" srcOrd="0" destOrd="0" parTransId="{CD299E91-16CE-49B1-AF07-2F0AD2D599AA}" sibTransId="{745B486E-1590-48E9-B64C-4C4BAD773739}"/>
    <dgm:cxn modelId="{8EBF85CD-5728-40EA-A8A0-01E97F4ABD3D}" type="presOf" srcId="{F77AFF9B-9F2A-41D7-99AD-C57FDE06FFFE}" destId="{CF40087E-5E9F-4112-9511-ACA7FF6880E0}" srcOrd="0" destOrd="0" presId="urn:microsoft.com/office/officeart/2005/8/layout/target3"/>
    <dgm:cxn modelId="{A6539FDE-E104-4B0F-AF99-12DCB22079F9}" type="presOf" srcId="{22703357-D412-4561-9E85-9B5BB26F5A2F}" destId="{2B3A27FA-8979-40EF-B805-CBD337445A88}" srcOrd="0" destOrd="0" presId="urn:microsoft.com/office/officeart/2005/8/layout/target3"/>
    <dgm:cxn modelId="{C3756EF9-3CD2-4DEA-A84A-3C760DE5A959}" srcId="{EB976FD6-B928-410A-9C15-B54FAED8293C}" destId="{A6F263BE-1691-457F-87C1-E7960EB37C7D}" srcOrd="4" destOrd="0" parTransId="{2A453CA1-6730-480C-BD44-37A6AC10A508}" sibTransId="{6DF7E6A5-1BF6-48A8-83EA-CB05981E721D}"/>
    <dgm:cxn modelId="{3BFA198E-B695-48B4-8785-672A8A0971E2}" type="presParOf" srcId="{FC9CAB8A-E4E6-42AC-BF52-C6FB9BB5C86F}" destId="{A519BDB8-AF79-4FF1-97F3-3EC8C3821A6A}" srcOrd="0" destOrd="0" presId="urn:microsoft.com/office/officeart/2005/8/layout/target3"/>
    <dgm:cxn modelId="{B18254B9-3EEB-414E-BB7B-D9CB14A8C566}" type="presParOf" srcId="{FC9CAB8A-E4E6-42AC-BF52-C6FB9BB5C86F}" destId="{BDD62747-FDC0-4E6F-B3F6-DAEE451E0CD9}" srcOrd="1" destOrd="0" presId="urn:microsoft.com/office/officeart/2005/8/layout/target3"/>
    <dgm:cxn modelId="{4C90242F-D6E1-494E-B3E7-A10147E4663A}" type="presParOf" srcId="{FC9CAB8A-E4E6-42AC-BF52-C6FB9BB5C86F}" destId="{2B3A27FA-8979-40EF-B805-CBD337445A88}" srcOrd="2" destOrd="0" presId="urn:microsoft.com/office/officeart/2005/8/layout/target3"/>
    <dgm:cxn modelId="{34A8FB78-7D25-4D88-AC27-C734D12192AB}" type="presParOf" srcId="{FC9CAB8A-E4E6-42AC-BF52-C6FB9BB5C86F}" destId="{D28BBC19-C5C3-48F4-AC95-008CB0668283}" srcOrd="3" destOrd="0" presId="urn:microsoft.com/office/officeart/2005/8/layout/target3"/>
    <dgm:cxn modelId="{C3D19463-094B-4605-8424-B416943FFFC4}" type="presParOf" srcId="{FC9CAB8A-E4E6-42AC-BF52-C6FB9BB5C86F}" destId="{A5742E11-7E5C-4B9A-B67C-A2C00174F181}" srcOrd="4" destOrd="0" presId="urn:microsoft.com/office/officeart/2005/8/layout/target3"/>
    <dgm:cxn modelId="{1C44D3AD-D7B8-4311-B808-1E95F969B972}" type="presParOf" srcId="{FC9CAB8A-E4E6-42AC-BF52-C6FB9BB5C86F}" destId="{CF40087E-5E9F-4112-9511-ACA7FF6880E0}" srcOrd="5" destOrd="0" presId="urn:microsoft.com/office/officeart/2005/8/layout/target3"/>
    <dgm:cxn modelId="{2FD52FDD-7226-4BC6-B204-20B479755061}" type="presParOf" srcId="{FC9CAB8A-E4E6-42AC-BF52-C6FB9BB5C86F}" destId="{6C2FACA4-454E-4C7A-A508-E9B8F840BE48}" srcOrd="6" destOrd="0" presId="urn:microsoft.com/office/officeart/2005/8/layout/target3"/>
    <dgm:cxn modelId="{02DB31D4-8522-4640-A17D-33CEA0E7EEFD}" type="presParOf" srcId="{FC9CAB8A-E4E6-42AC-BF52-C6FB9BB5C86F}" destId="{0E1B255F-0F41-458E-A89E-91BE320C503E}" srcOrd="7" destOrd="0" presId="urn:microsoft.com/office/officeart/2005/8/layout/target3"/>
    <dgm:cxn modelId="{0883AEC4-9B00-46E7-B80E-0E2BD59DD858}" type="presParOf" srcId="{FC9CAB8A-E4E6-42AC-BF52-C6FB9BB5C86F}" destId="{11F07AC9-C195-4C16-A0E1-743CC7955F6F}" srcOrd="8" destOrd="0" presId="urn:microsoft.com/office/officeart/2005/8/layout/target3"/>
    <dgm:cxn modelId="{BCBAA320-3544-4549-94B4-1239D30651B3}" type="presParOf" srcId="{FC9CAB8A-E4E6-42AC-BF52-C6FB9BB5C86F}" destId="{6AC062E1-26A2-48AD-BF4B-B06E79953A83}" srcOrd="9" destOrd="0" presId="urn:microsoft.com/office/officeart/2005/8/layout/target3"/>
    <dgm:cxn modelId="{3A6B07CA-B8EB-49A0-AA50-C1BBB8A762B1}" type="presParOf" srcId="{FC9CAB8A-E4E6-42AC-BF52-C6FB9BB5C86F}" destId="{80EA29AB-7396-4D42-AD72-78559A1D356F}" srcOrd="10" destOrd="0" presId="urn:microsoft.com/office/officeart/2005/8/layout/target3"/>
    <dgm:cxn modelId="{EB6D93D5-FB40-4962-ACC4-DC1DAE960EC1}" type="presParOf" srcId="{FC9CAB8A-E4E6-42AC-BF52-C6FB9BB5C86F}" destId="{4A053B40-8CD9-4E0E-A82F-25A0F0D98B0A}" srcOrd="11" destOrd="0" presId="urn:microsoft.com/office/officeart/2005/8/layout/target3"/>
    <dgm:cxn modelId="{03C71BFB-D93E-4DCF-A6F2-0CDE333F02BC}" type="presParOf" srcId="{FC9CAB8A-E4E6-42AC-BF52-C6FB9BB5C86F}" destId="{51EDEDCA-4C64-4A53-AAFA-29DEB9493CA5}" srcOrd="12" destOrd="0" presId="urn:microsoft.com/office/officeart/2005/8/layout/target3"/>
    <dgm:cxn modelId="{4ABED965-6C21-478B-A55D-6AB42CE07E2F}" type="presParOf" srcId="{FC9CAB8A-E4E6-42AC-BF52-C6FB9BB5C86F}" destId="{8564CED1-7E70-4DBA-ACEB-C565B7D992C2}" srcOrd="13" destOrd="0" presId="urn:microsoft.com/office/officeart/2005/8/layout/target3"/>
    <dgm:cxn modelId="{D744C786-714E-4A78-8085-6DF443472341}" type="presParOf" srcId="{FC9CAB8A-E4E6-42AC-BF52-C6FB9BB5C86F}" destId="{9C2F71E7-F936-4D31-9C8E-0AE8FD2ED1D9}" srcOrd="14" destOrd="0" presId="urn:microsoft.com/office/officeart/2005/8/layout/target3"/>
    <dgm:cxn modelId="{7037EFD2-71FD-4207-88F1-43DED3FD81E1}" type="presParOf" srcId="{FC9CAB8A-E4E6-42AC-BF52-C6FB9BB5C86F}" destId="{589AD74E-883B-4C22-A737-F2605DFFE32A}" srcOrd="15" destOrd="0" presId="urn:microsoft.com/office/officeart/2005/8/layout/target3"/>
    <dgm:cxn modelId="{C97084A7-688D-4EC8-85F8-3DB56D542608}" type="presParOf" srcId="{FC9CAB8A-E4E6-42AC-BF52-C6FB9BB5C86F}" destId="{A5CF01C8-F854-4509-BF87-B717EA07A95E}" srcOrd="16" destOrd="0" presId="urn:microsoft.com/office/officeart/2005/8/layout/target3"/>
    <dgm:cxn modelId="{4E570A6A-D226-45D9-AEED-3A6A7C697DF0}" type="presParOf" srcId="{FC9CAB8A-E4E6-42AC-BF52-C6FB9BB5C86F}" destId="{BBD2B7D5-D646-4B39-B931-02FD95742EF7}" srcOrd="17" destOrd="0" presId="urn:microsoft.com/office/officeart/2005/8/layout/target3"/>
    <dgm:cxn modelId="{9A14BB40-AD28-4056-ACEB-8FE545D7BA64}" type="presParOf" srcId="{FC9CAB8A-E4E6-42AC-BF52-C6FB9BB5C86F}" destId="{A61BF99C-1EA1-4A40-9E14-AD15178C44AE}" srcOrd="18" destOrd="0" presId="urn:microsoft.com/office/officeart/2005/8/layout/target3"/>
    <dgm:cxn modelId="{2144A236-BE2F-4C46-90D3-B1BAE3E17919}" type="presParOf" srcId="{FC9CAB8A-E4E6-42AC-BF52-C6FB9BB5C86F}" destId="{82C86675-5321-45BF-9F04-FA1393CFBD60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7DA607-93C0-4271-BB0B-CBE145F6BCB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06B1261A-6AF7-4EBB-8DDB-B11B693EF273}">
      <dgm:prSet phldrT="[نص]"/>
      <dgm:spPr/>
      <dgm:t>
        <a:bodyPr/>
        <a:lstStyle/>
        <a:p>
          <a:pPr rtl="1"/>
          <a:r>
            <a:rPr lang="ar-SY" dirty="0"/>
            <a:t>النمو السريع للسكان الذي يشكل ضغطا متزايدا على المياه المتوفرة لكل فرد</a:t>
          </a:r>
          <a:endParaRPr lang="ar-SA" dirty="0"/>
        </a:p>
      </dgm:t>
    </dgm:pt>
    <dgm:pt modelId="{DC813148-C522-4A17-9C77-FE8B8D0CDE99}" type="parTrans" cxnId="{CDAB1CE8-FD55-4530-A381-38B9008E571E}">
      <dgm:prSet/>
      <dgm:spPr/>
      <dgm:t>
        <a:bodyPr/>
        <a:lstStyle/>
        <a:p>
          <a:pPr rtl="1"/>
          <a:endParaRPr lang="ar-SA"/>
        </a:p>
      </dgm:t>
    </dgm:pt>
    <dgm:pt modelId="{B49F2F8D-3280-4231-9CD2-28D5845D636B}" type="sibTrans" cxnId="{CDAB1CE8-FD55-4530-A381-38B9008E571E}">
      <dgm:prSet/>
      <dgm:spPr/>
      <dgm:t>
        <a:bodyPr/>
        <a:lstStyle/>
        <a:p>
          <a:pPr rtl="1"/>
          <a:endParaRPr lang="ar-SA"/>
        </a:p>
      </dgm:t>
    </dgm:pt>
    <dgm:pt modelId="{FC986F5F-E8A5-4B0F-AE16-C4DECEE58417}">
      <dgm:prSet phldrT="[نص]"/>
      <dgm:spPr/>
      <dgm:t>
        <a:bodyPr/>
        <a:lstStyle/>
        <a:p>
          <a:pPr rtl="1"/>
          <a:r>
            <a:rPr lang="ar-SY" dirty="0"/>
            <a:t>50% من الموارد المائية في العالم العربي تأتي من خارج دوده و تتحكم فيها دول المنبع في غياب تشريعات دولية تضمن حقوقنا</a:t>
          </a:r>
          <a:endParaRPr lang="ar-SA" dirty="0"/>
        </a:p>
      </dgm:t>
    </dgm:pt>
    <dgm:pt modelId="{14860974-2D1C-4727-9C00-87D238685438}" type="parTrans" cxnId="{904B99D9-B488-4178-9ACC-747F136DB06A}">
      <dgm:prSet/>
      <dgm:spPr/>
      <dgm:t>
        <a:bodyPr/>
        <a:lstStyle/>
        <a:p>
          <a:pPr rtl="1"/>
          <a:endParaRPr lang="ar-SA"/>
        </a:p>
      </dgm:t>
    </dgm:pt>
    <dgm:pt modelId="{CE19C36F-EE19-4FA8-916D-5E0097B4C19B}" type="sibTrans" cxnId="{904B99D9-B488-4178-9ACC-747F136DB06A}">
      <dgm:prSet/>
      <dgm:spPr/>
      <dgm:t>
        <a:bodyPr/>
        <a:lstStyle/>
        <a:p>
          <a:pPr rtl="1"/>
          <a:endParaRPr lang="ar-SA"/>
        </a:p>
      </dgm:t>
    </dgm:pt>
    <dgm:pt modelId="{6C9E7DAE-F692-4AA8-BD93-292594B2DB02}">
      <dgm:prSet phldrT="[نص]"/>
      <dgm:spPr/>
      <dgm:t>
        <a:bodyPr/>
        <a:lstStyle/>
        <a:p>
          <a:pPr rtl="1"/>
          <a:r>
            <a:rPr lang="ar-SY" dirty="0"/>
            <a:t>الطرق التقليدية المستخدمة في استغلال المياه في معظم مناطق العالم العربي مسؤولة عن تدني نسبة المياه</a:t>
          </a:r>
          <a:endParaRPr lang="ar-SA" dirty="0"/>
        </a:p>
      </dgm:t>
    </dgm:pt>
    <dgm:pt modelId="{28EDA2F7-9F35-4AFE-9A92-4C857469960B}" type="parTrans" cxnId="{56FF3516-9594-45A0-BB69-E2A3995F5017}">
      <dgm:prSet/>
      <dgm:spPr/>
      <dgm:t>
        <a:bodyPr/>
        <a:lstStyle/>
        <a:p>
          <a:pPr rtl="1"/>
          <a:endParaRPr lang="ar-SA"/>
        </a:p>
      </dgm:t>
    </dgm:pt>
    <dgm:pt modelId="{1867034B-5307-4D92-880F-90C2BC14C758}" type="sibTrans" cxnId="{56FF3516-9594-45A0-BB69-E2A3995F5017}">
      <dgm:prSet/>
      <dgm:spPr/>
      <dgm:t>
        <a:bodyPr/>
        <a:lstStyle/>
        <a:p>
          <a:pPr rtl="1"/>
          <a:endParaRPr lang="ar-SA"/>
        </a:p>
      </dgm:t>
    </dgm:pt>
    <dgm:pt modelId="{79734E84-E09D-43DA-AF5F-F6EDFB05F344}">
      <dgm:prSet phldrT="[نص]"/>
      <dgm:spPr/>
      <dgm:t>
        <a:bodyPr/>
        <a:lstStyle/>
        <a:p>
          <a:pPr rtl="1"/>
          <a:r>
            <a:rPr lang="ar-SY" dirty="0"/>
            <a:t>الشبكات المؤهلة لنقل المياه شبكات قديمة</a:t>
          </a:r>
          <a:endParaRPr lang="ar-SA" dirty="0"/>
        </a:p>
      </dgm:t>
    </dgm:pt>
    <dgm:pt modelId="{24763A1C-5088-4A52-9098-13899F898DFC}" type="parTrans" cxnId="{412DDC0E-CCF2-48E6-BD04-3A1290AFFCC7}">
      <dgm:prSet/>
      <dgm:spPr/>
      <dgm:t>
        <a:bodyPr/>
        <a:lstStyle/>
        <a:p>
          <a:pPr rtl="1"/>
          <a:endParaRPr lang="ar-SA"/>
        </a:p>
      </dgm:t>
    </dgm:pt>
    <dgm:pt modelId="{D1CDB441-3F85-452D-8AFE-B35EF9F9BAC0}" type="sibTrans" cxnId="{412DDC0E-CCF2-48E6-BD04-3A1290AFFCC7}">
      <dgm:prSet/>
      <dgm:spPr/>
      <dgm:t>
        <a:bodyPr/>
        <a:lstStyle/>
        <a:p>
          <a:pPr rtl="1"/>
          <a:endParaRPr lang="ar-SA"/>
        </a:p>
      </dgm:t>
    </dgm:pt>
    <dgm:pt modelId="{48D830F7-B2E3-4F8A-A0FB-8C75C866FE76}">
      <dgm:prSet phldrT="[نص]"/>
      <dgm:spPr/>
      <dgm:t>
        <a:bodyPr/>
        <a:lstStyle/>
        <a:p>
          <a:pPr rtl="1"/>
          <a:r>
            <a:rPr lang="ar-SY" dirty="0"/>
            <a:t>افتقار الدول العربية إلى برامج لإدارة المياه كما أنها لا تستخدم الأدوات الاقتصادية اللازمة لترشيد الاستخدام المتزايد من المياه</a:t>
          </a:r>
          <a:endParaRPr lang="ar-SA" dirty="0"/>
        </a:p>
      </dgm:t>
    </dgm:pt>
    <dgm:pt modelId="{0A8D87D0-DE07-4E8D-8FA3-B2DD20CA3331}" type="parTrans" cxnId="{BDB4785A-6AB9-4EF3-ACE1-7BEBA2A2251F}">
      <dgm:prSet/>
      <dgm:spPr/>
      <dgm:t>
        <a:bodyPr/>
        <a:lstStyle/>
        <a:p>
          <a:pPr rtl="1"/>
          <a:endParaRPr lang="ar-SA"/>
        </a:p>
      </dgm:t>
    </dgm:pt>
    <dgm:pt modelId="{470FDB09-4DC3-497B-BC78-34F51B73E1A6}" type="sibTrans" cxnId="{BDB4785A-6AB9-4EF3-ACE1-7BEBA2A2251F}">
      <dgm:prSet/>
      <dgm:spPr/>
      <dgm:t>
        <a:bodyPr/>
        <a:lstStyle/>
        <a:p>
          <a:pPr rtl="1"/>
          <a:endParaRPr lang="ar-SA"/>
        </a:p>
      </dgm:t>
    </dgm:pt>
    <dgm:pt modelId="{1D1846A0-C80E-45A4-929B-4DA5E298BB25}" type="pres">
      <dgm:prSet presAssocID="{B77DA607-93C0-4271-BB0B-CBE145F6BCB4}" presName="outerComposite" presStyleCnt="0">
        <dgm:presLayoutVars>
          <dgm:chMax val="5"/>
          <dgm:dir val="rev"/>
          <dgm:resizeHandles val="exact"/>
        </dgm:presLayoutVars>
      </dgm:prSet>
      <dgm:spPr/>
    </dgm:pt>
    <dgm:pt modelId="{FC47325B-E065-437F-B733-8E20A9C52699}" type="pres">
      <dgm:prSet presAssocID="{B77DA607-93C0-4271-BB0B-CBE145F6BCB4}" presName="dummyMaxCanvas" presStyleCnt="0">
        <dgm:presLayoutVars/>
      </dgm:prSet>
      <dgm:spPr/>
    </dgm:pt>
    <dgm:pt modelId="{80948F05-60C3-4420-9F96-1BDC1B2CB30A}" type="pres">
      <dgm:prSet presAssocID="{B77DA607-93C0-4271-BB0B-CBE145F6BCB4}" presName="FiveNodes_1" presStyleLbl="node1" presStyleIdx="0" presStyleCnt="5">
        <dgm:presLayoutVars>
          <dgm:bulletEnabled val="1"/>
        </dgm:presLayoutVars>
      </dgm:prSet>
      <dgm:spPr/>
    </dgm:pt>
    <dgm:pt modelId="{FE1F0391-F584-412D-AAB9-DD59B7FB9BD5}" type="pres">
      <dgm:prSet presAssocID="{B77DA607-93C0-4271-BB0B-CBE145F6BCB4}" presName="FiveNodes_2" presStyleLbl="node1" presStyleIdx="1" presStyleCnt="5">
        <dgm:presLayoutVars>
          <dgm:bulletEnabled val="1"/>
        </dgm:presLayoutVars>
      </dgm:prSet>
      <dgm:spPr/>
    </dgm:pt>
    <dgm:pt modelId="{1A5C1DC9-B76E-47B7-846E-76C43415A849}" type="pres">
      <dgm:prSet presAssocID="{B77DA607-93C0-4271-BB0B-CBE145F6BCB4}" presName="FiveNodes_3" presStyleLbl="node1" presStyleIdx="2" presStyleCnt="5">
        <dgm:presLayoutVars>
          <dgm:bulletEnabled val="1"/>
        </dgm:presLayoutVars>
      </dgm:prSet>
      <dgm:spPr/>
    </dgm:pt>
    <dgm:pt modelId="{3D62DA33-7FDD-4484-8468-F95A34AAA530}" type="pres">
      <dgm:prSet presAssocID="{B77DA607-93C0-4271-BB0B-CBE145F6BCB4}" presName="FiveNodes_4" presStyleLbl="node1" presStyleIdx="3" presStyleCnt="5">
        <dgm:presLayoutVars>
          <dgm:bulletEnabled val="1"/>
        </dgm:presLayoutVars>
      </dgm:prSet>
      <dgm:spPr/>
    </dgm:pt>
    <dgm:pt modelId="{26E75D08-0ACF-4CB2-A2AD-DF0B334BB826}" type="pres">
      <dgm:prSet presAssocID="{B77DA607-93C0-4271-BB0B-CBE145F6BCB4}" presName="FiveNodes_5" presStyleLbl="node1" presStyleIdx="4" presStyleCnt="5">
        <dgm:presLayoutVars>
          <dgm:bulletEnabled val="1"/>
        </dgm:presLayoutVars>
      </dgm:prSet>
      <dgm:spPr/>
    </dgm:pt>
    <dgm:pt modelId="{C6DB339F-F758-4000-B90C-41425F189360}" type="pres">
      <dgm:prSet presAssocID="{B77DA607-93C0-4271-BB0B-CBE145F6BCB4}" presName="FiveConn_1-2" presStyleLbl="fgAccFollowNode1" presStyleIdx="0" presStyleCnt="4">
        <dgm:presLayoutVars>
          <dgm:bulletEnabled val="1"/>
        </dgm:presLayoutVars>
      </dgm:prSet>
      <dgm:spPr/>
    </dgm:pt>
    <dgm:pt modelId="{ABAC50A8-05B1-483D-AD5A-F8B6BD68A256}" type="pres">
      <dgm:prSet presAssocID="{B77DA607-93C0-4271-BB0B-CBE145F6BCB4}" presName="FiveConn_2-3" presStyleLbl="fgAccFollowNode1" presStyleIdx="1" presStyleCnt="4">
        <dgm:presLayoutVars>
          <dgm:bulletEnabled val="1"/>
        </dgm:presLayoutVars>
      </dgm:prSet>
      <dgm:spPr/>
    </dgm:pt>
    <dgm:pt modelId="{11976631-40A0-44B7-8E36-23EBBA42C304}" type="pres">
      <dgm:prSet presAssocID="{B77DA607-93C0-4271-BB0B-CBE145F6BCB4}" presName="FiveConn_3-4" presStyleLbl="fgAccFollowNode1" presStyleIdx="2" presStyleCnt="4">
        <dgm:presLayoutVars>
          <dgm:bulletEnabled val="1"/>
        </dgm:presLayoutVars>
      </dgm:prSet>
      <dgm:spPr/>
    </dgm:pt>
    <dgm:pt modelId="{4C24F19B-26C3-4147-9420-BB0851F561AA}" type="pres">
      <dgm:prSet presAssocID="{B77DA607-93C0-4271-BB0B-CBE145F6BCB4}" presName="FiveConn_4-5" presStyleLbl="fgAccFollowNode1" presStyleIdx="3" presStyleCnt="4">
        <dgm:presLayoutVars>
          <dgm:bulletEnabled val="1"/>
        </dgm:presLayoutVars>
      </dgm:prSet>
      <dgm:spPr/>
    </dgm:pt>
    <dgm:pt modelId="{DA7E4854-845E-4750-8BF4-B79B4974D539}" type="pres">
      <dgm:prSet presAssocID="{B77DA607-93C0-4271-BB0B-CBE145F6BCB4}" presName="FiveNodes_1_text" presStyleLbl="node1" presStyleIdx="4" presStyleCnt="5">
        <dgm:presLayoutVars>
          <dgm:bulletEnabled val="1"/>
        </dgm:presLayoutVars>
      </dgm:prSet>
      <dgm:spPr/>
    </dgm:pt>
    <dgm:pt modelId="{01B1F136-933C-444D-BAF8-79E103035C84}" type="pres">
      <dgm:prSet presAssocID="{B77DA607-93C0-4271-BB0B-CBE145F6BCB4}" presName="FiveNodes_2_text" presStyleLbl="node1" presStyleIdx="4" presStyleCnt="5">
        <dgm:presLayoutVars>
          <dgm:bulletEnabled val="1"/>
        </dgm:presLayoutVars>
      </dgm:prSet>
      <dgm:spPr/>
    </dgm:pt>
    <dgm:pt modelId="{8F3042F4-EDA1-4D0A-B82D-F4F2C7CFBE16}" type="pres">
      <dgm:prSet presAssocID="{B77DA607-93C0-4271-BB0B-CBE145F6BCB4}" presName="FiveNodes_3_text" presStyleLbl="node1" presStyleIdx="4" presStyleCnt="5">
        <dgm:presLayoutVars>
          <dgm:bulletEnabled val="1"/>
        </dgm:presLayoutVars>
      </dgm:prSet>
      <dgm:spPr/>
    </dgm:pt>
    <dgm:pt modelId="{0AD8E099-F662-459B-AB7B-527412F1C3FA}" type="pres">
      <dgm:prSet presAssocID="{B77DA607-93C0-4271-BB0B-CBE145F6BCB4}" presName="FiveNodes_4_text" presStyleLbl="node1" presStyleIdx="4" presStyleCnt="5">
        <dgm:presLayoutVars>
          <dgm:bulletEnabled val="1"/>
        </dgm:presLayoutVars>
      </dgm:prSet>
      <dgm:spPr/>
    </dgm:pt>
    <dgm:pt modelId="{52416AB0-F788-45D0-B468-6295A4B08796}" type="pres">
      <dgm:prSet presAssocID="{B77DA607-93C0-4271-BB0B-CBE145F6BCB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412DDC0E-CCF2-48E6-BD04-3A1290AFFCC7}" srcId="{B77DA607-93C0-4271-BB0B-CBE145F6BCB4}" destId="{79734E84-E09D-43DA-AF5F-F6EDFB05F344}" srcOrd="3" destOrd="0" parTransId="{24763A1C-5088-4A52-9098-13899F898DFC}" sibTransId="{D1CDB441-3F85-452D-8AFE-B35EF9F9BAC0}"/>
    <dgm:cxn modelId="{56FF3516-9594-45A0-BB69-E2A3995F5017}" srcId="{B77DA607-93C0-4271-BB0B-CBE145F6BCB4}" destId="{6C9E7DAE-F692-4AA8-BD93-292594B2DB02}" srcOrd="2" destOrd="0" parTransId="{28EDA2F7-9F35-4AFE-9A92-4C857469960B}" sibTransId="{1867034B-5307-4D92-880F-90C2BC14C758}"/>
    <dgm:cxn modelId="{0077AA29-53A6-4F5D-82D7-B036EB6BF818}" type="presOf" srcId="{1867034B-5307-4D92-880F-90C2BC14C758}" destId="{11976631-40A0-44B7-8E36-23EBBA42C304}" srcOrd="0" destOrd="0" presId="urn:microsoft.com/office/officeart/2005/8/layout/vProcess5"/>
    <dgm:cxn modelId="{B88A4442-8464-4AEB-92E1-64D0BEB730F0}" type="presOf" srcId="{79734E84-E09D-43DA-AF5F-F6EDFB05F344}" destId="{0AD8E099-F662-459B-AB7B-527412F1C3FA}" srcOrd="1" destOrd="0" presId="urn:microsoft.com/office/officeart/2005/8/layout/vProcess5"/>
    <dgm:cxn modelId="{33029373-DF09-4D62-9791-01B2F38D94F2}" type="presOf" srcId="{06B1261A-6AF7-4EBB-8DDB-B11B693EF273}" destId="{80948F05-60C3-4420-9F96-1BDC1B2CB30A}" srcOrd="0" destOrd="0" presId="urn:microsoft.com/office/officeart/2005/8/layout/vProcess5"/>
    <dgm:cxn modelId="{C0B1A075-2532-4542-9B46-28E206B163BE}" type="presOf" srcId="{48D830F7-B2E3-4F8A-A0FB-8C75C866FE76}" destId="{26E75D08-0ACF-4CB2-A2AD-DF0B334BB826}" srcOrd="0" destOrd="0" presId="urn:microsoft.com/office/officeart/2005/8/layout/vProcess5"/>
    <dgm:cxn modelId="{BDB4785A-6AB9-4EF3-ACE1-7BEBA2A2251F}" srcId="{B77DA607-93C0-4271-BB0B-CBE145F6BCB4}" destId="{48D830F7-B2E3-4F8A-A0FB-8C75C866FE76}" srcOrd="4" destOrd="0" parTransId="{0A8D87D0-DE07-4E8D-8FA3-B2DD20CA3331}" sibTransId="{470FDB09-4DC3-497B-BC78-34F51B73E1A6}"/>
    <dgm:cxn modelId="{B1F1A68A-D310-40A7-808D-F47291525BEE}" type="presOf" srcId="{FC986F5F-E8A5-4B0F-AE16-C4DECEE58417}" destId="{FE1F0391-F584-412D-AAB9-DD59B7FB9BD5}" srcOrd="0" destOrd="0" presId="urn:microsoft.com/office/officeart/2005/8/layout/vProcess5"/>
    <dgm:cxn modelId="{E2763C8E-F33A-47AC-965B-BB7AEA0B01BA}" type="presOf" srcId="{6C9E7DAE-F692-4AA8-BD93-292594B2DB02}" destId="{1A5C1DC9-B76E-47B7-846E-76C43415A849}" srcOrd="0" destOrd="0" presId="urn:microsoft.com/office/officeart/2005/8/layout/vProcess5"/>
    <dgm:cxn modelId="{91E4E992-546F-4CF9-A793-16870344B52A}" type="presOf" srcId="{FC986F5F-E8A5-4B0F-AE16-C4DECEE58417}" destId="{01B1F136-933C-444D-BAF8-79E103035C84}" srcOrd="1" destOrd="0" presId="urn:microsoft.com/office/officeart/2005/8/layout/vProcess5"/>
    <dgm:cxn modelId="{87153D97-18D8-40C1-A932-AB99B988A1C6}" type="presOf" srcId="{B49F2F8D-3280-4231-9CD2-28D5845D636B}" destId="{C6DB339F-F758-4000-B90C-41425F189360}" srcOrd="0" destOrd="0" presId="urn:microsoft.com/office/officeart/2005/8/layout/vProcess5"/>
    <dgm:cxn modelId="{552BFCA9-A12C-45ED-840F-565B483F0C7C}" type="presOf" srcId="{79734E84-E09D-43DA-AF5F-F6EDFB05F344}" destId="{3D62DA33-7FDD-4484-8468-F95A34AAA530}" srcOrd="0" destOrd="0" presId="urn:microsoft.com/office/officeart/2005/8/layout/vProcess5"/>
    <dgm:cxn modelId="{A89E66B7-3ABB-4035-BDE6-F008A86EBA3A}" type="presOf" srcId="{48D830F7-B2E3-4F8A-A0FB-8C75C866FE76}" destId="{52416AB0-F788-45D0-B468-6295A4B08796}" srcOrd="1" destOrd="0" presId="urn:microsoft.com/office/officeart/2005/8/layout/vProcess5"/>
    <dgm:cxn modelId="{C01C21BD-2351-454F-A03E-EE23070D953A}" type="presOf" srcId="{CE19C36F-EE19-4FA8-916D-5E0097B4C19B}" destId="{ABAC50A8-05B1-483D-AD5A-F8B6BD68A256}" srcOrd="0" destOrd="0" presId="urn:microsoft.com/office/officeart/2005/8/layout/vProcess5"/>
    <dgm:cxn modelId="{FFEC20D5-3ADE-4967-B58F-390AA12F70D3}" type="presOf" srcId="{B77DA607-93C0-4271-BB0B-CBE145F6BCB4}" destId="{1D1846A0-C80E-45A4-929B-4DA5E298BB25}" srcOrd="0" destOrd="0" presId="urn:microsoft.com/office/officeart/2005/8/layout/vProcess5"/>
    <dgm:cxn modelId="{904B99D9-B488-4178-9ACC-747F136DB06A}" srcId="{B77DA607-93C0-4271-BB0B-CBE145F6BCB4}" destId="{FC986F5F-E8A5-4B0F-AE16-C4DECEE58417}" srcOrd="1" destOrd="0" parTransId="{14860974-2D1C-4727-9C00-87D238685438}" sibTransId="{CE19C36F-EE19-4FA8-916D-5E0097B4C19B}"/>
    <dgm:cxn modelId="{CDAB1CE8-FD55-4530-A381-38B9008E571E}" srcId="{B77DA607-93C0-4271-BB0B-CBE145F6BCB4}" destId="{06B1261A-6AF7-4EBB-8DDB-B11B693EF273}" srcOrd="0" destOrd="0" parTransId="{DC813148-C522-4A17-9C77-FE8B8D0CDE99}" sibTransId="{B49F2F8D-3280-4231-9CD2-28D5845D636B}"/>
    <dgm:cxn modelId="{F9C0B8EC-9C19-4F7E-B962-2EAA80B4A652}" type="presOf" srcId="{06B1261A-6AF7-4EBB-8DDB-B11B693EF273}" destId="{DA7E4854-845E-4750-8BF4-B79B4974D539}" srcOrd="1" destOrd="0" presId="urn:microsoft.com/office/officeart/2005/8/layout/vProcess5"/>
    <dgm:cxn modelId="{CBA568F7-1165-4C18-BDD9-E0C071452FD9}" type="presOf" srcId="{6C9E7DAE-F692-4AA8-BD93-292594B2DB02}" destId="{8F3042F4-EDA1-4D0A-B82D-F4F2C7CFBE16}" srcOrd="1" destOrd="0" presId="urn:microsoft.com/office/officeart/2005/8/layout/vProcess5"/>
    <dgm:cxn modelId="{D7E173FA-1B54-4EC4-B0F3-53179C318420}" type="presOf" srcId="{D1CDB441-3F85-452D-8AFE-B35EF9F9BAC0}" destId="{4C24F19B-26C3-4147-9420-BB0851F561AA}" srcOrd="0" destOrd="0" presId="urn:microsoft.com/office/officeart/2005/8/layout/vProcess5"/>
    <dgm:cxn modelId="{7CBF1885-931C-4C89-A5F3-AC3FB8F4C284}" type="presParOf" srcId="{1D1846A0-C80E-45A4-929B-4DA5E298BB25}" destId="{FC47325B-E065-437F-B733-8E20A9C52699}" srcOrd="0" destOrd="0" presId="urn:microsoft.com/office/officeart/2005/8/layout/vProcess5"/>
    <dgm:cxn modelId="{5807D79C-3ECD-4BF0-8730-31FED5B8F64D}" type="presParOf" srcId="{1D1846A0-C80E-45A4-929B-4DA5E298BB25}" destId="{80948F05-60C3-4420-9F96-1BDC1B2CB30A}" srcOrd="1" destOrd="0" presId="urn:microsoft.com/office/officeart/2005/8/layout/vProcess5"/>
    <dgm:cxn modelId="{F964941F-AA5F-4AF6-8C0D-4F0CFBEE5C67}" type="presParOf" srcId="{1D1846A0-C80E-45A4-929B-4DA5E298BB25}" destId="{FE1F0391-F584-412D-AAB9-DD59B7FB9BD5}" srcOrd="2" destOrd="0" presId="urn:microsoft.com/office/officeart/2005/8/layout/vProcess5"/>
    <dgm:cxn modelId="{1C6C5E74-E1E5-4E90-B968-AAE99C5E6150}" type="presParOf" srcId="{1D1846A0-C80E-45A4-929B-4DA5E298BB25}" destId="{1A5C1DC9-B76E-47B7-846E-76C43415A849}" srcOrd="3" destOrd="0" presId="urn:microsoft.com/office/officeart/2005/8/layout/vProcess5"/>
    <dgm:cxn modelId="{968D134D-398A-4330-AD19-BC562EEF8240}" type="presParOf" srcId="{1D1846A0-C80E-45A4-929B-4DA5E298BB25}" destId="{3D62DA33-7FDD-4484-8468-F95A34AAA530}" srcOrd="4" destOrd="0" presId="urn:microsoft.com/office/officeart/2005/8/layout/vProcess5"/>
    <dgm:cxn modelId="{96895934-E3B3-4712-8577-E1EAFCBB3D49}" type="presParOf" srcId="{1D1846A0-C80E-45A4-929B-4DA5E298BB25}" destId="{26E75D08-0ACF-4CB2-A2AD-DF0B334BB826}" srcOrd="5" destOrd="0" presId="urn:microsoft.com/office/officeart/2005/8/layout/vProcess5"/>
    <dgm:cxn modelId="{A4DF6A60-416D-4596-9ECD-CBA0B4433790}" type="presParOf" srcId="{1D1846A0-C80E-45A4-929B-4DA5E298BB25}" destId="{C6DB339F-F758-4000-B90C-41425F189360}" srcOrd="6" destOrd="0" presId="urn:microsoft.com/office/officeart/2005/8/layout/vProcess5"/>
    <dgm:cxn modelId="{4B747DE1-1043-4AE9-A9AE-35FCFC2A5EA1}" type="presParOf" srcId="{1D1846A0-C80E-45A4-929B-4DA5E298BB25}" destId="{ABAC50A8-05B1-483D-AD5A-F8B6BD68A256}" srcOrd="7" destOrd="0" presId="urn:microsoft.com/office/officeart/2005/8/layout/vProcess5"/>
    <dgm:cxn modelId="{C29C0017-0B94-4186-AFE9-A64285F27782}" type="presParOf" srcId="{1D1846A0-C80E-45A4-929B-4DA5E298BB25}" destId="{11976631-40A0-44B7-8E36-23EBBA42C304}" srcOrd="8" destOrd="0" presId="urn:microsoft.com/office/officeart/2005/8/layout/vProcess5"/>
    <dgm:cxn modelId="{87E75414-02E6-4647-BEC5-90D92EFE620C}" type="presParOf" srcId="{1D1846A0-C80E-45A4-929B-4DA5E298BB25}" destId="{4C24F19B-26C3-4147-9420-BB0851F561AA}" srcOrd="9" destOrd="0" presId="urn:microsoft.com/office/officeart/2005/8/layout/vProcess5"/>
    <dgm:cxn modelId="{203E6169-E947-4331-B8F2-63A1040B6980}" type="presParOf" srcId="{1D1846A0-C80E-45A4-929B-4DA5E298BB25}" destId="{DA7E4854-845E-4750-8BF4-B79B4974D539}" srcOrd="10" destOrd="0" presId="urn:microsoft.com/office/officeart/2005/8/layout/vProcess5"/>
    <dgm:cxn modelId="{7EF1D72B-9620-48A3-8455-EEB68977D220}" type="presParOf" srcId="{1D1846A0-C80E-45A4-929B-4DA5E298BB25}" destId="{01B1F136-933C-444D-BAF8-79E103035C84}" srcOrd="11" destOrd="0" presId="urn:microsoft.com/office/officeart/2005/8/layout/vProcess5"/>
    <dgm:cxn modelId="{6446CFAC-4C6B-43FC-9B26-19A80F939DEA}" type="presParOf" srcId="{1D1846A0-C80E-45A4-929B-4DA5E298BB25}" destId="{8F3042F4-EDA1-4D0A-B82D-F4F2C7CFBE16}" srcOrd="12" destOrd="0" presId="urn:microsoft.com/office/officeart/2005/8/layout/vProcess5"/>
    <dgm:cxn modelId="{8491450C-03E6-4410-9A12-6FB051E4EB0F}" type="presParOf" srcId="{1D1846A0-C80E-45A4-929B-4DA5E298BB25}" destId="{0AD8E099-F662-459B-AB7B-527412F1C3FA}" srcOrd="13" destOrd="0" presId="urn:microsoft.com/office/officeart/2005/8/layout/vProcess5"/>
    <dgm:cxn modelId="{C94AECE5-848E-4C4A-8C83-06CDA704735B}" type="presParOf" srcId="{1D1846A0-C80E-45A4-929B-4DA5E298BB25}" destId="{52416AB0-F788-45D0-B468-6295A4B0879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9BDB8-AF79-4FF1-97F3-3EC8C3821A6A}">
      <dsp:nvSpPr>
        <dsp:cNvPr id="0" name=""/>
        <dsp:cNvSpPr/>
      </dsp:nvSpPr>
      <dsp:spPr>
        <a:xfrm>
          <a:off x="0" y="0"/>
          <a:ext cx="4845511" cy="484551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A27FA-8979-40EF-B805-CBD337445A88}">
      <dsp:nvSpPr>
        <dsp:cNvPr id="0" name=""/>
        <dsp:cNvSpPr/>
      </dsp:nvSpPr>
      <dsp:spPr>
        <a:xfrm>
          <a:off x="2422755" y="0"/>
          <a:ext cx="8207410" cy="48455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عدم استغلال الأراضي الابلة للزراعة لندرة مياه الري أو تذبذب الأمطار أو قلة الأيدي العاملة</a:t>
          </a:r>
          <a:endParaRPr lang="ar-SA" sz="2400" b="1" kern="1200" dirty="0"/>
        </a:p>
      </dsp:txBody>
      <dsp:txXfrm>
        <a:off x="2422755" y="0"/>
        <a:ext cx="8207410" cy="775281"/>
      </dsp:txXfrm>
    </dsp:sp>
    <dsp:sp modelId="{A5742E11-7E5C-4B9A-B67C-A2C00174F181}">
      <dsp:nvSpPr>
        <dsp:cNvPr id="0" name=""/>
        <dsp:cNvSpPr/>
      </dsp:nvSpPr>
      <dsp:spPr>
        <a:xfrm>
          <a:off x="508778" y="775281"/>
          <a:ext cx="3827953" cy="382795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0087E-5E9F-4112-9511-ACA7FF6880E0}">
      <dsp:nvSpPr>
        <dsp:cNvPr id="0" name=""/>
        <dsp:cNvSpPr/>
      </dsp:nvSpPr>
      <dsp:spPr>
        <a:xfrm>
          <a:off x="2422755" y="775281"/>
          <a:ext cx="8207410" cy="38279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اتباع طرق الزراعة التقليدية في معظم أجزاء الوطن العربي</a:t>
          </a:r>
          <a:endParaRPr lang="ar-SA" sz="2400" b="1" kern="1200" dirty="0"/>
        </a:p>
      </dsp:txBody>
      <dsp:txXfrm>
        <a:off x="2422755" y="775281"/>
        <a:ext cx="8207410" cy="775281"/>
      </dsp:txXfrm>
    </dsp:sp>
    <dsp:sp modelId="{0E1B255F-0F41-458E-A89E-91BE320C503E}">
      <dsp:nvSpPr>
        <dsp:cNvPr id="0" name=""/>
        <dsp:cNvSpPr/>
      </dsp:nvSpPr>
      <dsp:spPr>
        <a:xfrm>
          <a:off x="1017557" y="1550563"/>
          <a:ext cx="2810396" cy="281039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07AC9-C195-4C16-A0E1-743CC7955F6F}">
      <dsp:nvSpPr>
        <dsp:cNvPr id="0" name=""/>
        <dsp:cNvSpPr/>
      </dsp:nvSpPr>
      <dsp:spPr>
        <a:xfrm>
          <a:off x="2422755" y="1550563"/>
          <a:ext cx="8207410" cy="28103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زحف الرمال (التصحر) و انجراف التربة</a:t>
          </a:r>
          <a:endParaRPr lang="ar-SA" sz="2400" b="1" kern="1200" dirty="0"/>
        </a:p>
      </dsp:txBody>
      <dsp:txXfrm>
        <a:off x="2422755" y="1550563"/>
        <a:ext cx="8207410" cy="775281"/>
      </dsp:txXfrm>
    </dsp:sp>
    <dsp:sp modelId="{80EA29AB-7396-4D42-AD72-78559A1D356F}">
      <dsp:nvSpPr>
        <dsp:cNvPr id="0" name=""/>
        <dsp:cNvSpPr/>
      </dsp:nvSpPr>
      <dsp:spPr>
        <a:xfrm>
          <a:off x="1526335" y="2325845"/>
          <a:ext cx="1792839" cy="179283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53B40-8CD9-4E0E-A82F-25A0F0D98B0A}">
      <dsp:nvSpPr>
        <dsp:cNvPr id="0" name=""/>
        <dsp:cNvSpPr/>
      </dsp:nvSpPr>
      <dsp:spPr>
        <a:xfrm>
          <a:off x="2422755" y="2325845"/>
          <a:ext cx="8207410" cy="17928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تلوث التربة نتيجة للإسراف في استخدام المبيدات الحشرية و ارتفاع نسبة الملوحة بالتربة</a:t>
          </a:r>
          <a:endParaRPr lang="ar-SA" sz="2400" b="1" kern="1200" dirty="0"/>
        </a:p>
      </dsp:txBody>
      <dsp:txXfrm>
        <a:off x="2422755" y="2325845"/>
        <a:ext cx="8207410" cy="775281"/>
      </dsp:txXfrm>
    </dsp:sp>
    <dsp:sp modelId="{8564CED1-7E70-4DBA-ACEB-C565B7D992C2}">
      <dsp:nvSpPr>
        <dsp:cNvPr id="0" name=""/>
        <dsp:cNvSpPr/>
      </dsp:nvSpPr>
      <dsp:spPr>
        <a:xfrm>
          <a:off x="2035114" y="3101127"/>
          <a:ext cx="775281" cy="77528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F71E7-F936-4D31-9C8E-0AE8FD2ED1D9}">
      <dsp:nvSpPr>
        <dsp:cNvPr id="0" name=""/>
        <dsp:cNvSpPr/>
      </dsp:nvSpPr>
      <dsp:spPr>
        <a:xfrm>
          <a:off x="2422755" y="3101127"/>
          <a:ext cx="8207410" cy="775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الرعي الجائر</a:t>
          </a:r>
          <a:endParaRPr lang="ar-SA" sz="2400" b="1" kern="1200" dirty="0"/>
        </a:p>
      </dsp:txBody>
      <dsp:txXfrm>
        <a:off x="2422755" y="3101127"/>
        <a:ext cx="8207410" cy="775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48F05-60C3-4420-9F96-1BDC1B2CB30A}">
      <dsp:nvSpPr>
        <dsp:cNvPr id="0" name=""/>
        <dsp:cNvSpPr/>
      </dsp:nvSpPr>
      <dsp:spPr>
        <a:xfrm>
          <a:off x="2206465" y="0"/>
          <a:ext cx="7386864" cy="8473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300" kern="1200" dirty="0"/>
            <a:t>النمو السريع للسكان الذي يشكل ضغطا متزايدا على المياه المتوفرة لكل فرد</a:t>
          </a:r>
          <a:endParaRPr lang="ar-SA" sz="2300" kern="1200" dirty="0"/>
        </a:p>
      </dsp:txBody>
      <dsp:txXfrm>
        <a:off x="3184072" y="24817"/>
        <a:ext cx="6384440" cy="797667"/>
      </dsp:txXfrm>
    </dsp:sp>
    <dsp:sp modelId="{FE1F0391-F584-412D-AAB9-DD59B7FB9BD5}">
      <dsp:nvSpPr>
        <dsp:cNvPr id="0" name=""/>
        <dsp:cNvSpPr/>
      </dsp:nvSpPr>
      <dsp:spPr>
        <a:xfrm>
          <a:off x="1654849" y="964981"/>
          <a:ext cx="7386864" cy="8473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300" kern="1200" dirty="0"/>
            <a:t>50% من الموارد المائية في العالم العربي تأتي من خارج دوده و تتحكم فيها دول المنبع في غياب تشريعات دولية تضمن حقوقنا</a:t>
          </a:r>
          <a:endParaRPr lang="ar-SA" sz="2300" kern="1200" dirty="0"/>
        </a:p>
      </dsp:txBody>
      <dsp:txXfrm>
        <a:off x="2782028" y="989798"/>
        <a:ext cx="6234867" cy="797667"/>
      </dsp:txXfrm>
    </dsp:sp>
    <dsp:sp modelId="{1A5C1DC9-B76E-47B7-846E-76C43415A849}">
      <dsp:nvSpPr>
        <dsp:cNvPr id="0" name=""/>
        <dsp:cNvSpPr/>
      </dsp:nvSpPr>
      <dsp:spPr>
        <a:xfrm>
          <a:off x="1103232" y="1929963"/>
          <a:ext cx="7386864" cy="8473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300" kern="1200" dirty="0"/>
            <a:t>الطرق التقليدية المستخدمة في استغلال المياه في معظم مناطق العالم العربي مسؤولة عن تدني نسبة المياه</a:t>
          </a:r>
          <a:endParaRPr lang="ar-SA" sz="2300" kern="1200" dirty="0"/>
        </a:p>
      </dsp:txBody>
      <dsp:txXfrm>
        <a:off x="2230412" y="1954780"/>
        <a:ext cx="6234867" cy="797667"/>
      </dsp:txXfrm>
    </dsp:sp>
    <dsp:sp modelId="{3D62DA33-7FDD-4484-8468-F95A34AAA530}">
      <dsp:nvSpPr>
        <dsp:cNvPr id="0" name=""/>
        <dsp:cNvSpPr/>
      </dsp:nvSpPr>
      <dsp:spPr>
        <a:xfrm>
          <a:off x="551616" y="2894945"/>
          <a:ext cx="7386864" cy="8473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300" kern="1200" dirty="0"/>
            <a:t>الشبكات المؤهلة لنقل المياه شبكات قديمة</a:t>
          </a:r>
          <a:endParaRPr lang="ar-SA" sz="2300" kern="1200" dirty="0"/>
        </a:p>
      </dsp:txBody>
      <dsp:txXfrm>
        <a:off x="1678795" y="2919762"/>
        <a:ext cx="6234867" cy="797667"/>
      </dsp:txXfrm>
    </dsp:sp>
    <dsp:sp modelId="{26E75D08-0ACF-4CB2-A2AD-DF0B334BB826}">
      <dsp:nvSpPr>
        <dsp:cNvPr id="0" name=""/>
        <dsp:cNvSpPr/>
      </dsp:nvSpPr>
      <dsp:spPr>
        <a:xfrm>
          <a:off x="0" y="3859926"/>
          <a:ext cx="7386864" cy="8473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300" kern="1200" dirty="0"/>
            <a:t>افتقار الدول العربية إلى برامج لإدارة المياه كما أنها لا تستخدم الأدوات الاقتصادية اللازمة لترشيد الاستخدام المتزايد من المياه</a:t>
          </a:r>
          <a:endParaRPr lang="ar-SA" sz="2300" kern="1200" dirty="0"/>
        </a:p>
      </dsp:txBody>
      <dsp:txXfrm>
        <a:off x="1127179" y="3884743"/>
        <a:ext cx="6234867" cy="797667"/>
      </dsp:txXfrm>
    </dsp:sp>
    <dsp:sp modelId="{C6DB339F-F758-4000-B90C-41425F189360}">
      <dsp:nvSpPr>
        <dsp:cNvPr id="0" name=""/>
        <dsp:cNvSpPr/>
      </dsp:nvSpPr>
      <dsp:spPr>
        <a:xfrm>
          <a:off x="2206465" y="619000"/>
          <a:ext cx="550745" cy="550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600" kern="1200"/>
        </a:p>
      </dsp:txBody>
      <dsp:txXfrm>
        <a:off x="2330383" y="619000"/>
        <a:ext cx="302909" cy="414436"/>
      </dsp:txXfrm>
    </dsp:sp>
    <dsp:sp modelId="{ABAC50A8-05B1-483D-AD5A-F8B6BD68A256}">
      <dsp:nvSpPr>
        <dsp:cNvPr id="0" name=""/>
        <dsp:cNvSpPr/>
      </dsp:nvSpPr>
      <dsp:spPr>
        <a:xfrm>
          <a:off x="1654849" y="1583982"/>
          <a:ext cx="550745" cy="550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600" kern="1200"/>
        </a:p>
      </dsp:txBody>
      <dsp:txXfrm>
        <a:off x="1778767" y="1583982"/>
        <a:ext cx="302909" cy="414436"/>
      </dsp:txXfrm>
    </dsp:sp>
    <dsp:sp modelId="{11976631-40A0-44B7-8E36-23EBBA42C304}">
      <dsp:nvSpPr>
        <dsp:cNvPr id="0" name=""/>
        <dsp:cNvSpPr/>
      </dsp:nvSpPr>
      <dsp:spPr>
        <a:xfrm>
          <a:off x="1103232" y="2534842"/>
          <a:ext cx="550745" cy="550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600" kern="1200"/>
        </a:p>
      </dsp:txBody>
      <dsp:txXfrm>
        <a:off x="1227150" y="2534842"/>
        <a:ext cx="302909" cy="414436"/>
      </dsp:txXfrm>
    </dsp:sp>
    <dsp:sp modelId="{4C24F19B-26C3-4147-9420-BB0851F561AA}">
      <dsp:nvSpPr>
        <dsp:cNvPr id="0" name=""/>
        <dsp:cNvSpPr/>
      </dsp:nvSpPr>
      <dsp:spPr>
        <a:xfrm>
          <a:off x="551616" y="3509238"/>
          <a:ext cx="550745" cy="55074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600" kern="1200"/>
        </a:p>
      </dsp:txBody>
      <dsp:txXfrm>
        <a:off x="675534" y="3509238"/>
        <a:ext cx="302909" cy="414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3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1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7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2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6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6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5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7A33-47AB-4370-8137-D56F916B1B9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7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063632" y="1037799"/>
            <a:ext cx="9664252" cy="2554545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8000" dirty="0">
                <a:solidFill>
                  <a:srgbClr val="293004"/>
                </a:solidFill>
              </a:rPr>
              <a:t>المشكلات الأساسية في الوطن العربي</a:t>
            </a:r>
            <a:endParaRPr lang="en-US" sz="8000" dirty="0">
              <a:solidFill>
                <a:srgbClr val="293004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9263768" y="6220497"/>
            <a:ext cx="2928232" cy="6375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994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8238" cy="2583990"/>
          </a:xfrm>
          <a:prstGeom prst="rect">
            <a:avLst/>
          </a:prstGeom>
        </p:spPr>
      </p:pic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4029553821"/>
              </p:ext>
            </p:extLst>
          </p:nvPr>
        </p:nvGraphicFramePr>
        <p:xfrm>
          <a:off x="1276350" y="2012489"/>
          <a:ext cx="10630166" cy="4845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600200" y="1097458"/>
            <a:ext cx="11011167" cy="769441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4400" dirty="0">
                <a:solidFill>
                  <a:srgbClr val="293004"/>
                </a:solidFill>
              </a:rPr>
              <a:t>العقبات التي تواجه الإنتاج الزراعي في الوطن العربي</a:t>
            </a:r>
            <a:endParaRPr lang="en-US" sz="4400" dirty="0">
              <a:solidFill>
                <a:srgbClr val="293004"/>
              </a:solidFill>
            </a:endParaRPr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7315200" y="156274"/>
            <a:ext cx="4971245" cy="734038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أولا المشكلات المرتبطة بالزراعة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7513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19BDB8-AF79-4FF1-97F3-3EC8C3821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graphicEl>
                                              <a:dgm id="{A519BDB8-AF79-4FF1-97F3-3EC8C3821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A519BDB8-AF79-4FF1-97F3-3EC8C3821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A519BDB8-AF79-4FF1-97F3-3EC8C3821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3A27FA-8979-40EF-B805-CBD337445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2B3A27FA-8979-40EF-B805-CBD337445A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2B3A27FA-8979-40EF-B805-CBD337445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2B3A27FA-8979-40EF-B805-CBD337445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742E11-7E5C-4B9A-B67C-A2C00174F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A5742E11-7E5C-4B9A-B67C-A2C00174F1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A5742E11-7E5C-4B9A-B67C-A2C00174F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A5742E11-7E5C-4B9A-B67C-A2C00174F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40087E-5E9F-4112-9511-ACA7FF688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graphicEl>
                                              <a:dgm id="{CF40087E-5E9F-4112-9511-ACA7FF688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CF40087E-5E9F-4112-9511-ACA7FF688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CF40087E-5E9F-4112-9511-ACA7FF688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1B255F-0F41-458E-A89E-91BE320C5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graphicEl>
                                              <a:dgm id="{0E1B255F-0F41-458E-A89E-91BE320C5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0E1B255F-0F41-458E-A89E-91BE320C5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0E1B255F-0F41-458E-A89E-91BE320C5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F07AC9-C195-4C16-A0E1-743CC7955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11F07AC9-C195-4C16-A0E1-743CC7955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11F07AC9-C195-4C16-A0E1-743CC7955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11F07AC9-C195-4C16-A0E1-743CC7955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EA29AB-7396-4D42-AD72-78559A1D3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80EA29AB-7396-4D42-AD72-78559A1D3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80EA29AB-7396-4D42-AD72-78559A1D3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80EA29AB-7396-4D42-AD72-78559A1D3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053B40-8CD9-4E0E-A82F-25A0F0D98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graphicEl>
                                              <a:dgm id="{4A053B40-8CD9-4E0E-A82F-25A0F0D98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4A053B40-8CD9-4E0E-A82F-25A0F0D98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4A053B40-8CD9-4E0E-A82F-25A0F0D98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64CED1-7E70-4DBA-ACEB-C565B7D99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graphicEl>
                                              <a:dgm id="{8564CED1-7E70-4DBA-ACEB-C565B7D992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8564CED1-7E70-4DBA-ACEB-C565B7D99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8564CED1-7E70-4DBA-ACEB-C565B7D99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2F71E7-F936-4D31-9C8E-0AE8FD2ED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graphicEl>
                                              <a:dgm id="{9C2F71E7-F936-4D31-9C8E-0AE8FD2ED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graphicEl>
                                              <a:dgm id="{9C2F71E7-F936-4D31-9C8E-0AE8FD2ED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graphicEl>
                                              <a:dgm id="{9C2F71E7-F936-4D31-9C8E-0AE8FD2ED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05250" y="-16933"/>
            <a:ext cx="4971245" cy="73403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ثانيا مشاكل استثمار المياه</a:t>
            </a:r>
            <a:endParaRPr lang="en-US" sz="3600" b="1" dirty="0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52621806"/>
              </p:ext>
            </p:extLst>
          </p:nvPr>
        </p:nvGraphicFramePr>
        <p:xfrm>
          <a:off x="0" y="2150772"/>
          <a:ext cx="9593330" cy="4707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365840" y="1035902"/>
            <a:ext cx="11540677" cy="830997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4800" dirty="0">
                <a:solidFill>
                  <a:srgbClr val="293004"/>
                </a:solidFill>
              </a:rPr>
              <a:t>أسباب تدني وفرة المياه في الوطن العربي</a:t>
            </a:r>
            <a:endParaRPr lang="en-US" sz="4800" dirty="0">
              <a:solidFill>
                <a:srgbClr val="293004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20556" y1="48148" x2="26444" y2="30519"/>
                        <a14:foregroundMark x1="37222" y1="36593" x2="50333" y2="40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287" y="2504493"/>
            <a:ext cx="6567631" cy="4925723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5387530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5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948F05-60C3-4420-9F96-1BDC1B2CB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80948F05-60C3-4420-9F96-1BDC1B2CB3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80948F05-60C3-4420-9F96-1BDC1B2CB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80948F05-60C3-4420-9F96-1BDC1B2CB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5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DB339F-F758-4000-B90C-41425F189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C6DB339F-F758-4000-B90C-41425F189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C6DB339F-F758-4000-B90C-41425F189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C6DB339F-F758-4000-B90C-41425F189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5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1F0391-F584-412D-AAB9-DD59B7FB9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FE1F0391-F584-412D-AAB9-DD59B7FB9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FE1F0391-F584-412D-AAB9-DD59B7FB9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FE1F0391-F584-412D-AAB9-DD59B7FB9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5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AC50A8-05B1-483D-AD5A-F8B6BD68A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graphicEl>
                                              <a:dgm id="{ABAC50A8-05B1-483D-AD5A-F8B6BD68A2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ABAC50A8-05B1-483D-AD5A-F8B6BD68A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ABAC50A8-05B1-483D-AD5A-F8B6BD68A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5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5C1DC9-B76E-47B7-846E-76C43415A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1A5C1DC9-B76E-47B7-846E-76C43415A8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1A5C1DC9-B76E-47B7-846E-76C43415A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1A5C1DC9-B76E-47B7-846E-76C43415A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5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976631-40A0-44B7-8E36-23EBBA42C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11976631-40A0-44B7-8E36-23EBBA42C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11976631-40A0-44B7-8E36-23EBBA42C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11976631-40A0-44B7-8E36-23EBBA42C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5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62DA33-7FDD-4484-8468-F95A34AAA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graphicEl>
                                              <a:dgm id="{3D62DA33-7FDD-4484-8468-F95A34AAA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3D62DA33-7FDD-4484-8468-F95A34AAA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3D62DA33-7FDD-4484-8468-F95A34AAA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5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24F19B-26C3-4147-9420-BB0851F56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graphicEl>
                                              <a:dgm id="{4C24F19B-26C3-4147-9420-BB0851F56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4C24F19B-26C3-4147-9420-BB0851F56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4C24F19B-26C3-4147-9420-BB0851F56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5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E75D08-0ACF-4CB2-A2AD-DF0B334BB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graphicEl>
                                              <a:dgm id="{26E75D08-0ACF-4CB2-A2AD-DF0B334BB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graphicEl>
                                              <a:dgm id="{26E75D08-0ACF-4CB2-A2AD-DF0B334BB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26E75D08-0ACF-4CB2-A2AD-DF0B334BB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535446" y="0"/>
            <a:ext cx="4971245" cy="73403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ثالثا التلوث البيئي</a:t>
            </a:r>
            <a:endParaRPr lang="en-US" sz="28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65840" y="1035902"/>
            <a:ext cx="11540677" cy="156966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4800" dirty="0">
                <a:solidFill>
                  <a:srgbClr val="293004"/>
                </a:solidFill>
              </a:rPr>
              <a:t>التلوث : هو الضرر الذي يلحق بالتربة و الهواء و الماء و يصيب التلوث عناصر البيئة من عدة مصادر للملوثات</a:t>
            </a:r>
            <a:endParaRPr lang="en-US" sz="4800" dirty="0">
              <a:solidFill>
                <a:srgbClr val="293004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50729" y="2767721"/>
            <a:ext cx="11540677" cy="3785652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4800" dirty="0">
                <a:solidFill>
                  <a:srgbClr val="FF0000"/>
                </a:solidFill>
              </a:rPr>
              <a:t>التلوث البيئي مشكلة عالمية </a:t>
            </a:r>
            <a:r>
              <a:rPr lang="ar-SY" sz="4800" dirty="0">
                <a:solidFill>
                  <a:srgbClr val="293004"/>
                </a:solidFill>
              </a:rPr>
              <a:t>من أهم و أخطر المشاكل التي تواجه شعوب العالم اليوم و يتم مواجهتها على مستوى عالمي حيث عقد أكبر مؤتمر للأمم المتحدة في مدينة ريودي جانيرو بالبرازيل عام1992م وعرف باسم </a:t>
            </a:r>
            <a:r>
              <a:rPr lang="ar-SY" sz="4800" dirty="0">
                <a:solidFill>
                  <a:srgbClr val="FF0000"/>
                </a:solidFill>
              </a:rPr>
              <a:t>قمة الأرض</a:t>
            </a:r>
            <a:r>
              <a:rPr lang="ar-SY" sz="4800" dirty="0">
                <a:solidFill>
                  <a:srgbClr val="293004"/>
                </a:solidFill>
              </a:rPr>
              <a:t> و حضره أكثر من 100 رئيس دولة</a:t>
            </a:r>
            <a:endParaRPr lang="en-US" sz="4800" dirty="0">
              <a:solidFill>
                <a:srgbClr val="2930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07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332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218</Words>
  <Application>Microsoft Office PowerPoint</Application>
  <PresentationFormat>شاشة عريضة</PresentationFormat>
  <Paragraphs>19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حمود الناصر</cp:lastModifiedBy>
  <cp:revision>19</cp:revision>
  <dcterms:created xsi:type="dcterms:W3CDTF">2021-03-13T10:44:17Z</dcterms:created>
  <dcterms:modified xsi:type="dcterms:W3CDTF">2021-03-14T14:58:39Z</dcterms:modified>
</cp:coreProperties>
</file>