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AC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60" autoAdjust="0"/>
    <p:restoredTop sz="94660"/>
  </p:normalViewPr>
  <p:slideViewPr>
    <p:cSldViewPr snapToGrid="0">
      <p:cViewPr>
        <p:scale>
          <a:sx n="50" d="100"/>
          <a:sy n="50" d="100"/>
        </p:scale>
        <p:origin x="66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FA3A-882F-47B7-8603-BA2B8789704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9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FA3A-882F-47B7-8603-BA2B8789704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6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FA3A-882F-47B7-8603-BA2B8789704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5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FA3A-882F-47B7-8603-BA2B8789704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8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FA3A-882F-47B7-8603-BA2B8789704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0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FA3A-882F-47B7-8603-BA2B8789704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6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FA3A-882F-47B7-8603-BA2B8789704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9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FA3A-882F-47B7-8603-BA2B8789704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FA3A-882F-47B7-8603-BA2B8789704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5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FA3A-882F-47B7-8603-BA2B8789704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FA3A-882F-47B7-8603-BA2B8789704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9FA3A-882F-47B7-8603-BA2B8789704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04F1B-EF90-46C1-BFB6-02367BDC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1.wdp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75" y="1290916"/>
            <a:ext cx="4797814" cy="4787153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268941" y="255494"/>
            <a:ext cx="11658600" cy="6360459"/>
          </a:xfrm>
          <a:prstGeom prst="roundRect">
            <a:avLst/>
          </a:prstGeom>
          <a:noFill/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268941" y="443753"/>
            <a:ext cx="56311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16600" dirty="0"/>
              <a:t>المحيط</a:t>
            </a:r>
            <a:endParaRPr lang="en-US" sz="16600" dirty="0"/>
          </a:p>
        </p:txBody>
      </p:sp>
      <p:sp>
        <p:nvSpPr>
          <p:cNvPr id="5" name="شكل بيضاوي 4"/>
          <p:cNvSpPr/>
          <p:nvPr/>
        </p:nvSpPr>
        <p:spPr>
          <a:xfrm>
            <a:off x="6098241" y="1102659"/>
            <a:ext cx="5385547" cy="497541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847165" y="591671"/>
            <a:ext cx="5217872" cy="2178423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ثلث متساوي الساقين 6"/>
          <p:cNvSpPr/>
          <p:nvPr/>
        </p:nvSpPr>
        <p:spPr>
          <a:xfrm>
            <a:off x="3914878" y="3106271"/>
            <a:ext cx="2568388" cy="2649069"/>
          </a:xfrm>
          <a:prstGeom prst="triangl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276350" y="5022477"/>
            <a:ext cx="2179751" cy="105559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>
                <a:solidFill>
                  <a:srgbClr val="FF0000"/>
                </a:solidFill>
              </a:rPr>
              <a:t>الاسم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823386" y="5755340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8AC13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سوف نتعلم كيف يمكن استخدام القواعد لحساب المسافة حول سطح ما </a:t>
            </a:r>
            <a:endParaRPr lang="en-US" sz="40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85" y="3654081"/>
            <a:ext cx="3323993" cy="207688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2766023" y="1399310"/>
            <a:ext cx="923201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3200" b="1" dirty="0"/>
              <a:t>في يوم الاحتفال بنهاية كل عام دراسي يشارك المتعلمين </a:t>
            </a:r>
          </a:p>
          <a:p>
            <a:r>
              <a:rPr lang="ar-SY" sz="3200" b="1" dirty="0"/>
              <a:t>في تحضير الملعب فيطوقون الملعب بالحبال</a:t>
            </a:r>
          </a:p>
          <a:p>
            <a:r>
              <a:rPr lang="ar-SY" sz="3600" b="1" dirty="0">
                <a:solidFill>
                  <a:srgbClr val="FF0000"/>
                </a:solidFill>
              </a:rPr>
              <a:t>ما هو طول الحبل اللازم لتطويق ملعب ما على شكل مستطيل؟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89140" y="3030524"/>
            <a:ext cx="2076883" cy="33239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ربع نص 11"/>
          <p:cNvSpPr txBox="1"/>
          <p:nvPr/>
        </p:nvSpPr>
        <p:spPr>
          <a:xfrm>
            <a:off x="1069489" y="2630413"/>
            <a:ext cx="900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000" b="1" dirty="0"/>
              <a:t>50 م</a:t>
            </a:r>
            <a:endParaRPr lang="en-US" sz="20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2581429" y="4492466"/>
            <a:ext cx="900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000" b="1" dirty="0"/>
              <a:t>120 م</a:t>
            </a:r>
            <a:endParaRPr lang="en-US" sz="2000" b="1" dirty="0"/>
          </a:p>
        </p:txBody>
      </p:sp>
      <p:sp>
        <p:nvSpPr>
          <p:cNvPr id="14" name="مستطيل 13"/>
          <p:cNvSpPr/>
          <p:nvPr/>
        </p:nvSpPr>
        <p:spPr>
          <a:xfrm>
            <a:off x="5123943" y="3115167"/>
            <a:ext cx="6474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3200" b="1" dirty="0"/>
              <a:t>عليك إيجاد المسافة حول الملعب (محيط الملعب)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3967020" y="3899994"/>
            <a:ext cx="8031016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</a:rPr>
              <a:t>محيط المضلع = الطول +الطول +العرض +العرض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4019549" y="4569410"/>
            <a:ext cx="7978487" cy="224676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ar-SY" sz="2800" b="1" dirty="0">
                <a:solidFill>
                  <a:srgbClr val="FF0000"/>
                </a:solidFill>
              </a:rPr>
              <a:t>إذن محيط المستطيل  = 2الطول +2العرض</a:t>
            </a:r>
          </a:p>
          <a:p>
            <a:pPr algn="ctr"/>
            <a:r>
              <a:rPr lang="ar-SY" sz="2800" b="1" dirty="0">
                <a:solidFill>
                  <a:srgbClr val="FF0000"/>
                </a:solidFill>
              </a:rPr>
              <a:t>                             = 2 </a:t>
            </a:r>
            <a:r>
              <a:rPr lang="en-US" sz="2800" b="1" dirty="0">
                <a:solidFill>
                  <a:srgbClr val="FF0000"/>
                </a:solidFill>
              </a:rPr>
              <a:t> X</a:t>
            </a:r>
            <a:r>
              <a:rPr lang="ar-SY" sz="2800" b="1" dirty="0">
                <a:solidFill>
                  <a:srgbClr val="FF0000"/>
                </a:solidFill>
              </a:rPr>
              <a:t>(الطول +العرض)</a:t>
            </a:r>
          </a:p>
          <a:p>
            <a:pPr algn="ctr"/>
            <a:r>
              <a:rPr lang="ar-SY" sz="2800" b="1" dirty="0">
                <a:solidFill>
                  <a:srgbClr val="FF0000"/>
                </a:solidFill>
              </a:rPr>
              <a:t>                      =2 </a:t>
            </a:r>
            <a:r>
              <a:rPr lang="en-US" sz="2800" b="1" dirty="0">
                <a:solidFill>
                  <a:srgbClr val="FF0000"/>
                </a:solidFill>
              </a:rPr>
              <a:t>X</a:t>
            </a:r>
            <a:r>
              <a:rPr lang="ar-SY" sz="2800" b="1" dirty="0">
                <a:solidFill>
                  <a:srgbClr val="FF0000"/>
                </a:solidFill>
              </a:rPr>
              <a:t> (120+50)</a:t>
            </a:r>
          </a:p>
          <a:p>
            <a:pPr algn="ctr"/>
            <a:r>
              <a:rPr lang="ar-SY" sz="2800" b="1" dirty="0">
                <a:solidFill>
                  <a:srgbClr val="FF0000"/>
                </a:solidFill>
              </a:rPr>
              <a:t>         =م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ar-SY" sz="2800" b="1" dirty="0">
                <a:solidFill>
                  <a:srgbClr val="FF0000"/>
                </a:solidFill>
              </a:rPr>
              <a:t>340</a:t>
            </a:r>
          </a:p>
          <a:p>
            <a:pPr algn="ctr"/>
            <a:r>
              <a:rPr lang="ar-SY" sz="2800" b="1" dirty="0">
                <a:solidFill>
                  <a:srgbClr val="FF0000"/>
                </a:solidFill>
              </a:rPr>
              <a:t>إذن طول الحبل اللازم لتطويق الملعب هو 340 م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72" l="526" r="100000">
                        <a14:foregroundMark x1="24211" y1="20301" x2="68421" y2="27444"/>
                        <a14:foregroundMark x1="30526" y1="96241" x2="78421" y2="96241"/>
                        <a14:foregroundMark x1="66316" y1="89098" x2="83684" y2="95489"/>
                        <a14:foregroundMark x1="55263" y1="90602" x2="28947" y2="95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68" y="4425969"/>
            <a:ext cx="18097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47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4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2" grpId="0"/>
      <p:bldP spid="13" grpId="0"/>
      <p:bldP spid="14" grpId="0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889138" y="1434895"/>
            <a:ext cx="11302862" cy="5423105"/>
            <a:chOff x="4197927" y="3463636"/>
            <a:chExt cx="7905035" cy="5545239"/>
          </a:xfrm>
        </p:grpSpPr>
        <p:sp>
          <p:nvSpPr>
            <p:cNvPr id="4" name="مستطيل مستدير الزوايا 3"/>
            <p:cNvSpPr/>
            <p:nvPr/>
          </p:nvSpPr>
          <p:spPr>
            <a:xfrm>
              <a:off x="4197927" y="3463637"/>
              <a:ext cx="6968837" cy="154889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4000" b="1" dirty="0"/>
                <a:t>محيط المضلع = مجموع أطوال أضلاعه</a:t>
              </a:r>
            </a:p>
          </p:txBody>
        </p:sp>
        <p:pic>
          <p:nvPicPr>
            <p:cNvPr id="5" name="صورة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00" t="17098" r="32539" b="15840"/>
            <a:stretch/>
          </p:blipFill>
          <p:spPr>
            <a:xfrm>
              <a:off x="10230566" y="3463636"/>
              <a:ext cx="1872396" cy="5545239"/>
            </a:xfrm>
            <a:prstGeom prst="rect">
              <a:avLst/>
            </a:prstGeom>
          </p:spPr>
        </p:pic>
      </p:grpSp>
      <p:sp>
        <p:nvSpPr>
          <p:cNvPr id="6" name="مستطيل 5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7200" b="1" dirty="0"/>
              <a:t>القاعدة</a:t>
            </a:r>
            <a:endParaRPr lang="en-US" sz="7200" b="1" dirty="0"/>
          </a:p>
        </p:txBody>
      </p:sp>
      <p:grpSp>
        <p:nvGrpSpPr>
          <p:cNvPr id="9" name="مجموعة 8"/>
          <p:cNvGrpSpPr/>
          <p:nvPr/>
        </p:nvGrpSpPr>
        <p:grpSpPr>
          <a:xfrm>
            <a:off x="388459" y="3100795"/>
            <a:ext cx="8097618" cy="2011697"/>
            <a:chOff x="889137" y="3195097"/>
            <a:chExt cx="8097618" cy="2011697"/>
          </a:xfrm>
        </p:grpSpPr>
        <p:sp>
          <p:nvSpPr>
            <p:cNvPr id="8" name="وسيلة شرح على شكل سحابة 7"/>
            <p:cNvSpPr/>
            <p:nvPr/>
          </p:nvSpPr>
          <p:spPr>
            <a:xfrm>
              <a:off x="889137" y="3215148"/>
              <a:ext cx="5936665" cy="1991646"/>
            </a:xfrm>
            <a:prstGeom prst="cloudCallout">
              <a:avLst>
                <a:gd name="adj1" fmla="val 63038"/>
                <a:gd name="adj2" fmla="val -2381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</a:rPr>
                <a:t>محيط المستطيل: 2</a:t>
              </a:r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  <a:r>
                <a:rPr lang="ar-SY" sz="2000" b="1" dirty="0">
                  <a:solidFill>
                    <a:srgbClr val="FF0000"/>
                  </a:solidFill>
                </a:rPr>
                <a:t> (الطول +العرض)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10" name="صورة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8" t="43532" r="82904" b="17237"/>
            <a:stretch/>
          </p:blipFill>
          <p:spPr>
            <a:xfrm>
              <a:off x="7866293" y="3195097"/>
              <a:ext cx="1120462" cy="1803043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</p:grpSp>
      <p:grpSp>
        <p:nvGrpSpPr>
          <p:cNvPr id="12" name="مجموعة 11"/>
          <p:cNvGrpSpPr/>
          <p:nvPr/>
        </p:nvGrpSpPr>
        <p:grpSpPr>
          <a:xfrm>
            <a:off x="345527" y="5163281"/>
            <a:ext cx="8353904" cy="1660525"/>
            <a:chOff x="889138" y="5220097"/>
            <a:chExt cx="8353904" cy="1660525"/>
          </a:xfrm>
        </p:grpSpPr>
        <p:pic>
          <p:nvPicPr>
            <p:cNvPr id="2" name="صورة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39" t="1733" r="55800" b="66323"/>
            <a:stretch/>
          </p:blipFill>
          <p:spPr>
            <a:xfrm>
              <a:off x="889138" y="5316264"/>
              <a:ext cx="1455314" cy="1468192"/>
            </a:xfrm>
            <a:prstGeom prst="rect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11" name="وسيلة شرح على شكل سحابة 10"/>
            <p:cNvSpPr/>
            <p:nvPr/>
          </p:nvSpPr>
          <p:spPr>
            <a:xfrm>
              <a:off x="4036180" y="5220097"/>
              <a:ext cx="5206862" cy="1660525"/>
            </a:xfrm>
            <a:prstGeom prst="cloudCallout">
              <a:avLst>
                <a:gd name="adj1" fmla="val -78442"/>
                <a:gd name="adj2" fmla="val 632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</a:rPr>
                <a:t>محيط المربع: 4</a:t>
              </a:r>
              <a:r>
                <a:rPr lang="en-US" sz="2400" b="1" dirty="0">
                  <a:solidFill>
                    <a:srgbClr val="FF0000"/>
                  </a:solidFill>
                </a:rPr>
                <a:t>X</a:t>
              </a:r>
              <a:r>
                <a:rPr lang="ar-SY" sz="2400" b="1" dirty="0">
                  <a:solidFill>
                    <a:srgbClr val="FF0000"/>
                  </a:solidFill>
                </a:rPr>
                <a:t> طول الضلع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شكل بيضاوي 12"/>
          <p:cNvSpPr/>
          <p:nvPr/>
        </p:nvSpPr>
        <p:spPr>
          <a:xfrm>
            <a:off x="8486077" y="2640040"/>
            <a:ext cx="1546565" cy="150640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b="1" dirty="0"/>
              <a:t>استنتاج</a:t>
            </a:r>
            <a:endParaRPr lang="en-US" sz="2000" b="1" dirty="0"/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9275" cy="35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184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0"/>
          <a:stretch/>
        </p:blipFill>
        <p:spPr>
          <a:xfrm>
            <a:off x="2274718" y="1302118"/>
            <a:ext cx="3473006" cy="552653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7200" b="1" dirty="0"/>
              <a:t>الأمثلة</a:t>
            </a:r>
            <a:endParaRPr lang="en-US" sz="72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728645" y="1230852"/>
            <a:ext cx="5463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3600" b="1" dirty="0"/>
              <a:t>أوجد محيط كل من المضلعات التالية</a:t>
            </a:r>
            <a:endParaRPr lang="en-US" sz="3600" b="1" dirty="0"/>
          </a:p>
        </p:txBody>
      </p:sp>
      <p:grpSp>
        <p:nvGrpSpPr>
          <p:cNvPr id="16" name="مجموعة 15"/>
          <p:cNvGrpSpPr/>
          <p:nvPr/>
        </p:nvGrpSpPr>
        <p:grpSpPr>
          <a:xfrm>
            <a:off x="9181180" y="1892572"/>
            <a:ext cx="2395470" cy="2665712"/>
            <a:chOff x="8822028" y="2078723"/>
            <a:chExt cx="2395470" cy="2665712"/>
          </a:xfrm>
        </p:grpSpPr>
        <p:sp>
          <p:nvSpPr>
            <p:cNvPr id="5" name="مثلث متساوي الساقين 4"/>
            <p:cNvSpPr/>
            <p:nvPr/>
          </p:nvSpPr>
          <p:spPr>
            <a:xfrm>
              <a:off x="8822028" y="2078723"/>
              <a:ext cx="2395470" cy="226668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مربع نص 7"/>
            <p:cNvSpPr txBox="1"/>
            <p:nvPr/>
          </p:nvSpPr>
          <p:spPr>
            <a:xfrm rot="3873511">
              <a:off x="10266608" y="2783306"/>
              <a:ext cx="938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dirty="0"/>
                <a:t>9 سم</a:t>
              </a:r>
              <a:endParaRPr lang="en-US" dirty="0"/>
            </a:p>
          </p:txBody>
        </p:sp>
        <p:sp>
          <p:nvSpPr>
            <p:cNvPr id="9" name="مربع نص 8"/>
            <p:cNvSpPr txBox="1"/>
            <p:nvPr/>
          </p:nvSpPr>
          <p:spPr>
            <a:xfrm>
              <a:off x="9550757" y="4375103"/>
              <a:ext cx="938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/>
                <a:t>9 سم</a:t>
              </a:r>
              <a:endParaRPr lang="en-US" dirty="0"/>
            </a:p>
          </p:txBody>
        </p:sp>
        <p:sp>
          <p:nvSpPr>
            <p:cNvPr id="10" name="مربع نص 9"/>
            <p:cNvSpPr txBox="1"/>
            <p:nvPr/>
          </p:nvSpPr>
          <p:spPr>
            <a:xfrm rot="17945870">
              <a:off x="8763925" y="3027397"/>
              <a:ext cx="938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dirty="0"/>
                <a:t>9 سم</a:t>
              </a:r>
              <a:endParaRPr lang="en-US" dirty="0"/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35450" y="1464816"/>
            <a:ext cx="2869561" cy="2894718"/>
            <a:chOff x="3266101" y="1652593"/>
            <a:chExt cx="2869561" cy="2894718"/>
          </a:xfrm>
        </p:grpSpPr>
        <p:sp>
          <p:nvSpPr>
            <p:cNvPr id="6" name="شبه منحرف 5"/>
            <p:cNvSpPr/>
            <p:nvPr/>
          </p:nvSpPr>
          <p:spPr>
            <a:xfrm>
              <a:off x="3365679" y="2078723"/>
              <a:ext cx="2730321" cy="2099256"/>
            </a:xfrm>
            <a:prstGeom prst="trapezoid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4043967" y="1652593"/>
              <a:ext cx="938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dirty="0"/>
                <a:t>2 سم</a:t>
              </a:r>
              <a:endParaRPr lang="en-US" dirty="0"/>
            </a:p>
          </p:txBody>
        </p:sp>
        <p:sp>
          <p:nvSpPr>
            <p:cNvPr id="12" name="مربع نص 11"/>
            <p:cNvSpPr txBox="1"/>
            <p:nvPr/>
          </p:nvSpPr>
          <p:spPr>
            <a:xfrm rot="4450494">
              <a:off x="5481990" y="2783307"/>
              <a:ext cx="938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dirty="0"/>
                <a:t>1.75 سم</a:t>
              </a:r>
              <a:endParaRPr lang="en-US" dirty="0"/>
            </a:p>
          </p:txBody>
        </p:sp>
        <p:sp>
          <p:nvSpPr>
            <p:cNvPr id="13" name="مربع نص 12"/>
            <p:cNvSpPr txBox="1"/>
            <p:nvPr/>
          </p:nvSpPr>
          <p:spPr>
            <a:xfrm rot="16952213">
              <a:off x="2981761" y="2943685"/>
              <a:ext cx="938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dirty="0"/>
                <a:t>1.75 سم</a:t>
              </a:r>
              <a:endParaRPr lang="en-US" dirty="0"/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4098488" y="4177979"/>
              <a:ext cx="938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dirty="0"/>
                <a:t>3 سم</a:t>
              </a:r>
              <a:endParaRPr lang="en-US" dirty="0"/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5145100" y="1784428"/>
            <a:ext cx="2479782" cy="2205774"/>
            <a:chOff x="6191593" y="4177979"/>
            <a:chExt cx="2479782" cy="2205774"/>
          </a:xfrm>
        </p:grpSpPr>
        <p:sp>
          <p:nvSpPr>
            <p:cNvPr id="7" name="مخمس عادي 6"/>
            <p:cNvSpPr/>
            <p:nvPr/>
          </p:nvSpPr>
          <p:spPr>
            <a:xfrm>
              <a:off x="6191593" y="4177979"/>
              <a:ext cx="2279561" cy="2092817"/>
            </a:xfrm>
            <a:prstGeom prst="pentagon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مربع نص 14"/>
                <p:cNvSpPr txBox="1"/>
                <p:nvPr/>
              </p:nvSpPr>
              <p:spPr>
                <a:xfrm rot="17701408">
                  <a:off x="7934635" y="5647013"/>
                  <a:ext cx="938012" cy="5354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ar-SY" sz="2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0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ar-SY" sz="20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ar-SY" sz="2000" b="1" dirty="0"/>
                    <a:t> سم</a:t>
                  </a:r>
                  <a:endParaRPr lang="en-US" sz="2000" b="1" dirty="0"/>
                </a:p>
              </p:txBody>
            </p:sp>
          </mc:Choice>
          <mc:Fallback xmlns="">
            <p:sp>
              <p:nvSpPr>
                <p:cNvPr id="15" name="مربع نص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01408">
                  <a:off x="7934635" y="5647013"/>
                  <a:ext cx="938012" cy="535468"/>
                </a:xfrm>
                <a:prstGeom prst="rect">
                  <a:avLst/>
                </a:prstGeom>
                <a:blipFill>
                  <a:blip r:embed="rId4"/>
                  <a:stretch>
                    <a:fillRect r="-1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موجة مزدوجة 18"/>
          <p:cNvSpPr/>
          <p:nvPr/>
        </p:nvSpPr>
        <p:spPr>
          <a:xfrm>
            <a:off x="8813625" y="4174643"/>
            <a:ext cx="3130579" cy="988142"/>
          </a:xfrm>
          <a:prstGeom prst="double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b="1" dirty="0"/>
              <a:t>المحيط = 9+9+9=27 سم</a:t>
            </a:r>
            <a:endParaRPr lang="en-US" sz="2400" b="1" dirty="0"/>
          </a:p>
        </p:txBody>
      </p:sp>
      <p:sp>
        <p:nvSpPr>
          <p:cNvPr id="20" name="موجة مزدوجة 19"/>
          <p:cNvSpPr/>
          <p:nvPr/>
        </p:nvSpPr>
        <p:spPr>
          <a:xfrm>
            <a:off x="0" y="4174643"/>
            <a:ext cx="4355419" cy="988142"/>
          </a:xfrm>
          <a:prstGeom prst="double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b="1" dirty="0"/>
              <a:t>المحيط = 1.75+2+1.75+3=8.5 سم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وجة مزدوجة 20"/>
              <p:cNvSpPr/>
              <p:nvPr/>
            </p:nvSpPr>
            <p:spPr>
              <a:xfrm>
                <a:off x="4954318" y="3936749"/>
                <a:ext cx="3130579" cy="2714773"/>
              </a:xfrm>
              <a:prstGeom prst="doubleWav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400" b="1" dirty="0"/>
                  <a:t>المحيط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Y" sz="2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Y" sz="28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SY" sz="2800" b="1" i="1" dirty="0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ar-SY" sz="28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ar-SY" sz="2400" b="1" dirty="0"/>
                  <a:t>5</a:t>
                </a:r>
                <a:r>
                  <a:rPr lang="en-US" sz="2400" b="1" dirty="0"/>
                  <a:t> </a:t>
                </a:r>
              </a:p>
              <a:p>
                <a:pPr algn="ctr"/>
                <a:r>
                  <a:rPr lang="en-US" sz="2400" b="1" dirty="0"/>
                  <a:t>           </a:t>
                </a:r>
                <a:r>
                  <a:rPr lang="ar-SY" sz="2400" b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Y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400" b="1" dirty="0"/>
              </a:p>
              <a:p>
                <a:pPr algn="ctr" rtl="0"/>
                <a:r>
                  <a:rPr lang="en-US" sz="2400" b="1" dirty="0"/>
                  <a:t> </a:t>
                </a:r>
                <a:r>
                  <a:rPr lang="ar-SY" sz="2400" b="1" dirty="0"/>
                  <a:t>سم</a:t>
                </a:r>
                <a:r>
                  <a:rPr lang="en-US" sz="2400" b="1" dirty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/>
                  <a:t>  =</a:t>
                </a:r>
                <a:r>
                  <a:rPr lang="ar-SY" sz="2400" b="1" dirty="0"/>
                  <a:t>        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1" name="موجة مزدوجة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318" y="3936749"/>
                <a:ext cx="3130579" cy="2714773"/>
              </a:xfrm>
              <a:prstGeom prst="doubleWav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36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8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9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154</Words>
  <Application>Microsoft Office PowerPoint</Application>
  <PresentationFormat>شاشة عريضة</PresentationFormat>
  <Paragraphs>35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dmmrb1991@gmail.com</cp:lastModifiedBy>
  <cp:revision>17</cp:revision>
  <dcterms:created xsi:type="dcterms:W3CDTF">2021-03-18T11:44:48Z</dcterms:created>
  <dcterms:modified xsi:type="dcterms:W3CDTF">2021-03-18T20:48:10Z</dcterms:modified>
</cp:coreProperties>
</file>