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  <p:sldMasterId id="2147483658" r:id="rId3"/>
  </p:sldMasterIdLst>
  <p:notesMasterIdLst>
    <p:notesMasterId r:id="rId9"/>
  </p:notesMasterIdLst>
  <p:sldIdLst>
    <p:sldId id="292" r:id="rId4"/>
    <p:sldId id="293" r:id="rId5"/>
    <p:sldId id="294" r:id="rId6"/>
    <p:sldId id="295" r:id="rId7"/>
    <p:sldId id="284" r:id="rId8"/>
  </p:sldIdLst>
  <p:sldSz cx="9144000" cy="6858000" type="screen4x3"/>
  <p:notesSz cx="6858000" cy="9144000"/>
  <p:defaultTextStyle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777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  <a:nwCell>
      <a:tcStyle>
        <a:tcBdr/>
      </a:tcStyle>
    </a:nw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  <a:nwCell>
      <a:tcStyle>
        <a:tcBdr/>
      </a:tcStyle>
    </a:nwCell>
  </a:tblStyle>
  <a:tblStyle styleId="{5C22544A-7EE6-4342-B048-85BDC9FD1C3A}" styleName="Medium Style 2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scrgbClr r="0" g="0" b="0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  <a:nwCell>
      <a:tcStyle>
        <a:tcBdr/>
      </a:tcStyle>
    </a:nw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1830" autoAdjust="0"/>
  </p:normalViewPr>
  <p:slideViewPr>
    <p:cSldViewPr>
      <p:cViewPr varScale="1">
        <p:scale>
          <a:sx n="69" d="100"/>
          <a:sy n="69" d="100"/>
        </p:scale>
        <p:origin x="462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2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8A06C0-4888-4ADC-BB0C-9E7361168730}" type="doc">
      <dgm:prSet loTypeId="urn:microsoft.com/office/officeart/2005/8/layout/target1" loCatId="relationship" qsTypeId="urn:microsoft.com/office/officeart/2005/8/quickstyle/3d6" qsCatId="3D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566E96CA-8735-4E63-8D54-7B02E452E33D}">
      <dgm:prSet/>
      <dgm:spPr/>
      <dgm:t>
        <a:bodyPr/>
        <a:lstStyle/>
        <a:p>
          <a:pPr rtl="0"/>
          <a:r>
            <a:rPr lang="en-US" dirty="0">
              <a:latin typeface="+mn-lt"/>
              <a:cs typeface="Arial" pitchFamily="34" charset="0"/>
            </a:rPr>
            <a:t>The sun is in the center of all orbits</a:t>
          </a:r>
        </a:p>
      </dgm:t>
    </dgm:pt>
    <dgm:pt modelId="{76AB8D80-F69A-434E-81B9-73FEF72CC578}" type="sibTrans" cxnId="{6526A243-8A27-4C04-8B49-6B697ABA410A}">
      <dgm:prSet/>
      <dgm:spPr/>
      <dgm:t>
        <a:bodyPr/>
        <a:lstStyle/>
        <a:p>
          <a:endParaRPr lang="en-US"/>
        </a:p>
      </dgm:t>
    </dgm:pt>
    <dgm:pt modelId="{A01A9E41-DF95-4BCB-BF9F-376913A77E2E}" type="parTrans" cxnId="{6526A243-8A27-4C04-8B49-6B697ABA410A}">
      <dgm:prSet/>
      <dgm:spPr/>
      <dgm:t>
        <a:bodyPr/>
        <a:lstStyle/>
        <a:p>
          <a:endParaRPr lang="en-US"/>
        </a:p>
      </dgm:t>
    </dgm:pt>
    <dgm:pt modelId="{062EC279-DBB5-4FB2-A50F-143FC9F6C740}">
      <dgm:prSet/>
      <dgm:spPr/>
      <dgm:t>
        <a:bodyPr/>
        <a:lstStyle/>
        <a:p>
          <a:pPr rtl="0"/>
          <a:r>
            <a:rPr lang="en-US" dirty="0">
              <a:latin typeface="+mn-lt"/>
              <a:cs typeface="Arial" pitchFamily="34" charset="0"/>
            </a:rPr>
            <a:t>There are smaller planets closer to the sun</a:t>
          </a:r>
        </a:p>
      </dgm:t>
    </dgm:pt>
    <dgm:pt modelId="{607C11F1-8A58-4B97-9478-8E41AD02BD07}" type="sibTrans" cxnId="{02A9E34A-0234-47EA-82F6-490648A5BBDB}">
      <dgm:prSet/>
      <dgm:spPr/>
      <dgm:t>
        <a:bodyPr/>
        <a:lstStyle/>
        <a:p>
          <a:endParaRPr lang="en-US"/>
        </a:p>
      </dgm:t>
    </dgm:pt>
    <dgm:pt modelId="{96F5537F-9F33-4E8D-A843-B0BB93AD5F51}" type="parTrans" cxnId="{02A9E34A-0234-47EA-82F6-490648A5BBDB}">
      <dgm:prSet/>
      <dgm:spPr/>
      <dgm:t>
        <a:bodyPr/>
        <a:lstStyle/>
        <a:p>
          <a:endParaRPr lang="en-US"/>
        </a:p>
      </dgm:t>
    </dgm:pt>
    <dgm:pt modelId="{554B6B70-78BF-4B46-9BF4-E86FFF69B0AD}">
      <dgm:prSet/>
      <dgm:spPr/>
      <dgm:t>
        <a:bodyPr/>
        <a:lstStyle/>
        <a:p>
          <a:pPr rtl="0"/>
          <a:r>
            <a:rPr lang="en-US" dirty="0">
              <a:latin typeface="+mn-lt"/>
              <a:cs typeface="Arial" pitchFamily="34" charset="0"/>
            </a:rPr>
            <a:t>There is a mix of planet sizes further away</a:t>
          </a:r>
        </a:p>
      </dgm:t>
    </dgm:pt>
    <dgm:pt modelId="{6F81C20C-D97B-4A8B-987A-9EED43F613EE}" type="sibTrans" cxnId="{36B31DB1-1FA1-45E4-8AE5-BA441E41E11D}">
      <dgm:prSet/>
      <dgm:spPr/>
      <dgm:t>
        <a:bodyPr/>
        <a:lstStyle/>
        <a:p>
          <a:endParaRPr lang="en-US"/>
        </a:p>
      </dgm:t>
    </dgm:pt>
    <dgm:pt modelId="{E505A992-23B5-4A06-BB51-E11F804383FC}" type="parTrans" cxnId="{36B31DB1-1FA1-45E4-8AE5-BA441E41E11D}">
      <dgm:prSet/>
      <dgm:spPr/>
      <dgm:t>
        <a:bodyPr/>
        <a:lstStyle/>
        <a:p>
          <a:endParaRPr lang="en-US"/>
        </a:p>
      </dgm:t>
    </dgm:pt>
    <dgm:pt modelId="{F83FC547-7C98-4BA1-A525-A388021023AD}" type="pres">
      <dgm:prSet presAssocID="{978A06C0-4888-4ADC-BB0C-9E7361168730}" presName="composite" presStyleCnt="0">
        <dgm:presLayoutVars>
          <dgm:chMax val="5"/>
          <dgm:dir/>
          <dgm:resizeHandles val="exact"/>
        </dgm:presLayoutVars>
      </dgm:prSet>
      <dgm:spPr/>
    </dgm:pt>
    <dgm:pt modelId="{5B2A6C11-B8FD-420B-BE47-355E2F8B3DFC}" type="pres">
      <dgm:prSet presAssocID="{566E96CA-8735-4E63-8D54-7B02E452E33D}" presName="circle1" presStyleLbl="lnNode1" presStyleIdx="0" presStyleCnt="3" custLinFactNeighborX="-5556" custLinFactNeighborY="12418"/>
      <dgm:spPr>
        <a:solidFill>
          <a:srgbClr val="0070C0"/>
        </a:solidFill>
      </dgm:spPr>
    </dgm:pt>
    <dgm:pt modelId="{3D7AB509-6BA0-4C30-9B59-90C18990B40E}" type="pres">
      <dgm:prSet presAssocID="{566E96CA-8735-4E63-8D54-7B02E452E33D}" presName="text1" presStyleLbl="revTx" presStyleIdx="0" presStyleCnt="3">
        <dgm:presLayoutVars>
          <dgm:bulletEnabled val="1"/>
        </dgm:presLayoutVars>
      </dgm:prSet>
      <dgm:spPr/>
    </dgm:pt>
    <dgm:pt modelId="{DC840353-2282-4112-92DE-A3E5E740D83E}" type="pres">
      <dgm:prSet presAssocID="{566E96CA-8735-4E63-8D54-7B02E452E33D}" presName="line1" presStyleLbl="callout" presStyleIdx="0" presStyleCnt="6"/>
      <dgm:spPr/>
    </dgm:pt>
    <dgm:pt modelId="{8C034039-2DFB-4963-879A-D2FCDCB1BD05}" type="pres">
      <dgm:prSet presAssocID="{566E96CA-8735-4E63-8D54-7B02E452E33D}" presName="d1" presStyleLbl="callout" presStyleIdx="1" presStyleCnt="6"/>
      <dgm:spPr/>
    </dgm:pt>
    <dgm:pt modelId="{1F39E39C-0280-4F42-94ED-A35C53334115}" type="pres">
      <dgm:prSet presAssocID="{062EC279-DBB5-4FB2-A50F-143FC9F6C740}" presName="circle2" presStyleLbl="lnNode1" presStyleIdx="1" presStyleCnt="3"/>
      <dgm:spPr>
        <a:solidFill>
          <a:srgbClr val="0070C0">
            <a:alpha val="39000"/>
          </a:srgbClr>
        </a:solidFill>
      </dgm:spPr>
    </dgm:pt>
    <dgm:pt modelId="{D1036620-22CD-4210-B9CB-CC9557B12E47}" type="pres">
      <dgm:prSet presAssocID="{062EC279-DBB5-4FB2-A50F-143FC9F6C740}" presName="text2" presStyleLbl="revTx" presStyleIdx="1" presStyleCnt="3">
        <dgm:presLayoutVars>
          <dgm:bulletEnabled val="1"/>
        </dgm:presLayoutVars>
      </dgm:prSet>
      <dgm:spPr/>
    </dgm:pt>
    <dgm:pt modelId="{FD6221E4-5503-4B42-94DA-FE23DE0A12B5}" type="pres">
      <dgm:prSet presAssocID="{062EC279-DBB5-4FB2-A50F-143FC9F6C740}" presName="line2" presStyleLbl="callout" presStyleIdx="2" presStyleCnt="6"/>
      <dgm:spPr/>
    </dgm:pt>
    <dgm:pt modelId="{FD53BD5F-3D10-4661-9F3E-B99C43FB6B3C}" type="pres">
      <dgm:prSet presAssocID="{062EC279-DBB5-4FB2-A50F-143FC9F6C740}" presName="d2" presStyleLbl="callout" presStyleIdx="3" presStyleCnt="6"/>
      <dgm:spPr/>
    </dgm:pt>
    <dgm:pt modelId="{3F30D057-F4F1-4E8E-BA1C-1EA6ED36557C}" type="pres">
      <dgm:prSet presAssocID="{554B6B70-78BF-4B46-9BF4-E86FFF69B0AD}" presName="circle3" presStyleLbl="lnNode1" presStyleIdx="2" presStyleCnt="3"/>
      <dgm:spPr>
        <a:solidFill>
          <a:srgbClr val="002060"/>
        </a:solidFill>
      </dgm:spPr>
    </dgm:pt>
    <dgm:pt modelId="{72554440-F6E0-409C-BEB8-1658A7D0C84D}" type="pres">
      <dgm:prSet presAssocID="{554B6B70-78BF-4B46-9BF4-E86FFF69B0AD}" presName="text3" presStyleLbl="revTx" presStyleIdx="2" presStyleCnt="3">
        <dgm:presLayoutVars>
          <dgm:bulletEnabled val="1"/>
        </dgm:presLayoutVars>
      </dgm:prSet>
      <dgm:spPr/>
    </dgm:pt>
    <dgm:pt modelId="{3565DF0B-FF98-431E-94BA-52C1748A7EE8}" type="pres">
      <dgm:prSet presAssocID="{554B6B70-78BF-4B46-9BF4-E86FFF69B0AD}" presName="line3" presStyleLbl="callout" presStyleIdx="4" presStyleCnt="6"/>
      <dgm:spPr/>
    </dgm:pt>
    <dgm:pt modelId="{FA4F0EDC-FF8B-47C2-911B-5D735A0E2535}" type="pres">
      <dgm:prSet presAssocID="{554B6B70-78BF-4B46-9BF4-E86FFF69B0AD}" presName="d3" presStyleLbl="callout" presStyleIdx="5" presStyleCnt="6"/>
      <dgm:spPr/>
    </dgm:pt>
  </dgm:ptLst>
  <dgm:cxnLst>
    <dgm:cxn modelId="{B96DAC0F-CB73-411F-92AD-052AAD8AD0E5}" type="presOf" srcId="{978A06C0-4888-4ADC-BB0C-9E7361168730}" destId="{F83FC547-7C98-4BA1-A525-A388021023AD}" srcOrd="0" destOrd="0" presId="urn:microsoft.com/office/officeart/2005/8/layout/target1"/>
    <dgm:cxn modelId="{66DB6C31-96F0-4334-AD0F-CE70084A8431}" type="presOf" srcId="{566E96CA-8735-4E63-8D54-7B02E452E33D}" destId="{3D7AB509-6BA0-4C30-9B59-90C18990B40E}" srcOrd="0" destOrd="0" presId="urn:microsoft.com/office/officeart/2005/8/layout/target1"/>
    <dgm:cxn modelId="{3D3B5D40-1BD1-4060-B6B2-2DD98431D479}" type="presOf" srcId="{062EC279-DBB5-4FB2-A50F-143FC9F6C740}" destId="{D1036620-22CD-4210-B9CB-CC9557B12E47}" srcOrd="0" destOrd="0" presId="urn:microsoft.com/office/officeart/2005/8/layout/target1"/>
    <dgm:cxn modelId="{6526A243-8A27-4C04-8B49-6B697ABA410A}" srcId="{978A06C0-4888-4ADC-BB0C-9E7361168730}" destId="{566E96CA-8735-4E63-8D54-7B02E452E33D}" srcOrd="0" destOrd="0" parTransId="{A01A9E41-DF95-4BCB-BF9F-376913A77E2E}" sibTransId="{76AB8D80-F69A-434E-81B9-73FEF72CC578}"/>
    <dgm:cxn modelId="{02A9E34A-0234-47EA-82F6-490648A5BBDB}" srcId="{978A06C0-4888-4ADC-BB0C-9E7361168730}" destId="{062EC279-DBB5-4FB2-A50F-143FC9F6C740}" srcOrd="1" destOrd="0" parTransId="{96F5537F-9F33-4E8D-A843-B0BB93AD5F51}" sibTransId="{607C11F1-8A58-4B97-9478-8E41AD02BD07}"/>
    <dgm:cxn modelId="{36B31DB1-1FA1-45E4-8AE5-BA441E41E11D}" srcId="{978A06C0-4888-4ADC-BB0C-9E7361168730}" destId="{554B6B70-78BF-4B46-9BF4-E86FFF69B0AD}" srcOrd="2" destOrd="0" parTransId="{E505A992-23B5-4A06-BB51-E11F804383FC}" sibTransId="{6F81C20C-D97B-4A8B-987A-9EED43F613EE}"/>
    <dgm:cxn modelId="{CCA53FD9-E033-4104-AC52-AB1B2811ADA5}" type="presOf" srcId="{554B6B70-78BF-4B46-9BF4-E86FFF69B0AD}" destId="{72554440-F6E0-409C-BEB8-1658A7D0C84D}" srcOrd="0" destOrd="0" presId="urn:microsoft.com/office/officeart/2005/8/layout/target1"/>
    <dgm:cxn modelId="{7AB30518-AEDF-4BB4-90A3-7D27D529C4C3}" type="presParOf" srcId="{F83FC547-7C98-4BA1-A525-A388021023AD}" destId="{5B2A6C11-B8FD-420B-BE47-355E2F8B3DFC}" srcOrd="0" destOrd="0" presId="urn:microsoft.com/office/officeart/2005/8/layout/target1"/>
    <dgm:cxn modelId="{F9A34EC6-2636-4E42-BD58-F7DE83BA8FC8}" type="presParOf" srcId="{F83FC547-7C98-4BA1-A525-A388021023AD}" destId="{3D7AB509-6BA0-4C30-9B59-90C18990B40E}" srcOrd="1" destOrd="0" presId="urn:microsoft.com/office/officeart/2005/8/layout/target1"/>
    <dgm:cxn modelId="{A8960AC4-775E-4D5E-ADEA-9A462D9D0210}" type="presParOf" srcId="{F83FC547-7C98-4BA1-A525-A388021023AD}" destId="{DC840353-2282-4112-92DE-A3E5E740D83E}" srcOrd="2" destOrd="0" presId="urn:microsoft.com/office/officeart/2005/8/layout/target1"/>
    <dgm:cxn modelId="{21D543BF-BB3E-4D21-AA4B-E17DF7FAA8ED}" type="presParOf" srcId="{F83FC547-7C98-4BA1-A525-A388021023AD}" destId="{8C034039-2DFB-4963-879A-D2FCDCB1BD05}" srcOrd="3" destOrd="0" presId="urn:microsoft.com/office/officeart/2005/8/layout/target1"/>
    <dgm:cxn modelId="{221C3BD8-8155-40E2-AB95-14D4A5537EA6}" type="presParOf" srcId="{F83FC547-7C98-4BA1-A525-A388021023AD}" destId="{1F39E39C-0280-4F42-94ED-A35C53334115}" srcOrd="4" destOrd="0" presId="urn:microsoft.com/office/officeart/2005/8/layout/target1"/>
    <dgm:cxn modelId="{A2CF1743-3444-4D9B-AFE3-A7CA7A7B4716}" type="presParOf" srcId="{F83FC547-7C98-4BA1-A525-A388021023AD}" destId="{D1036620-22CD-4210-B9CB-CC9557B12E47}" srcOrd="5" destOrd="0" presId="urn:microsoft.com/office/officeart/2005/8/layout/target1"/>
    <dgm:cxn modelId="{A7D562A6-A5F4-436E-94F9-33885AD5D8C9}" type="presParOf" srcId="{F83FC547-7C98-4BA1-A525-A388021023AD}" destId="{FD6221E4-5503-4B42-94DA-FE23DE0A12B5}" srcOrd="6" destOrd="0" presId="urn:microsoft.com/office/officeart/2005/8/layout/target1"/>
    <dgm:cxn modelId="{C8F72AE5-8E4D-46B3-8C24-644ABDC933B3}" type="presParOf" srcId="{F83FC547-7C98-4BA1-A525-A388021023AD}" destId="{FD53BD5F-3D10-4661-9F3E-B99C43FB6B3C}" srcOrd="7" destOrd="0" presId="urn:microsoft.com/office/officeart/2005/8/layout/target1"/>
    <dgm:cxn modelId="{649F1897-A3AC-42DC-ACF4-1D81A28FC6C5}" type="presParOf" srcId="{F83FC547-7C98-4BA1-A525-A388021023AD}" destId="{3F30D057-F4F1-4E8E-BA1C-1EA6ED36557C}" srcOrd="8" destOrd="0" presId="urn:microsoft.com/office/officeart/2005/8/layout/target1"/>
    <dgm:cxn modelId="{087D1B95-6858-466E-94AD-1B9C661710BB}" type="presParOf" srcId="{F83FC547-7C98-4BA1-A525-A388021023AD}" destId="{72554440-F6E0-409C-BEB8-1658A7D0C84D}" srcOrd="9" destOrd="0" presId="urn:microsoft.com/office/officeart/2005/8/layout/target1"/>
    <dgm:cxn modelId="{DE8E6C1C-9A74-4FA6-9EB5-1BB03280FD97}" type="presParOf" srcId="{F83FC547-7C98-4BA1-A525-A388021023AD}" destId="{3565DF0B-FF98-431E-94BA-52C1748A7EE8}" srcOrd="10" destOrd="0" presId="urn:microsoft.com/office/officeart/2005/8/layout/target1"/>
    <dgm:cxn modelId="{09849858-7AC5-47D4-9D48-29B7F5C09474}" type="presParOf" srcId="{F83FC547-7C98-4BA1-A525-A388021023AD}" destId="{FA4F0EDC-FF8B-47C2-911B-5D735A0E2535}" srcOrd="11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30D057-F4F1-4E8E-BA1C-1EA6ED36557C}">
      <dsp:nvSpPr>
        <dsp:cNvPr id="0" name=""/>
        <dsp:cNvSpPr/>
      </dsp:nvSpPr>
      <dsp:spPr>
        <a:xfrm>
          <a:off x="401503" y="616935"/>
          <a:ext cx="1850808" cy="1850808"/>
        </a:xfrm>
        <a:prstGeom prst="ellipse">
          <a:avLst/>
        </a:prstGeom>
        <a:solidFill>
          <a:srgbClr val="002060"/>
        </a:solidFill>
        <a:ln>
          <a:noFill/>
        </a:ln>
        <a:effectLst>
          <a:glow rad="63500">
            <a:schemeClr val="dk2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F39E39C-0280-4F42-94ED-A35C53334115}">
      <dsp:nvSpPr>
        <dsp:cNvPr id="0" name=""/>
        <dsp:cNvSpPr/>
      </dsp:nvSpPr>
      <dsp:spPr>
        <a:xfrm>
          <a:off x="771665" y="987097"/>
          <a:ext cx="1110484" cy="1110484"/>
        </a:xfrm>
        <a:prstGeom prst="ellipse">
          <a:avLst/>
        </a:prstGeom>
        <a:solidFill>
          <a:srgbClr val="0070C0">
            <a:alpha val="39000"/>
          </a:srgbClr>
        </a:solidFill>
        <a:ln>
          <a:noFill/>
        </a:ln>
        <a:effectLst>
          <a:glow rad="63500">
            <a:schemeClr val="dk2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B2A6C11-B8FD-420B-BE47-355E2F8B3DFC}">
      <dsp:nvSpPr>
        <dsp:cNvPr id="0" name=""/>
        <dsp:cNvSpPr/>
      </dsp:nvSpPr>
      <dsp:spPr>
        <a:xfrm>
          <a:off x="1121261" y="1403225"/>
          <a:ext cx="370161" cy="370161"/>
        </a:xfrm>
        <a:prstGeom prst="ellipse">
          <a:avLst/>
        </a:prstGeom>
        <a:solidFill>
          <a:srgbClr val="0070C0"/>
        </a:solidFill>
        <a:ln>
          <a:noFill/>
        </a:ln>
        <a:effectLst>
          <a:glow rad="63500">
            <a:schemeClr val="dk2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D7AB509-6BA0-4C30-9B59-90C18990B40E}">
      <dsp:nvSpPr>
        <dsp:cNvPr id="0" name=""/>
        <dsp:cNvSpPr/>
      </dsp:nvSpPr>
      <dsp:spPr>
        <a:xfrm>
          <a:off x="2560779" y="0"/>
          <a:ext cx="925404" cy="539819"/>
        </a:xfrm>
        <a:prstGeom prst="rect">
          <a:avLst/>
        </a:prstGeom>
        <a:solidFill>
          <a:schemeClr val="lt2">
            <a:alpha val="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11430" rIns="11430" bIns="11430" numCol="1" spcCol="1270" anchor="ctr" anchorCtr="0">
          <a:noAutofit/>
        </a:bodyPr>
        <a:lstStyle/>
        <a:p>
          <a:pPr marL="0" lvl="0" indent="0" algn="l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latin typeface="+mn-lt"/>
              <a:cs typeface="Arial" pitchFamily="34" charset="0"/>
            </a:rPr>
            <a:t>The sun is in the center of all orbits</a:t>
          </a:r>
        </a:p>
      </dsp:txBody>
      <dsp:txXfrm>
        <a:off x="2560779" y="0"/>
        <a:ext cx="925404" cy="539819"/>
      </dsp:txXfrm>
    </dsp:sp>
    <dsp:sp modelId="{DC840353-2282-4112-92DE-A3E5E740D83E}">
      <dsp:nvSpPr>
        <dsp:cNvPr id="0" name=""/>
        <dsp:cNvSpPr/>
      </dsp:nvSpPr>
      <dsp:spPr>
        <a:xfrm>
          <a:off x="2329429" y="269909"/>
          <a:ext cx="231351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75000" prstMaterial="plastic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034039-2DFB-4963-879A-D2FCDCB1BD05}">
      <dsp:nvSpPr>
        <dsp:cNvPr id="0" name=""/>
        <dsp:cNvSpPr/>
      </dsp:nvSpPr>
      <dsp:spPr>
        <a:xfrm rot="5400000">
          <a:off x="1191644" y="405481"/>
          <a:ext cx="1272122" cy="1001595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75000" prstMaterial="plastic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036620-22CD-4210-B9CB-CC9557B12E47}">
      <dsp:nvSpPr>
        <dsp:cNvPr id="0" name=""/>
        <dsp:cNvSpPr/>
      </dsp:nvSpPr>
      <dsp:spPr>
        <a:xfrm>
          <a:off x="2560779" y="539818"/>
          <a:ext cx="925404" cy="539819"/>
        </a:xfrm>
        <a:prstGeom prst="rect">
          <a:avLst/>
        </a:prstGeom>
        <a:solidFill>
          <a:schemeClr val="lt2">
            <a:alpha val="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11430" rIns="11430" bIns="11430" numCol="1" spcCol="1270" anchor="ctr" anchorCtr="0">
          <a:noAutofit/>
        </a:bodyPr>
        <a:lstStyle/>
        <a:p>
          <a:pPr marL="0" lvl="0" indent="0" algn="l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latin typeface="+mn-lt"/>
              <a:cs typeface="Arial" pitchFamily="34" charset="0"/>
            </a:rPr>
            <a:t>There are smaller planets closer to the sun</a:t>
          </a:r>
        </a:p>
      </dsp:txBody>
      <dsp:txXfrm>
        <a:off x="2560779" y="539818"/>
        <a:ext cx="925404" cy="539819"/>
      </dsp:txXfrm>
    </dsp:sp>
    <dsp:sp modelId="{FD6221E4-5503-4B42-94DA-FE23DE0A12B5}">
      <dsp:nvSpPr>
        <dsp:cNvPr id="0" name=""/>
        <dsp:cNvSpPr/>
      </dsp:nvSpPr>
      <dsp:spPr>
        <a:xfrm>
          <a:off x="2329429" y="809728"/>
          <a:ext cx="231351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75000" prstMaterial="plastic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53BD5F-3D10-4661-9F3E-B99C43FB6B3C}">
      <dsp:nvSpPr>
        <dsp:cNvPr id="0" name=""/>
        <dsp:cNvSpPr/>
      </dsp:nvSpPr>
      <dsp:spPr>
        <a:xfrm rot="5400000">
          <a:off x="1464700" y="936879"/>
          <a:ext cx="991292" cy="736313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75000" prstMaterial="plastic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554440-F6E0-409C-BEB8-1658A7D0C84D}">
      <dsp:nvSpPr>
        <dsp:cNvPr id="0" name=""/>
        <dsp:cNvSpPr/>
      </dsp:nvSpPr>
      <dsp:spPr>
        <a:xfrm>
          <a:off x="2560779" y="1079637"/>
          <a:ext cx="925404" cy="539819"/>
        </a:xfrm>
        <a:prstGeom prst="rect">
          <a:avLst/>
        </a:prstGeom>
        <a:solidFill>
          <a:schemeClr val="lt2">
            <a:alpha val="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11430" rIns="11430" bIns="11430" numCol="1" spcCol="1270" anchor="ctr" anchorCtr="0">
          <a:noAutofit/>
        </a:bodyPr>
        <a:lstStyle/>
        <a:p>
          <a:pPr marL="0" lvl="0" indent="0" algn="l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latin typeface="+mn-lt"/>
              <a:cs typeface="Arial" pitchFamily="34" charset="0"/>
            </a:rPr>
            <a:t>There is a mix of planet sizes further away</a:t>
          </a:r>
        </a:p>
      </dsp:txBody>
      <dsp:txXfrm>
        <a:off x="2560779" y="1079637"/>
        <a:ext cx="925404" cy="539819"/>
      </dsp:txXfrm>
    </dsp:sp>
    <dsp:sp modelId="{3565DF0B-FF98-431E-94BA-52C1748A7EE8}">
      <dsp:nvSpPr>
        <dsp:cNvPr id="0" name=""/>
        <dsp:cNvSpPr/>
      </dsp:nvSpPr>
      <dsp:spPr>
        <a:xfrm>
          <a:off x="2329429" y="1349547"/>
          <a:ext cx="231351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75000" prstMaterial="plastic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4F0EDC-FF8B-47C2-911B-5D735A0E2535}">
      <dsp:nvSpPr>
        <dsp:cNvPr id="0" name=""/>
        <dsp:cNvSpPr/>
      </dsp:nvSpPr>
      <dsp:spPr>
        <a:xfrm rot="5400000">
          <a:off x="1738095" y="1467844"/>
          <a:ext cx="708242" cy="47103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75000" prstMaterial="plastic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  <a:extLst/>
          </a:lstStyle>
          <a:p>
            <a:fld id="{C238408C-6839-46EE-8131-EDA75C487F2E}" type="datetimeFigureOut">
              <a:rPr lang="en-US" smtClean="0"/>
              <a:pPr/>
              <a:t>3/23/2021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  <a:extLst/>
          </a:lstStyle>
          <a:p>
            <a:fld id="{87D77045-401A-4D5E-BFE3-54C21A8A663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</p:spPr>
        <p:txBody>
          <a:bodyPr/>
          <a:lstStyle>
            <a:lvl1pPr>
              <a:defRPr>
                <a:latin typeface="+mn-lt"/>
                <a:cs typeface="Arial" pitchFamily="34" charset="0"/>
              </a:defRPr>
            </a:lvl1pPr>
            <a:extLst/>
          </a:lstStyle>
          <a:p>
            <a:fld id="{743653DA-8BF4-4869-96FE-9BCF43372D46}" type="datetimeFigureOut">
              <a:rPr lang="en-US" smtClean="0"/>
              <a:pPr/>
              <a:t>3/23/2021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</p:spPr>
        <p:txBody>
          <a:bodyPr/>
          <a:lstStyle/>
          <a:p>
            <a:fld id="{72AC53DF-4216-466D-99A7-94400E6C2A2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33400" y="464504"/>
            <a:ext cx="8153400" cy="774192"/>
          </a:xfrm>
        </p:spPr>
        <p:txBody>
          <a:bodyPr/>
          <a:lstStyle>
            <a:lvl1pPr marR="9144" algn="ctr">
              <a:defRPr sz="3800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  <a:extLst/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838381" y="1371600"/>
            <a:ext cx="3848419" cy="457200"/>
          </a:xfrm>
        </p:spPr>
        <p:txBody>
          <a:bodyPr tIns="0"/>
          <a:lstStyle>
            <a:lvl1pPr marL="0" indent="0" algn="r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59" name="Rectangle 5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60" name="Rectangle 5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62" name="Rectangle 6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48E64-79D7-4E3A-84AB-B5C5A26A36EA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223CD-7A1B-4C71-816E-E88E7BB50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022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48E64-79D7-4E3A-84AB-B5C5A26A36EA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223CD-7A1B-4C71-816E-E88E7BB50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1388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48E64-79D7-4E3A-84AB-B5C5A26A36EA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223CD-7A1B-4C71-816E-E88E7BB50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4515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48E64-79D7-4E3A-84AB-B5C5A26A36EA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223CD-7A1B-4C71-816E-E88E7BB50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5250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48E64-79D7-4E3A-84AB-B5C5A26A36EA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223CD-7A1B-4C71-816E-E88E7BB50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7634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48E64-79D7-4E3A-84AB-B5C5A26A36EA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223CD-7A1B-4C71-816E-E88E7BB50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0602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48E64-79D7-4E3A-84AB-B5C5A26A36EA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223CD-7A1B-4C71-816E-E88E7BB50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8993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48E64-79D7-4E3A-84AB-B5C5A26A36EA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223CD-7A1B-4C71-816E-E88E7BB50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4746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48E64-79D7-4E3A-84AB-B5C5A26A36EA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223CD-7A1B-4C71-816E-E88E7BB50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1630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48E64-79D7-4E3A-84AB-B5C5A26A36EA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223CD-7A1B-4C71-816E-E88E7BB50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501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  <a:extLst/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  <a:extLst/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29108-AC8D-4212-9283-60D9E99BF07A}" type="datetimeFigureOut">
              <a:rPr lang="en-US" smtClean="0"/>
              <a:pPr/>
              <a:t>3/23/2021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48E64-79D7-4E3A-84AB-B5C5A26A36EA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223CD-7A1B-4C71-816E-E88E7BB50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822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352800"/>
            <a:ext cx="7772400" cy="1974059"/>
          </a:xfrm>
        </p:spPr>
        <p:txBody>
          <a:bodyPr anchor="b">
            <a:scene3d>
              <a:camera prst="orthographicFront">
                <a:rot lat="0" lon="0" rev="0"/>
              </a:camera>
              <a:lightRig rig="contrasting" dir="t">
                <a:rot lat="0" lon="0" rev="7500000"/>
              </a:lightRig>
            </a:scene3d>
            <a:sp3d contourW="6350" prstMaterial="metal">
              <a:bevelT w="13081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l">
              <a:buNone/>
              <a:defRPr lang="en-US" sz="4000" b="1" cap="all" dirty="0">
                <a:ln/>
                <a:solidFill>
                  <a:schemeClr val="tx1"/>
                </a:solidFill>
                <a:effectLst>
                  <a:reflection blurRad="12700" stA="50000" endPos="50000" dir="5400000" sy="-100000" rotWithShape="0"/>
                </a:effectLst>
              </a:defRPr>
            </a:lvl1pPr>
            <a:extLst/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5334000"/>
            <a:ext cx="7772400" cy="1052512"/>
          </a:xfrm>
        </p:spPr>
        <p:txBody>
          <a:bodyPr anchor="t"/>
          <a:lstStyle>
            <a:lvl1pPr marL="374904">
              <a:buNone/>
              <a:defRPr sz="20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ED3D3-6235-4F4C-B439-DF277FB555A7}" type="datetimeFigureOut">
              <a:rPr lang="en-US" smtClean="0"/>
              <a:pPr/>
              <a:t>3/23/2021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9550"/>
            <a:ext cx="8229600" cy="1295400"/>
          </a:xfrm>
        </p:spPr>
        <p:txBody>
          <a:bodyPr anchor="ctr"/>
          <a:lstStyle>
            <a:lvl1pPr>
              <a:defRPr>
                <a:solidFill>
                  <a:schemeClr val="bg2"/>
                </a:solidFill>
              </a:defRPr>
            </a:lvl1pPr>
            <a:extLst/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600200"/>
            <a:ext cx="4038600" cy="4525963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extLst/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extLst/>
          </a:lstStyle>
          <a:p>
            <a:fld id="{3B5F1E3E-4B2F-4895-B65E-28B2E64F39F6}" type="datetimeFigureOut">
              <a:rPr lang="en-US" smtClean="0"/>
              <a:pPr/>
              <a:t>3/23/2021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extLst/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0" y="402264"/>
            <a:ext cx="8686800" cy="886265"/>
          </a:xfrm>
          <a:prstGeom prst="rect">
            <a:avLst/>
          </a:prstGeom>
          <a:solidFill>
            <a:schemeClr val="bg2">
              <a:alpha val="50000"/>
              <a:satMod val="18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 algn="ctr">
              <a:defRPr sz="4000">
                <a:solidFill>
                  <a:schemeClr val="tx1"/>
                </a:solidFill>
              </a:defRPr>
            </a:lvl1pPr>
            <a:extLst/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85435-8225-4333-BFFA-0096413F0D76}" type="datetimeFigureOut">
              <a:rPr lang="en-US" smtClean="0"/>
              <a:pPr/>
              <a:t>3/23/2021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 algn="ctr">
              <a:defRPr sz="4000" cap="none" baseline="0">
                <a:solidFill>
                  <a:schemeClr val="tx1"/>
                </a:solidFill>
              </a:defRPr>
            </a:lvl1pPr>
            <a:extLst/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494-2A87-468C-A21B-CB14FB9ABB00}" type="datetimeFigureOut">
              <a:rPr lang="en-US" smtClean="0"/>
              <a:pPr/>
              <a:t>3/23/2021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80FA0-5B31-4864-A2BB-719EA5A679C6}" type="datetimeFigureOut">
              <a:rPr lang="en-US" smtClean="0"/>
              <a:pPr/>
              <a:t>3/23/2021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ctr">
              <a:buNone/>
              <a:defRPr sz="3600" b="0">
                <a:solidFill>
                  <a:schemeClr val="tx1"/>
                </a:solidFill>
              </a:defRPr>
            </a:lvl1pPr>
            <a:extLst/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CC0C8-36B8-442A-833D-B6AACE86BB77}" type="datetimeFigureOut">
              <a:rPr lang="en-US" smtClean="0"/>
              <a:pPr/>
              <a:t>3/23/2021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6858000" cy="914400"/>
          </a:xfrm>
        </p:spPr>
        <p:txBody>
          <a:bodyPr anchor="b"/>
          <a:lstStyle>
            <a:lvl1pPr algn="ctr">
              <a:buNone/>
              <a:defRPr sz="2100" b="0">
                <a:solidFill>
                  <a:schemeClr val="tx1"/>
                </a:solidFill>
              </a:defRPr>
            </a:lvl1pPr>
            <a:extLst/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6712" y="1905000"/>
            <a:ext cx="8778240" cy="4960144"/>
          </a:xfrm>
        </p:spPr>
        <p:txBody>
          <a:bodyPr/>
          <a:lstStyle>
            <a:lvl1pPr>
              <a:buNone/>
              <a:defRPr sz="3200">
                <a:solidFill>
                  <a:schemeClr val="tx1"/>
                </a:solidFill>
              </a:defRPr>
            </a:lvl1pPr>
            <a:extLst/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20EC5-AC53-4169-941E-EDF10CD23748}" type="datetimeFigureOut">
              <a:rPr lang="en-US" smtClean="0"/>
              <a:pPr/>
              <a:t>3/23/2021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>
              <a:defRPr sz="1100">
                <a:solidFill>
                  <a:schemeClr val="tx2"/>
                </a:solidFill>
              </a:defRPr>
            </a:lvl1pPr>
            <a:extLst/>
          </a:lstStyle>
          <a:p>
            <a:fld id="{8D3816DF-213E-421B-92D3-C068DBB023D6}" type="datetimeFigureOut">
              <a:rPr lang="en-US" smtClean="0">
                <a:solidFill>
                  <a:schemeClr val="tx2"/>
                </a:solidFill>
              </a:rPr>
              <a:pPr/>
              <a:t>3/23/2021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>
              <a:defRPr sz="11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>
              <a:defRPr sz="1200">
                <a:solidFill>
                  <a:schemeClr val="tx2"/>
                </a:solidFill>
              </a:defRPr>
            </a:lvl1pPr>
            <a:extLst/>
          </a:lstStyle>
          <a:p>
            <a:pPr algn="l"/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 algn="l"/>
              <a:t>‹#›</a:t>
            </a:fld>
            <a:endParaRPr lang="en-US" sz="1200" dirty="0">
              <a:solidFill>
                <a:schemeClr val="tx2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rtl="1" eaLnBrk="1" latinLnBrk="0" hangingPunct="1">
        <a:spcBef>
          <a:spcPct val="0"/>
        </a:spcBef>
        <a:buNone/>
        <a:defRPr sz="4000" kern="1200" spc="-150" baseline="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j-lt"/>
          <a:ea typeface="+mj-ea"/>
          <a:cs typeface="Arial" pitchFamily="34" charset="0"/>
        </a:defRPr>
      </a:lvl1pPr>
      <a:extLst/>
    </p:titleStyle>
    <p:bodyStyle>
      <a:lvl1pPr marL="411480" indent="-342900" algn="r" rtl="1" eaLnBrk="1" latinLnBrk="0" hangingPunct="1">
        <a:spcBef>
          <a:spcPts val="700"/>
        </a:spcBef>
        <a:buSzPct val="95000"/>
        <a:buFont typeface="Wingdings"/>
        <a:buChar char=""/>
        <a:defRPr sz="3000" kern="1200">
          <a:solidFill>
            <a:schemeClr val="tx1"/>
          </a:solidFill>
          <a:latin typeface="+mn-lt"/>
          <a:ea typeface="+mn-ea"/>
          <a:cs typeface="Arial" pitchFamily="34" charset="0"/>
        </a:defRPr>
      </a:lvl1pPr>
      <a:lvl2pPr marL="740664" indent="-285750" algn="r" rtl="1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sz="2600" kern="1200">
          <a:solidFill>
            <a:schemeClr val="tx1"/>
          </a:solidFill>
          <a:latin typeface="+mn-lt"/>
          <a:ea typeface="+mn-ea"/>
          <a:cs typeface="Arial" pitchFamily="34" charset="0"/>
        </a:defRPr>
      </a:lvl2pPr>
      <a:lvl3pPr marL="996696" indent="-228600" algn="r" rtl="1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sz="2400" kern="1200">
          <a:solidFill>
            <a:schemeClr val="tx1"/>
          </a:solidFill>
          <a:latin typeface="+mn-lt"/>
          <a:ea typeface="+mn-ea"/>
          <a:cs typeface="Arial" pitchFamily="34" charset="0"/>
        </a:defRPr>
      </a:lvl3pPr>
      <a:lvl4pPr marL="1261872" indent="-228600" algn="r" rtl="1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sz="2200" kern="1200">
          <a:solidFill>
            <a:schemeClr val="tx1"/>
          </a:solidFill>
          <a:latin typeface="+mn-lt"/>
          <a:ea typeface="+mn-ea"/>
          <a:cs typeface="Arial" pitchFamily="34" charset="0"/>
        </a:defRPr>
      </a:lvl4pPr>
      <a:lvl5pPr marL="1481328" indent="-210312" algn="r" rtl="1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sz="2000" kern="1200">
          <a:solidFill>
            <a:schemeClr val="tx1"/>
          </a:solidFill>
          <a:latin typeface="+mn-lt"/>
          <a:ea typeface="+mn-ea"/>
          <a:cs typeface="Arial" pitchFamily="34" charset="0"/>
        </a:defRPr>
      </a:lvl5pPr>
      <a:lvl6pPr marL="1709928" indent="-210312" algn="r" rtl="1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r" rtl="1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r" rtl="1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r" rtl="1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348E64-79D7-4E3A-84AB-B5C5A26A36EA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9223CD-7A1B-4C71-816E-E88E7BB50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797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13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1720" y="260648"/>
            <a:ext cx="5040560" cy="1584176"/>
          </a:xfrm>
        </p:spPr>
        <p:txBody>
          <a:bodyPr/>
          <a:lstStyle/>
          <a:p>
            <a:r>
              <a:rPr lang="ar-SY" sz="4000" b="1" dirty="0">
                <a:solidFill>
                  <a:srgbClr val="FFC000"/>
                </a:solidFill>
              </a:rPr>
              <a:t>الوحدة التاسعة</a:t>
            </a:r>
            <a:br>
              <a:rPr lang="ar-SY" sz="4000" b="1" dirty="0">
                <a:solidFill>
                  <a:srgbClr val="FFC000"/>
                </a:solidFill>
              </a:rPr>
            </a:br>
            <a:r>
              <a:rPr lang="ar-SY" sz="4000" b="1" dirty="0">
                <a:solidFill>
                  <a:srgbClr val="FFC000"/>
                </a:solidFill>
                <a:effectLst>
                  <a:reflection blurRad="6350" stA="55000" endA="300" endPos="45500" dir="5400000" sy="-100000" algn="bl" rotWithShape="0"/>
                </a:effectLst>
                <a:latin typeface="Gill Sans MT Condensed" pitchFamily="34" charset="0"/>
              </a:rPr>
              <a:t>ضرب وقسمة الأعداد الكلية/2/</a:t>
            </a:r>
            <a:r>
              <a:rPr lang="en-US" sz="4000" b="1" dirty="0">
                <a:solidFill>
                  <a:srgbClr val="FFC000"/>
                </a:solidFill>
                <a:effectLst>
                  <a:reflection blurRad="6350" stA="55000" endA="300" endPos="45500" dir="5400000" sy="-100000" algn="bl" rotWithShape="0"/>
                </a:effectLst>
                <a:latin typeface="Gill Sans MT Condensed" pitchFamily="34" charset="0"/>
              </a:rPr>
              <a:t> </a:t>
            </a:r>
            <a:br>
              <a:rPr lang="en-US" sz="4000" b="1" dirty="0">
                <a:solidFill>
                  <a:srgbClr val="FFC000"/>
                </a:solidFill>
                <a:effectLst>
                  <a:reflection blurRad="6350" stA="55000" endA="300" endPos="45500" dir="5400000" sy="-100000" algn="bl" rotWithShape="0"/>
                </a:effectLst>
                <a:latin typeface="Gill Sans MT Condensed" pitchFamily="34" charset="0"/>
              </a:rPr>
            </a:br>
            <a:endParaRPr lang="en-US" sz="40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2"/>
          <a:srcRect l="10000" t="24371" r="751"/>
          <a:stretch/>
        </p:blipFill>
        <p:spPr bwMode="auto">
          <a:xfrm>
            <a:off x="0" y="4424338"/>
            <a:ext cx="6948264" cy="243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شكل حر: شكل 12">
            <a:extLst>
              <a:ext uri="{FF2B5EF4-FFF2-40B4-BE49-F238E27FC236}">
                <a16:creationId xmlns:a16="http://schemas.microsoft.com/office/drawing/2014/main" id="{2F6C8F74-7993-4443-8A25-91D8B4E4601E}"/>
              </a:ext>
            </a:extLst>
          </p:cNvPr>
          <p:cNvSpPr/>
          <p:nvPr/>
        </p:nvSpPr>
        <p:spPr>
          <a:xfrm>
            <a:off x="46512" y="260649"/>
            <a:ext cx="3482642" cy="837950"/>
          </a:xfrm>
          <a:custGeom>
            <a:avLst/>
            <a:gdLst>
              <a:gd name="connsiteX0" fmla="*/ 0 w 4040195"/>
              <a:gd name="connsiteY0" fmla="*/ 90796 h 907961"/>
              <a:gd name="connsiteX1" fmla="*/ 90796 w 4040195"/>
              <a:gd name="connsiteY1" fmla="*/ 0 h 907961"/>
              <a:gd name="connsiteX2" fmla="*/ 3949399 w 4040195"/>
              <a:gd name="connsiteY2" fmla="*/ 0 h 907961"/>
              <a:gd name="connsiteX3" fmla="*/ 4040195 w 4040195"/>
              <a:gd name="connsiteY3" fmla="*/ 90796 h 907961"/>
              <a:gd name="connsiteX4" fmla="*/ 4040195 w 4040195"/>
              <a:gd name="connsiteY4" fmla="*/ 817165 h 907961"/>
              <a:gd name="connsiteX5" fmla="*/ 3949399 w 4040195"/>
              <a:gd name="connsiteY5" fmla="*/ 907961 h 907961"/>
              <a:gd name="connsiteX6" fmla="*/ 90796 w 4040195"/>
              <a:gd name="connsiteY6" fmla="*/ 907961 h 907961"/>
              <a:gd name="connsiteX7" fmla="*/ 0 w 4040195"/>
              <a:gd name="connsiteY7" fmla="*/ 817165 h 907961"/>
              <a:gd name="connsiteX8" fmla="*/ 0 w 4040195"/>
              <a:gd name="connsiteY8" fmla="*/ 90796 h 907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40195" h="907961">
                <a:moveTo>
                  <a:pt x="0" y="90796"/>
                </a:moveTo>
                <a:cubicBezTo>
                  <a:pt x="0" y="40651"/>
                  <a:pt x="40651" y="0"/>
                  <a:pt x="90796" y="0"/>
                </a:cubicBezTo>
                <a:lnTo>
                  <a:pt x="3949399" y="0"/>
                </a:lnTo>
                <a:cubicBezTo>
                  <a:pt x="3999544" y="0"/>
                  <a:pt x="4040195" y="40651"/>
                  <a:pt x="4040195" y="90796"/>
                </a:cubicBezTo>
                <a:lnTo>
                  <a:pt x="4040195" y="817165"/>
                </a:lnTo>
                <a:cubicBezTo>
                  <a:pt x="4040195" y="867310"/>
                  <a:pt x="3999544" y="907961"/>
                  <a:pt x="3949399" y="907961"/>
                </a:cubicBezTo>
                <a:lnTo>
                  <a:pt x="90796" y="907961"/>
                </a:lnTo>
                <a:cubicBezTo>
                  <a:pt x="40651" y="907961"/>
                  <a:pt x="0" y="867310"/>
                  <a:pt x="0" y="817165"/>
                </a:cubicBezTo>
                <a:lnTo>
                  <a:pt x="0" y="90796"/>
                </a:lnTo>
                <a:close/>
              </a:path>
            </a:pathLst>
          </a:cu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0" vert="horz" wrap="square" lIns="102793" tIns="102793" rIns="1115119" bIns="102793" numCol="1" spcCol="1270" anchor="ctr" anchorCtr="0">
            <a:noAutofit/>
          </a:bodyPr>
          <a:lstStyle/>
          <a:p>
            <a:pPr marL="541338" lvl="0" indent="-541338" algn="ctr" defTabSz="914400" rtl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ar-SY" sz="2000" b="1" kern="1200" dirty="0">
                <a:solidFill>
                  <a:srgbClr val="002060"/>
                </a:solidFill>
              </a:rPr>
              <a:t>خواص القسمة والقسمة على 10 إلى المليون</a:t>
            </a:r>
            <a:endParaRPr lang="en-US" sz="1400" kern="1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4" name="شكل حر: شكل 13">
            <a:extLst>
              <a:ext uri="{FF2B5EF4-FFF2-40B4-BE49-F238E27FC236}">
                <a16:creationId xmlns:a16="http://schemas.microsoft.com/office/drawing/2014/main" id="{2184A41E-9E40-4E7D-9094-7B6FD73AB107}"/>
              </a:ext>
            </a:extLst>
          </p:cNvPr>
          <p:cNvSpPr/>
          <p:nvPr/>
        </p:nvSpPr>
        <p:spPr>
          <a:xfrm>
            <a:off x="303015" y="1289655"/>
            <a:ext cx="2828825" cy="837950"/>
          </a:xfrm>
          <a:custGeom>
            <a:avLst/>
            <a:gdLst>
              <a:gd name="connsiteX0" fmla="*/ 0 w 4343400"/>
              <a:gd name="connsiteY0" fmla="*/ 94734 h 947341"/>
              <a:gd name="connsiteX1" fmla="*/ 94734 w 4343400"/>
              <a:gd name="connsiteY1" fmla="*/ 0 h 947341"/>
              <a:gd name="connsiteX2" fmla="*/ 4248666 w 4343400"/>
              <a:gd name="connsiteY2" fmla="*/ 0 h 947341"/>
              <a:gd name="connsiteX3" fmla="*/ 4343400 w 4343400"/>
              <a:gd name="connsiteY3" fmla="*/ 94734 h 947341"/>
              <a:gd name="connsiteX4" fmla="*/ 4343400 w 4343400"/>
              <a:gd name="connsiteY4" fmla="*/ 852607 h 947341"/>
              <a:gd name="connsiteX5" fmla="*/ 4248666 w 4343400"/>
              <a:gd name="connsiteY5" fmla="*/ 947341 h 947341"/>
              <a:gd name="connsiteX6" fmla="*/ 94734 w 4343400"/>
              <a:gd name="connsiteY6" fmla="*/ 947341 h 947341"/>
              <a:gd name="connsiteX7" fmla="*/ 0 w 4343400"/>
              <a:gd name="connsiteY7" fmla="*/ 852607 h 947341"/>
              <a:gd name="connsiteX8" fmla="*/ 0 w 4343400"/>
              <a:gd name="connsiteY8" fmla="*/ 94734 h 947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43400" h="947341">
                <a:moveTo>
                  <a:pt x="0" y="94734"/>
                </a:moveTo>
                <a:cubicBezTo>
                  <a:pt x="0" y="42414"/>
                  <a:pt x="42414" y="0"/>
                  <a:pt x="94734" y="0"/>
                </a:cubicBezTo>
                <a:lnTo>
                  <a:pt x="4248666" y="0"/>
                </a:lnTo>
                <a:cubicBezTo>
                  <a:pt x="4300986" y="0"/>
                  <a:pt x="4343400" y="42414"/>
                  <a:pt x="4343400" y="94734"/>
                </a:cubicBezTo>
                <a:lnTo>
                  <a:pt x="4343400" y="852607"/>
                </a:lnTo>
                <a:cubicBezTo>
                  <a:pt x="4343400" y="904927"/>
                  <a:pt x="4300986" y="947341"/>
                  <a:pt x="4248666" y="947341"/>
                </a:cubicBezTo>
                <a:lnTo>
                  <a:pt x="94734" y="947341"/>
                </a:lnTo>
                <a:cubicBezTo>
                  <a:pt x="42414" y="947341"/>
                  <a:pt x="0" y="904927"/>
                  <a:pt x="0" y="852607"/>
                </a:cubicBezTo>
                <a:lnTo>
                  <a:pt x="0" y="94734"/>
                </a:lnTo>
                <a:close/>
              </a:path>
            </a:pathLst>
          </a:cu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0" vert="horz" wrap="square" lIns="96327" tIns="96327" rIns="1100262" bIns="96327" numCol="1" spcCol="1270" anchor="t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ar-SY" sz="1800" b="1" kern="1200" dirty="0">
                <a:solidFill>
                  <a:schemeClr val="tx2">
                    <a:lumMod val="50000"/>
                  </a:schemeClr>
                </a:solidFill>
              </a:rPr>
              <a:t>عند القسمة على 10 إلى المليون نضيف نفس الأصفار للناتج</a:t>
            </a:r>
            <a:endParaRPr lang="en-US" sz="1800" b="1" kern="1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5" name="شكل حر: شكل 14">
            <a:extLst>
              <a:ext uri="{FF2B5EF4-FFF2-40B4-BE49-F238E27FC236}">
                <a16:creationId xmlns:a16="http://schemas.microsoft.com/office/drawing/2014/main" id="{4DF8D417-4863-421F-88B3-8905A851C4FD}"/>
              </a:ext>
            </a:extLst>
          </p:cNvPr>
          <p:cNvSpPr/>
          <p:nvPr/>
        </p:nvSpPr>
        <p:spPr>
          <a:xfrm>
            <a:off x="46512" y="1033585"/>
            <a:ext cx="512140" cy="512140"/>
          </a:xfrm>
          <a:custGeom>
            <a:avLst/>
            <a:gdLst>
              <a:gd name="connsiteX0" fmla="*/ 0 w 512140"/>
              <a:gd name="connsiteY0" fmla="*/ 281677 h 512140"/>
              <a:gd name="connsiteX1" fmla="*/ 115232 w 512140"/>
              <a:gd name="connsiteY1" fmla="*/ 281677 h 512140"/>
              <a:gd name="connsiteX2" fmla="*/ 115232 w 512140"/>
              <a:gd name="connsiteY2" fmla="*/ 0 h 512140"/>
              <a:gd name="connsiteX3" fmla="*/ 396909 w 512140"/>
              <a:gd name="connsiteY3" fmla="*/ 0 h 512140"/>
              <a:gd name="connsiteX4" fmla="*/ 396909 w 512140"/>
              <a:gd name="connsiteY4" fmla="*/ 281677 h 512140"/>
              <a:gd name="connsiteX5" fmla="*/ 512140 w 512140"/>
              <a:gd name="connsiteY5" fmla="*/ 281677 h 512140"/>
              <a:gd name="connsiteX6" fmla="*/ 256070 w 512140"/>
              <a:gd name="connsiteY6" fmla="*/ 512140 h 512140"/>
              <a:gd name="connsiteX7" fmla="*/ 0 w 512140"/>
              <a:gd name="connsiteY7" fmla="*/ 281677 h 512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2140" h="512140">
                <a:moveTo>
                  <a:pt x="0" y="281677"/>
                </a:moveTo>
                <a:lnTo>
                  <a:pt x="115232" y="281677"/>
                </a:lnTo>
                <a:lnTo>
                  <a:pt x="115232" y="0"/>
                </a:lnTo>
                <a:lnTo>
                  <a:pt x="396909" y="0"/>
                </a:lnTo>
                <a:lnTo>
                  <a:pt x="396909" y="281677"/>
                </a:lnTo>
                <a:lnTo>
                  <a:pt x="512140" y="281677"/>
                </a:lnTo>
                <a:lnTo>
                  <a:pt x="256070" y="512140"/>
                </a:lnTo>
                <a:lnTo>
                  <a:pt x="0" y="281677"/>
                </a:lnTo>
                <a:close/>
              </a:path>
            </a:pathLst>
          </a:custGeom>
        </p:spPr>
        <p:style>
          <a:lnRef idx="2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4442" tIns="29210" rIns="144441" bIns="155965" numCol="1" spcCol="1270" anchor="ctr" anchorCtr="0">
            <a:noAutofit/>
          </a:bodyPr>
          <a:lstStyle/>
          <a:p>
            <a:pPr marL="0" lvl="0" indent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300" kern="1200"/>
          </a:p>
        </p:txBody>
      </p:sp>
      <p:pic>
        <p:nvPicPr>
          <p:cNvPr id="19" name="صورة 18">
            <a:extLst>
              <a:ext uri="{FF2B5EF4-FFF2-40B4-BE49-F238E27FC236}">
                <a16:creationId xmlns:a16="http://schemas.microsoft.com/office/drawing/2014/main" id="{FC266A97-AA1B-4F89-8539-AE38EC1E8D9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463" t="29246" r="33463" b="34848"/>
          <a:stretch/>
        </p:blipFill>
        <p:spPr>
          <a:xfrm>
            <a:off x="294143" y="2487130"/>
            <a:ext cx="1958269" cy="119524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0" name="شكل حر: شكل 19">
                <a:extLst>
                  <a:ext uri="{FF2B5EF4-FFF2-40B4-BE49-F238E27FC236}">
                    <a16:creationId xmlns:a16="http://schemas.microsoft.com/office/drawing/2014/main" id="{A7E32BFB-20D9-46C9-93B7-96610993C63A}"/>
                  </a:ext>
                </a:extLst>
              </p:cNvPr>
              <p:cNvSpPr/>
              <p:nvPr/>
            </p:nvSpPr>
            <p:spPr>
              <a:xfrm>
                <a:off x="4215833" y="124198"/>
                <a:ext cx="3482642" cy="1395206"/>
              </a:xfrm>
              <a:custGeom>
                <a:avLst/>
                <a:gdLst>
                  <a:gd name="connsiteX0" fmla="*/ 0 w 4040195"/>
                  <a:gd name="connsiteY0" fmla="*/ 254480 h 1526850"/>
                  <a:gd name="connsiteX1" fmla="*/ 254480 w 4040195"/>
                  <a:gd name="connsiteY1" fmla="*/ 0 h 1526850"/>
                  <a:gd name="connsiteX2" fmla="*/ 3785715 w 4040195"/>
                  <a:gd name="connsiteY2" fmla="*/ 0 h 1526850"/>
                  <a:gd name="connsiteX3" fmla="*/ 4040195 w 4040195"/>
                  <a:gd name="connsiteY3" fmla="*/ 254480 h 1526850"/>
                  <a:gd name="connsiteX4" fmla="*/ 4040195 w 4040195"/>
                  <a:gd name="connsiteY4" fmla="*/ 1272370 h 1526850"/>
                  <a:gd name="connsiteX5" fmla="*/ 3785715 w 4040195"/>
                  <a:gd name="connsiteY5" fmla="*/ 1526850 h 1526850"/>
                  <a:gd name="connsiteX6" fmla="*/ 254480 w 4040195"/>
                  <a:gd name="connsiteY6" fmla="*/ 1526850 h 1526850"/>
                  <a:gd name="connsiteX7" fmla="*/ 0 w 4040195"/>
                  <a:gd name="connsiteY7" fmla="*/ 1272370 h 1526850"/>
                  <a:gd name="connsiteX8" fmla="*/ 0 w 4040195"/>
                  <a:gd name="connsiteY8" fmla="*/ 254480 h 1526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40195" h="1526850">
                    <a:moveTo>
                      <a:pt x="0" y="254480"/>
                    </a:moveTo>
                    <a:cubicBezTo>
                      <a:pt x="0" y="113935"/>
                      <a:pt x="113935" y="0"/>
                      <a:pt x="254480" y="0"/>
                    </a:cubicBezTo>
                    <a:lnTo>
                      <a:pt x="3785715" y="0"/>
                    </a:lnTo>
                    <a:cubicBezTo>
                      <a:pt x="3926260" y="0"/>
                      <a:pt x="4040195" y="113935"/>
                      <a:pt x="4040195" y="254480"/>
                    </a:cubicBezTo>
                    <a:lnTo>
                      <a:pt x="4040195" y="1272370"/>
                    </a:lnTo>
                    <a:cubicBezTo>
                      <a:pt x="4040195" y="1412915"/>
                      <a:pt x="3926260" y="1526850"/>
                      <a:pt x="3785715" y="1526850"/>
                    </a:cubicBezTo>
                    <a:lnTo>
                      <a:pt x="254480" y="1526850"/>
                    </a:lnTo>
                    <a:cubicBezTo>
                      <a:pt x="113935" y="1526850"/>
                      <a:pt x="0" y="1412915"/>
                      <a:pt x="0" y="1272370"/>
                    </a:cubicBezTo>
                    <a:lnTo>
                      <a:pt x="0" y="254480"/>
                    </a:ln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6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6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85025" tIns="185025" rIns="185025" bIns="185025" numCol="1" spcCol="1270" anchor="ctr" anchorCtr="0">
                <a:noAutofit/>
              </a:bodyPr>
              <a:lstStyle/>
              <a:p>
                <a:pPr marL="0" lvl="0" indent="0" algn="ctr" defTabSz="1289050" rtl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ar-SY" sz="2800" b="1" kern="1200" dirty="0">
                    <a:solidFill>
                      <a:schemeClr val="accent2">
                        <a:lumMod val="75000"/>
                      </a:schemeClr>
                    </a:solidFill>
                  </a:rPr>
                  <a:t>القسمة على عدد مكون رمزه من رقم واحد</a:t>
                </a:r>
              </a:p>
              <a:p>
                <a:pPr marL="0" lvl="0" indent="0" algn="ctr" defTabSz="1289050" rtl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14:m>
                  <m:oMath xmlns:m="http://schemas.openxmlformats.org/officeDocument/2006/math">
                    <m:r>
                      <a:rPr lang="ar-SY" sz="2800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ar-SY" sz="2800" b="1" dirty="0">
                    <a:solidFill>
                      <a:schemeClr val="accent2">
                        <a:lumMod val="75000"/>
                      </a:schemeClr>
                    </a:solidFill>
                  </a:rPr>
                  <a:t>427 3</a:t>
                </a:r>
                <a:endParaRPr lang="ar-SY" sz="2800" b="1" kern="1200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20" name="شكل حر: شكل 19">
                <a:extLst>
                  <a:ext uri="{FF2B5EF4-FFF2-40B4-BE49-F238E27FC236}">
                    <a16:creationId xmlns:a16="http://schemas.microsoft.com/office/drawing/2014/main" id="{A7E32BFB-20D9-46C9-93B7-96610993C6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5833" y="124198"/>
                <a:ext cx="3482642" cy="1395206"/>
              </a:xfrm>
              <a:custGeom>
                <a:avLst/>
                <a:gdLst>
                  <a:gd name="connsiteX0" fmla="*/ 0 w 4040195"/>
                  <a:gd name="connsiteY0" fmla="*/ 254480 h 1526850"/>
                  <a:gd name="connsiteX1" fmla="*/ 254480 w 4040195"/>
                  <a:gd name="connsiteY1" fmla="*/ 0 h 1526850"/>
                  <a:gd name="connsiteX2" fmla="*/ 3785715 w 4040195"/>
                  <a:gd name="connsiteY2" fmla="*/ 0 h 1526850"/>
                  <a:gd name="connsiteX3" fmla="*/ 4040195 w 4040195"/>
                  <a:gd name="connsiteY3" fmla="*/ 254480 h 1526850"/>
                  <a:gd name="connsiteX4" fmla="*/ 4040195 w 4040195"/>
                  <a:gd name="connsiteY4" fmla="*/ 1272370 h 1526850"/>
                  <a:gd name="connsiteX5" fmla="*/ 3785715 w 4040195"/>
                  <a:gd name="connsiteY5" fmla="*/ 1526850 h 1526850"/>
                  <a:gd name="connsiteX6" fmla="*/ 254480 w 4040195"/>
                  <a:gd name="connsiteY6" fmla="*/ 1526850 h 1526850"/>
                  <a:gd name="connsiteX7" fmla="*/ 0 w 4040195"/>
                  <a:gd name="connsiteY7" fmla="*/ 1272370 h 1526850"/>
                  <a:gd name="connsiteX8" fmla="*/ 0 w 4040195"/>
                  <a:gd name="connsiteY8" fmla="*/ 254480 h 1526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40195" h="1526850">
                    <a:moveTo>
                      <a:pt x="0" y="254480"/>
                    </a:moveTo>
                    <a:cubicBezTo>
                      <a:pt x="0" y="113935"/>
                      <a:pt x="113935" y="0"/>
                      <a:pt x="254480" y="0"/>
                    </a:cubicBezTo>
                    <a:lnTo>
                      <a:pt x="3785715" y="0"/>
                    </a:lnTo>
                    <a:cubicBezTo>
                      <a:pt x="3926260" y="0"/>
                      <a:pt x="4040195" y="113935"/>
                      <a:pt x="4040195" y="254480"/>
                    </a:cubicBezTo>
                    <a:lnTo>
                      <a:pt x="4040195" y="1272370"/>
                    </a:lnTo>
                    <a:cubicBezTo>
                      <a:pt x="4040195" y="1412915"/>
                      <a:pt x="3926260" y="1526850"/>
                      <a:pt x="3785715" y="1526850"/>
                    </a:cubicBezTo>
                    <a:lnTo>
                      <a:pt x="254480" y="1526850"/>
                    </a:lnTo>
                    <a:cubicBezTo>
                      <a:pt x="113935" y="1526850"/>
                      <a:pt x="0" y="1412915"/>
                      <a:pt x="0" y="1272370"/>
                    </a:cubicBezTo>
                    <a:lnTo>
                      <a:pt x="0" y="254480"/>
                    </a:lnTo>
                    <a:close/>
                  </a:path>
                </a:pathLst>
              </a:custGeom>
              <a:blipFill>
                <a:blip r:embed="rId4"/>
                <a:stretch>
                  <a:fillRect t="-6897" b="-11207"/>
                </a:stretch>
              </a:blipFill>
            </p:spPr>
            <p:txBody>
              <a:bodyPr/>
              <a:lstStyle/>
              <a:p>
                <a:r>
                  <a:rPr lang="ar-SY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شكل حر: شكل 20">
            <a:extLst>
              <a:ext uri="{FF2B5EF4-FFF2-40B4-BE49-F238E27FC236}">
                <a16:creationId xmlns:a16="http://schemas.microsoft.com/office/drawing/2014/main" id="{D2085B06-DE16-478A-AF26-10EB71F2FCB3}"/>
              </a:ext>
            </a:extLst>
          </p:cNvPr>
          <p:cNvSpPr/>
          <p:nvPr/>
        </p:nvSpPr>
        <p:spPr>
          <a:xfrm>
            <a:off x="4243509" y="1637527"/>
            <a:ext cx="2057400" cy="741246"/>
          </a:xfrm>
          <a:custGeom>
            <a:avLst/>
            <a:gdLst>
              <a:gd name="connsiteX0" fmla="*/ 0 w 4040195"/>
              <a:gd name="connsiteY0" fmla="*/ 254480 h 1526850"/>
              <a:gd name="connsiteX1" fmla="*/ 254480 w 4040195"/>
              <a:gd name="connsiteY1" fmla="*/ 0 h 1526850"/>
              <a:gd name="connsiteX2" fmla="*/ 3785715 w 4040195"/>
              <a:gd name="connsiteY2" fmla="*/ 0 h 1526850"/>
              <a:gd name="connsiteX3" fmla="*/ 4040195 w 4040195"/>
              <a:gd name="connsiteY3" fmla="*/ 254480 h 1526850"/>
              <a:gd name="connsiteX4" fmla="*/ 4040195 w 4040195"/>
              <a:gd name="connsiteY4" fmla="*/ 1272370 h 1526850"/>
              <a:gd name="connsiteX5" fmla="*/ 3785715 w 4040195"/>
              <a:gd name="connsiteY5" fmla="*/ 1526850 h 1526850"/>
              <a:gd name="connsiteX6" fmla="*/ 254480 w 4040195"/>
              <a:gd name="connsiteY6" fmla="*/ 1526850 h 1526850"/>
              <a:gd name="connsiteX7" fmla="*/ 0 w 4040195"/>
              <a:gd name="connsiteY7" fmla="*/ 1272370 h 1526850"/>
              <a:gd name="connsiteX8" fmla="*/ 0 w 4040195"/>
              <a:gd name="connsiteY8" fmla="*/ 254480 h 1526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40195" h="1526850">
                <a:moveTo>
                  <a:pt x="0" y="254480"/>
                </a:moveTo>
                <a:cubicBezTo>
                  <a:pt x="0" y="113935"/>
                  <a:pt x="113935" y="0"/>
                  <a:pt x="254480" y="0"/>
                </a:cubicBezTo>
                <a:lnTo>
                  <a:pt x="3785715" y="0"/>
                </a:lnTo>
                <a:cubicBezTo>
                  <a:pt x="3926260" y="0"/>
                  <a:pt x="4040195" y="113935"/>
                  <a:pt x="4040195" y="254480"/>
                </a:cubicBezTo>
                <a:lnTo>
                  <a:pt x="4040195" y="1272370"/>
                </a:lnTo>
                <a:cubicBezTo>
                  <a:pt x="4040195" y="1412915"/>
                  <a:pt x="3926260" y="1526850"/>
                  <a:pt x="3785715" y="1526850"/>
                </a:cubicBezTo>
                <a:lnTo>
                  <a:pt x="254480" y="1526850"/>
                </a:lnTo>
                <a:cubicBezTo>
                  <a:pt x="113935" y="1526850"/>
                  <a:pt x="0" y="1412915"/>
                  <a:pt x="0" y="1272370"/>
                </a:cubicBezTo>
                <a:lnTo>
                  <a:pt x="0" y="25448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alpha val="90000"/>
              <a:hueOff val="0"/>
              <a:satOff val="0"/>
              <a:lumOff val="0"/>
              <a:alphaOff val="-40000"/>
            </a:schemeClr>
          </a:fillRef>
          <a:effectRef idx="0">
            <a:schemeClr val="accent6">
              <a:alpha val="90000"/>
              <a:hueOff val="0"/>
              <a:satOff val="0"/>
              <a:lumOff val="0"/>
              <a:alphaOff val="-40000"/>
            </a:schemeClr>
          </a:effectRef>
          <a:fontRef idx="minor">
            <a:schemeClr val="lt1"/>
          </a:fontRef>
        </p:style>
        <p:txBody>
          <a:bodyPr spcFirstLastPara="0" vert="horz" wrap="square" lIns="185025" tIns="185025" rIns="185025" bIns="185025" numCol="1" spcCol="1270" anchor="ctr" anchorCtr="0">
            <a:noAutofit/>
          </a:bodyPr>
          <a:lstStyle/>
          <a:p>
            <a:pPr marL="0" lvl="0" indent="0" algn="r" defTabSz="12890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ar-SY" sz="2400" b="1" dirty="0">
                <a:solidFill>
                  <a:schemeClr val="accent2">
                    <a:lumMod val="75000"/>
                  </a:schemeClr>
                </a:solidFill>
              </a:rPr>
              <a:t>الخطوة الأولى: اقسم المئات</a:t>
            </a:r>
            <a:endParaRPr lang="ar-SY" sz="2400" b="1" kern="1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2" name="شكل حر: شكل 21">
            <a:extLst>
              <a:ext uri="{FF2B5EF4-FFF2-40B4-BE49-F238E27FC236}">
                <a16:creationId xmlns:a16="http://schemas.microsoft.com/office/drawing/2014/main" id="{E33A1113-182E-495C-A8F2-7DFE3832AFE3}"/>
              </a:ext>
            </a:extLst>
          </p:cNvPr>
          <p:cNvSpPr/>
          <p:nvPr/>
        </p:nvSpPr>
        <p:spPr>
          <a:xfrm rot="16200000">
            <a:off x="6393724" y="1764347"/>
            <a:ext cx="512140" cy="512140"/>
          </a:xfrm>
          <a:custGeom>
            <a:avLst/>
            <a:gdLst>
              <a:gd name="connsiteX0" fmla="*/ 0 w 512140"/>
              <a:gd name="connsiteY0" fmla="*/ 281677 h 512140"/>
              <a:gd name="connsiteX1" fmla="*/ 115232 w 512140"/>
              <a:gd name="connsiteY1" fmla="*/ 281677 h 512140"/>
              <a:gd name="connsiteX2" fmla="*/ 115232 w 512140"/>
              <a:gd name="connsiteY2" fmla="*/ 0 h 512140"/>
              <a:gd name="connsiteX3" fmla="*/ 396909 w 512140"/>
              <a:gd name="connsiteY3" fmla="*/ 0 h 512140"/>
              <a:gd name="connsiteX4" fmla="*/ 396909 w 512140"/>
              <a:gd name="connsiteY4" fmla="*/ 281677 h 512140"/>
              <a:gd name="connsiteX5" fmla="*/ 512140 w 512140"/>
              <a:gd name="connsiteY5" fmla="*/ 281677 h 512140"/>
              <a:gd name="connsiteX6" fmla="*/ 256070 w 512140"/>
              <a:gd name="connsiteY6" fmla="*/ 512140 h 512140"/>
              <a:gd name="connsiteX7" fmla="*/ 0 w 512140"/>
              <a:gd name="connsiteY7" fmla="*/ 281677 h 512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2140" h="512140">
                <a:moveTo>
                  <a:pt x="0" y="281677"/>
                </a:moveTo>
                <a:lnTo>
                  <a:pt x="115232" y="281677"/>
                </a:lnTo>
                <a:lnTo>
                  <a:pt x="115232" y="0"/>
                </a:lnTo>
                <a:lnTo>
                  <a:pt x="396909" y="0"/>
                </a:lnTo>
                <a:lnTo>
                  <a:pt x="396909" y="281677"/>
                </a:lnTo>
                <a:lnTo>
                  <a:pt x="512140" y="281677"/>
                </a:lnTo>
                <a:lnTo>
                  <a:pt x="256070" y="512140"/>
                </a:lnTo>
                <a:lnTo>
                  <a:pt x="0" y="281677"/>
                </a:lnTo>
                <a:close/>
              </a:path>
            </a:pathLst>
          </a:custGeom>
        </p:spPr>
        <p:style>
          <a:lnRef idx="2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4442" tIns="29210" rIns="144441" bIns="155965" numCol="1" spcCol="1270" anchor="ctr" anchorCtr="0">
            <a:noAutofit/>
          </a:bodyPr>
          <a:lstStyle/>
          <a:p>
            <a:pPr marL="0" lvl="0" indent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300" kern="1200"/>
          </a:p>
        </p:txBody>
      </p:sp>
      <p:sp>
        <p:nvSpPr>
          <p:cNvPr id="23" name="شكل حر: شكل 22">
            <a:extLst>
              <a:ext uri="{FF2B5EF4-FFF2-40B4-BE49-F238E27FC236}">
                <a16:creationId xmlns:a16="http://schemas.microsoft.com/office/drawing/2014/main" id="{DEE464B1-478D-4099-B4C3-9F45AFEF2C6D}"/>
              </a:ext>
            </a:extLst>
          </p:cNvPr>
          <p:cNvSpPr/>
          <p:nvPr/>
        </p:nvSpPr>
        <p:spPr>
          <a:xfrm>
            <a:off x="3347864" y="2934570"/>
            <a:ext cx="2838113" cy="837950"/>
          </a:xfrm>
          <a:custGeom>
            <a:avLst/>
            <a:gdLst>
              <a:gd name="connsiteX0" fmla="*/ 0 w 4040195"/>
              <a:gd name="connsiteY0" fmla="*/ 254480 h 1526850"/>
              <a:gd name="connsiteX1" fmla="*/ 254480 w 4040195"/>
              <a:gd name="connsiteY1" fmla="*/ 0 h 1526850"/>
              <a:gd name="connsiteX2" fmla="*/ 3785715 w 4040195"/>
              <a:gd name="connsiteY2" fmla="*/ 0 h 1526850"/>
              <a:gd name="connsiteX3" fmla="*/ 4040195 w 4040195"/>
              <a:gd name="connsiteY3" fmla="*/ 254480 h 1526850"/>
              <a:gd name="connsiteX4" fmla="*/ 4040195 w 4040195"/>
              <a:gd name="connsiteY4" fmla="*/ 1272370 h 1526850"/>
              <a:gd name="connsiteX5" fmla="*/ 3785715 w 4040195"/>
              <a:gd name="connsiteY5" fmla="*/ 1526850 h 1526850"/>
              <a:gd name="connsiteX6" fmla="*/ 254480 w 4040195"/>
              <a:gd name="connsiteY6" fmla="*/ 1526850 h 1526850"/>
              <a:gd name="connsiteX7" fmla="*/ 0 w 4040195"/>
              <a:gd name="connsiteY7" fmla="*/ 1272370 h 1526850"/>
              <a:gd name="connsiteX8" fmla="*/ 0 w 4040195"/>
              <a:gd name="connsiteY8" fmla="*/ 254480 h 1526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40195" h="1526850">
                <a:moveTo>
                  <a:pt x="0" y="254480"/>
                </a:moveTo>
                <a:cubicBezTo>
                  <a:pt x="0" y="113935"/>
                  <a:pt x="113935" y="0"/>
                  <a:pt x="254480" y="0"/>
                </a:cubicBezTo>
                <a:lnTo>
                  <a:pt x="3785715" y="0"/>
                </a:lnTo>
                <a:cubicBezTo>
                  <a:pt x="3926260" y="0"/>
                  <a:pt x="4040195" y="113935"/>
                  <a:pt x="4040195" y="254480"/>
                </a:cubicBezTo>
                <a:lnTo>
                  <a:pt x="4040195" y="1272370"/>
                </a:lnTo>
                <a:cubicBezTo>
                  <a:pt x="4040195" y="1412915"/>
                  <a:pt x="3926260" y="1526850"/>
                  <a:pt x="3785715" y="1526850"/>
                </a:cubicBezTo>
                <a:lnTo>
                  <a:pt x="254480" y="1526850"/>
                </a:lnTo>
                <a:cubicBezTo>
                  <a:pt x="113935" y="1526850"/>
                  <a:pt x="0" y="1412915"/>
                  <a:pt x="0" y="1272370"/>
                </a:cubicBezTo>
                <a:lnTo>
                  <a:pt x="0" y="25448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alpha val="90000"/>
              <a:hueOff val="0"/>
              <a:satOff val="0"/>
              <a:lumOff val="0"/>
              <a:alphaOff val="-40000"/>
            </a:schemeClr>
          </a:fillRef>
          <a:effectRef idx="0">
            <a:schemeClr val="accent6">
              <a:alpha val="90000"/>
              <a:hueOff val="0"/>
              <a:satOff val="0"/>
              <a:lumOff val="0"/>
              <a:alphaOff val="-40000"/>
            </a:schemeClr>
          </a:effectRef>
          <a:fontRef idx="minor">
            <a:schemeClr val="lt1"/>
          </a:fontRef>
        </p:style>
        <p:txBody>
          <a:bodyPr spcFirstLastPara="0" vert="horz" wrap="square" lIns="185025" tIns="185025" rIns="185025" bIns="185025" numCol="1" spcCol="1270" anchor="ctr" anchorCtr="0">
            <a:noAutofit/>
          </a:bodyPr>
          <a:lstStyle/>
          <a:p>
            <a:pPr marL="0" lvl="0" indent="0" algn="r" defTabSz="12890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ar-SY" sz="2400" b="1" dirty="0">
                <a:solidFill>
                  <a:schemeClr val="accent2">
                    <a:lumMod val="75000"/>
                  </a:schemeClr>
                </a:solidFill>
              </a:rPr>
              <a:t>الخطوة الثانية:</a:t>
            </a:r>
          </a:p>
          <a:p>
            <a:pPr marL="0" lvl="0" indent="0" algn="r" defTabSz="12890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ar-SY" sz="2400" b="1" dirty="0">
                <a:solidFill>
                  <a:schemeClr val="accent2">
                    <a:lumMod val="75000"/>
                  </a:schemeClr>
                </a:solidFill>
              </a:rPr>
              <a:t> انزل العشرات ثم قسم</a:t>
            </a:r>
            <a:endParaRPr lang="ar-SY" sz="2400" b="1" kern="1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4" name="شكل حر: شكل 23">
            <a:extLst>
              <a:ext uri="{FF2B5EF4-FFF2-40B4-BE49-F238E27FC236}">
                <a16:creationId xmlns:a16="http://schemas.microsoft.com/office/drawing/2014/main" id="{2C7F87C1-5353-44FE-9F18-E9C67D61BA88}"/>
              </a:ext>
            </a:extLst>
          </p:cNvPr>
          <p:cNvSpPr/>
          <p:nvPr/>
        </p:nvSpPr>
        <p:spPr>
          <a:xfrm rot="17256652">
            <a:off x="6288150" y="3105852"/>
            <a:ext cx="512140" cy="512140"/>
          </a:xfrm>
          <a:custGeom>
            <a:avLst/>
            <a:gdLst>
              <a:gd name="connsiteX0" fmla="*/ 0 w 512140"/>
              <a:gd name="connsiteY0" fmla="*/ 281677 h 512140"/>
              <a:gd name="connsiteX1" fmla="*/ 115232 w 512140"/>
              <a:gd name="connsiteY1" fmla="*/ 281677 h 512140"/>
              <a:gd name="connsiteX2" fmla="*/ 115232 w 512140"/>
              <a:gd name="connsiteY2" fmla="*/ 0 h 512140"/>
              <a:gd name="connsiteX3" fmla="*/ 396909 w 512140"/>
              <a:gd name="connsiteY3" fmla="*/ 0 h 512140"/>
              <a:gd name="connsiteX4" fmla="*/ 396909 w 512140"/>
              <a:gd name="connsiteY4" fmla="*/ 281677 h 512140"/>
              <a:gd name="connsiteX5" fmla="*/ 512140 w 512140"/>
              <a:gd name="connsiteY5" fmla="*/ 281677 h 512140"/>
              <a:gd name="connsiteX6" fmla="*/ 256070 w 512140"/>
              <a:gd name="connsiteY6" fmla="*/ 512140 h 512140"/>
              <a:gd name="connsiteX7" fmla="*/ 0 w 512140"/>
              <a:gd name="connsiteY7" fmla="*/ 281677 h 512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2140" h="512140">
                <a:moveTo>
                  <a:pt x="0" y="281677"/>
                </a:moveTo>
                <a:lnTo>
                  <a:pt x="115232" y="281677"/>
                </a:lnTo>
                <a:lnTo>
                  <a:pt x="115232" y="0"/>
                </a:lnTo>
                <a:lnTo>
                  <a:pt x="396909" y="0"/>
                </a:lnTo>
                <a:lnTo>
                  <a:pt x="396909" y="281677"/>
                </a:lnTo>
                <a:lnTo>
                  <a:pt x="512140" y="281677"/>
                </a:lnTo>
                <a:lnTo>
                  <a:pt x="256070" y="512140"/>
                </a:lnTo>
                <a:lnTo>
                  <a:pt x="0" y="281677"/>
                </a:lnTo>
                <a:close/>
              </a:path>
            </a:pathLst>
          </a:custGeom>
        </p:spPr>
        <p:style>
          <a:lnRef idx="2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4442" tIns="29210" rIns="144441" bIns="155965" numCol="1" spcCol="1270" anchor="ctr" anchorCtr="0">
            <a:noAutofit/>
          </a:bodyPr>
          <a:lstStyle/>
          <a:p>
            <a:pPr marL="0" lvl="0" indent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300" kern="1200"/>
          </a:p>
        </p:txBody>
      </p:sp>
      <p:pic>
        <p:nvPicPr>
          <p:cNvPr id="26" name="صورة 25">
            <a:extLst>
              <a:ext uri="{FF2B5EF4-FFF2-40B4-BE49-F238E27FC236}">
                <a16:creationId xmlns:a16="http://schemas.microsoft.com/office/drawing/2014/main" id="{6AAD3D04-55A7-4EED-B5F8-61D50A0342E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762" t="32384" r="20863" b="18121"/>
          <a:stretch/>
        </p:blipFill>
        <p:spPr>
          <a:xfrm>
            <a:off x="6905864" y="1583589"/>
            <a:ext cx="2057400" cy="1454051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206FA0A3-33FC-4BD3-97A3-DCC60888C7D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1100" t="12595" r="26109" b="18551"/>
          <a:stretch/>
        </p:blipFill>
        <p:spPr>
          <a:xfrm>
            <a:off x="6905864" y="3176359"/>
            <a:ext cx="1728192" cy="1563435"/>
          </a:xfrm>
          <a:prstGeom prst="rect">
            <a:avLst/>
          </a:prstGeom>
        </p:spPr>
      </p:pic>
      <p:sp>
        <p:nvSpPr>
          <p:cNvPr id="29" name="شكل حر: شكل 28">
            <a:extLst>
              <a:ext uri="{FF2B5EF4-FFF2-40B4-BE49-F238E27FC236}">
                <a16:creationId xmlns:a16="http://schemas.microsoft.com/office/drawing/2014/main" id="{C1CD3DC0-65A0-4DA5-BD4A-EB74DCFC6E30}"/>
              </a:ext>
            </a:extLst>
          </p:cNvPr>
          <p:cNvSpPr/>
          <p:nvPr/>
        </p:nvSpPr>
        <p:spPr>
          <a:xfrm>
            <a:off x="46512" y="2086715"/>
            <a:ext cx="512140" cy="512140"/>
          </a:xfrm>
          <a:custGeom>
            <a:avLst/>
            <a:gdLst>
              <a:gd name="connsiteX0" fmla="*/ 0 w 512140"/>
              <a:gd name="connsiteY0" fmla="*/ 281677 h 512140"/>
              <a:gd name="connsiteX1" fmla="*/ 115232 w 512140"/>
              <a:gd name="connsiteY1" fmla="*/ 281677 h 512140"/>
              <a:gd name="connsiteX2" fmla="*/ 115232 w 512140"/>
              <a:gd name="connsiteY2" fmla="*/ 0 h 512140"/>
              <a:gd name="connsiteX3" fmla="*/ 396909 w 512140"/>
              <a:gd name="connsiteY3" fmla="*/ 0 h 512140"/>
              <a:gd name="connsiteX4" fmla="*/ 396909 w 512140"/>
              <a:gd name="connsiteY4" fmla="*/ 281677 h 512140"/>
              <a:gd name="connsiteX5" fmla="*/ 512140 w 512140"/>
              <a:gd name="connsiteY5" fmla="*/ 281677 h 512140"/>
              <a:gd name="connsiteX6" fmla="*/ 256070 w 512140"/>
              <a:gd name="connsiteY6" fmla="*/ 512140 h 512140"/>
              <a:gd name="connsiteX7" fmla="*/ 0 w 512140"/>
              <a:gd name="connsiteY7" fmla="*/ 281677 h 512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2140" h="512140">
                <a:moveTo>
                  <a:pt x="0" y="281677"/>
                </a:moveTo>
                <a:lnTo>
                  <a:pt x="115232" y="281677"/>
                </a:lnTo>
                <a:lnTo>
                  <a:pt x="115232" y="0"/>
                </a:lnTo>
                <a:lnTo>
                  <a:pt x="396909" y="0"/>
                </a:lnTo>
                <a:lnTo>
                  <a:pt x="396909" y="281677"/>
                </a:lnTo>
                <a:lnTo>
                  <a:pt x="512140" y="281677"/>
                </a:lnTo>
                <a:lnTo>
                  <a:pt x="256070" y="512140"/>
                </a:lnTo>
                <a:lnTo>
                  <a:pt x="0" y="281677"/>
                </a:lnTo>
                <a:close/>
              </a:path>
            </a:pathLst>
          </a:custGeom>
        </p:spPr>
        <p:style>
          <a:lnRef idx="2">
            <a:schemeClr val="accent3">
              <a:tint val="40000"/>
              <a:alpha val="90000"/>
              <a:hueOff val="5358427"/>
              <a:satOff val="-6896"/>
              <a:lumOff val="-537"/>
              <a:alphaOff val="0"/>
            </a:schemeClr>
          </a:lnRef>
          <a:fillRef idx="1">
            <a:schemeClr val="accent3">
              <a:tint val="40000"/>
              <a:alpha val="90000"/>
              <a:hueOff val="5358427"/>
              <a:satOff val="-6896"/>
              <a:lumOff val="-537"/>
              <a:alphaOff val="0"/>
            </a:schemeClr>
          </a:fillRef>
          <a:effectRef idx="0">
            <a:schemeClr val="accent3">
              <a:tint val="40000"/>
              <a:alpha val="90000"/>
              <a:hueOff val="5358427"/>
              <a:satOff val="-6896"/>
              <a:lumOff val="-537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4442" tIns="29210" rIns="144441" bIns="155965" numCol="1" spcCol="1270" anchor="ctr" anchorCtr="0">
            <a:noAutofit/>
          </a:bodyPr>
          <a:lstStyle/>
          <a:p>
            <a:pPr marL="0" lvl="0" indent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300" kern="1200"/>
          </a:p>
        </p:txBody>
      </p:sp>
      <p:sp>
        <p:nvSpPr>
          <p:cNvPr id="30" name="شكل حر: شكل 29">
            <a:extLst>
              <a:ext uri="{FF2B5EF4-FFF2-40B4-BE49-F238E27FC236}">
                <a16:creationId xmlns:a16="http://schemas.microsoft.com/office/drawing/2014/main" id="{A80F0353-AA9A-4866-B8B5-1CF7F3446B0E}"/>
              </a:ext>
            </a:extLst>
          </p:cNvPr>
          <p:cNvSpPr/>
          <p:nvPr/>
        </p:nvSpPr>
        <p:spPr>
          <a:xfrm>
            <a:off x="3995936" y="4209121"/>
            <a:ext cx="2552547" cy="930141"/>
          </a:xfrm>
          <a:custGeom>
            <a:avLst/>
            <a:gdLst>
              <a:gd name="connsiteX0" fmla="*/ 0 w 4040195"/>
              <a:gd name="connsiteY0" fmla="*/ 254480 h 1526850"/>
              <a:gd name="connsiteX1" fmla="*/ 254480 w 4040195"/>
              <a:gd name="connsiteY1" fmla="*/ 0 h 1526850"/>
              <a:gd name="connsiteX2" fmla="*/ 3785715 w 4040195"/>
              <a:gd name="connsiteY2" fmla="*/ 0 h 1526850"/>
              <a:gd name="connsiteX3" fmla="*/ 4040195 w 4040195"/>
              <a:gd name="connsiteY3" fmla="*/ 254480 h 1526850"/>
              <a:gd name="connsiteX4" fmla="*/ 4040195 w 4040195"/>
              <a:gd name="connsiteY4" fmla="*/ 1272370 h 1526850"/>
              <a:gd name="connsiteX5" fmla="*/ 3785715 w 4040195"/>
              <a:gd name="connsiteY5" fmla="*/ 1526850 h 1526850"/>
              <a:gd name="connsiteX6" fmla="*/ 254480 w 4040195"/>
              <a:gd name="connsiteY6" fmla="*/ 1526850 h 1526850"/>
              <a:gd name="connsiteX7" fmla="*/ 0 w 4040195"/>
              <a:gd name="connsiteY7" fmla="*/ 1272370 h 1526850"/>
              <a:gd name="connsiteX8" fmla="*/ 0 w 4040195"/>
              <a:gd name="connsiteY8" fmla="*/ 254480 h 1526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40195" h="1526850">
                <a:moveTo>
                  <a:pt x="0" y="254480"/>
                </a:moveTo>
                <a:cubicBezTo>
                  <a:pt x="0" y="113935"/>
                  <a:pt x="113935" y="0"/>
                  <a:pt x="254480" y="0"/>
                </a:cubicBezTo>
                <a:lnTo>
                  <a:pt x="3785715" y="0"/>
                </a:lnTo>
                <a:cubicBezTo>
                  <a:pt x="3926260" y="0"/>
                  <a:pt x="4040195" y="113935"/>
                  <a:pt x="4040195" y="254480"/>
                </a:cubicBezTo>
                <a:lnTo>
                  <a:pt x="4040195" y="1272370"/>
                </a:lnTo>
                <a:cubicBezTo>
                  <a:pt x="4040195" y="1412915"/>
                  <a:pt x="3926260" y="1526850"/>
                  <a:pt x="3785715" y="1526850"/>
                </a:cubicBezTo>
                <a:lnTo>
                  <a:pt x="254480" y="1526850"/>
                </a:lnTo>
                <a:cubicBezTo>
                  <a:pt x="113935" y="1526850"/>
                  <a:pt x="0" y="1412915"/>
                  <a:pt x="0" y="1272370"/>
                </a:cubicBezTo>
                <a:lnTo>
                  <a:pt x="0" y="25448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alpha val="90000"/>
              <a:hueOff val="0"/>
              <a:satOff val="0"/>
              <a:lumOff val="0"/>
              <a:alphaOff val="-40000"/>
            </a:schemeClr>
          </a:fillRef>
          <a:effectRef idx="0">
            <a:schemeClr val="accent6">
              <a:alpha val="90000"/>
              <a:hueOff val="0"/>
              <a:satOff val="0"/>
              <a:lumOff val="0"/>
              <a:alphaOff val="-40000"/>
            </a:schemeClr>
          </a:effectRef>
          <a:fontRef idx="minor">
            <a:schemeClr val="lt1"/>
          </a:fontRef>
        </p:style>
        <p:txBody>
          <a:bodyPr spcFirstLastPara="0" vert="horz" wrap="square" lIns="185025" tIns="185025" rIns="185025" bIns="185025" numCol="1" spcCol="1270" anchor="ctr" anchorCtr="0">
            <a:noAutofit/>
          </a:bodyPr>
          <a:lstStyle/>
          <a:p>
            <a:pPr marL="0" lvl="0" indent="0" algn="r" defTabSz="12890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ar-SY" sz="2400" b="1" dirty="0">
                <a:solidFill>
                  <a:schemeClr val="accent2">
                    <a:lumMod val="75000"/>
                  </a:schemeClr>
                </a:solidFill>
              </a:rPr>
              <a:t>الخطوة الثالثة: </a:t>
            </a:r>
          </a:p>
          <a:p>
            <a:pPr marL="0" lvl="0" indent="0" algn="r" defTabSz="12890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ar-SY" sz="2400" b="1" dirty="0">
                <a:solidFill>
                  <a:schemeClr val="accent2">
                    <a:lumMod val="75000"/>
                  </a:schemeClr>
                </a:solidFill>
              </a:rPr>
              <a:t>انزل الآحاد ثم قسم</a:t>
            </a:r>
            <a:endParaRPr lang="ar-SY" sz="2400" b="1" kern="1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1" name="شكل حر: شكل 30">
            <a:extLst>
              <a:ext uri="{FF2B5EF4-FFF2-40B4-BE49-F238E27FC236}">
                <a16:creationId xmlns:a16="http://schemas.microsoft.com/office/drawing/2014/main" id="{AA3EF6EB-55BD-493F-9141-031D84BD1D67}"/>
              </a:ext>
            </a:extLst>
          </p:cNvPr>
          <p:cNvSpPr/>
          <p:nvPr/>
        </p:nvSpPr>
        <p:spPr>
          <a:xfrm rot="17256652">
            <a:off x="6609693" y="4929420"/>
            <a:ext cx="512140" cy="512140"/>
          </a:xfrm>
          <a:custGeom>
            <a:avLst/>
            <a:gdLst>
              <a:gd name="connsiteX0" fmla="*/ 0 w 512140"/>
              <a:gd name="connsiteY0" fmla="*/ 281677 h 512140"/>
              <a:gd name="connsiteX1" fmla="*/ 115232 w 512140"/>
              <a:gd name="connsiteY1" fmla="*/ 281677 h 512140"/>
              <a:gd name="connsiteX2" fmla="*/ 115232 w 512140"/>
              <a:gd name="connsiteY2" fmla="*/ 0 h 512140"/>
              <a:gd name="connsiteX3" fmla="*/ 396909 w 512140"/>
              <a:gd name="connsiteY3" fmla="*/ 0 h 512140"/>
              <a:gd name="connsiteX4" fmla="*/ 396909 w 512140"/>
              <a:gd name="connsiteY4" fmla="*/ 281677 h 512140"/>
              <a:gd name="connsiteX5" fmla="*/ 512140 w 512140"/>
              <a:gd name="connsiteY5" fmla="*/ 281677 h 512140"/>
              <a:gd name="connsiteX6" fmla="*/ 256070 w 512140"/>
              <a:gd name="connsiteY6" fmla="*/ 512140 h 512140"/>
              <a:gd name="connsiteX7" fmla="*/ 0 w 512140"/>
              <a:gd name="connsiteY7" fmla="*/ 281677 h 512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2140" h="512140">
                <a:moveTo>
                  <a:pt x="0" y="281677"/>
                </a:moveTo>
                <a:lnTo>
                  <a:pt x="115232" y="281677"/>
                </a:lnTo>
                <a:lnTo>
                  <a:pt x="115232" y="0"/>
                </a:lnTo>
                <a:lnTo>
                  <a:pt x="396909" y="0"/>
                </a:lnTo>
                <a:lnTo>
                  <a:pt x="396909" y="281677"/>
                </a:lnTo>
                <a:lnTo>
                  <a:pt x="512140" y="281677"/>
                </a:lnTo>
                <a:lnTo>
                  <a:pt x="256070" y="512140"/>
                </a:lnTo>
                <a:lnTo>
                  <a:pt x="0" y="281677"/>
                </a:lnTo>
                <a:close/>
              </a:path>
            </a:pathLst>
          </a:custGeom>
        </p:spPr>
        <p:style>
          <a:lnRef idx="2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4442" tIns="29210" rIns="144441" bIns="155965" numCol="1" spcCol="1270" anchor="ctr" anchorCtr="0">
            <a:noAutofit/>
          </a:bodyPr>
          <a:lstStyle/>
          <a:p>
            <a:pPr marL="0" lvl="0" indent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300" kern="1200"/>
          </a:p>
        </p:txBody>
      </p:sp>
      <p:pic>
        <p:nvPicPr>
          <p:cNvPr id="33" name="صورة 32">
            <a:extLst>
              <a:ext uri="{FF2B5EF4-FFF2-40B4-BE49-F238E27FC236}">
                <a16:creationId xmlns:a16="http://schemas.microsoft.com/office/drawing/2014/main" id="{2ED6FDA4-7AC8-4CF7-A857-C31E62B09A3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6138" t="24686" r="52578" b="14983"/>
          <a:stretch/>
        </p:blipFill>
        <p:spPr>
          <a:xfrm>
            <a:off x="7187306" y="4979622"/>
            <a:ext cx="1705932" cy="18496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9" grpId="0" animBg="1"/>
      <p:bldP spid="30" grpId="0" animBg="1"/>
      <p:bldP spid="3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003329173"/>
              </p:ext>
            </p:extLst>
          </p:nvPr>
        </p:nvGraphicFramePr>
        <p:xfrm>
          <a:off x="5724128" y="0"/>
          <a:ext cx="3887688" cy="24677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9" name="شكل حر: شكل 8">
                <a:extLst>
                  <a:ext uri="{FF2B5EF4-FFF2-40B4-BE49-F238E27FC236}">
                    <a16:creationId xmlns:a16="http://schemas.microsoft.com/office/drawing/2014/main" id="{5FBFF5AA-8155-472C-81B9-C2986A2BFD1E}"/>
                  </a:ext>
                </a:extLst>
              </p:cNvPr>
              <p:cNvSpPr/>
              <p:nvPr/>
            </p:nvSpPr>
            <p:spPr>
              <a:xfrm>
                <a:off x="0" y="258230"/>
                <a:ext cx="4967124" cy="1205373"/>
              </a:xfrm>
              <a:custGeom>
                <a:avLst/>
                <a:gdLst>
                  <a:gd name="connsiteX0" fmla="*/ 0 w 4040195"/>
                  <a:gd name="connsiteY0" fmla="*/ 254480 h 1526850"/>
                  <a:gd name="connsiteX1" fmla="*/ 254480 w 4040195"/>
                  <a:gd name="connsiteY1" fmla="*/ 0 h 1526850"/>
                  <a:gd name="connsiteX2" fmla="*/ 3785715 w 4040195"/>
                  <a:gd name="connsiteY2" fmla="*/ 0 h 1526850"/>
                  <a:gd name="connsiteX3" fmla="*/ 4040195 w 4040195"/>
                  <a:gd name="connsiteY3" fmla="*/ 254480 h 1526850"/>
                  <a:gd name="connsiteX4" fmla="*/ 4040195 w 4040195"/>
                  <a:gd name="connsiteY4" fmla="*/ 1272370 h 1526850"/>
                  <a:gd name="connsiteX5" fmla="*/ 3785715 w 4040195"/>
                  <a:gd name="connsiteY5" fmla="*/ 1526850 h 1526850"/>
                  <a:gd name="connsiteX6" fmla="*/ 254480 w 4040195"/>
                  <a:gd name="connsiteY6" fmla="*/ 1526850 h 1526850"/>
                  <a:gd name="connsiteX7" fmla="*/ 0 w 4040195"/>
                  <a:gd name="connsiteY7" fmla="*/ 1272370 h 1526850"/>
                  <a:gd name="connsiteX8" fmla="*/ 0 w 4040195"/>
                  <a:gd name="connsiteY8" fmla="*/ 254480 h 1526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40195" h="1526850">
                    <a:moveTo>
                      <a:pt x="0" y="254480"/>
                    </a:moveTo>
                    <a:cubicBezTo>
                      <a:pt x="0" y="113935"/>
                      <a:pt x="113935" y="0"/>
                      <a:pt x="254480" y="0"/>
                    </a:cubicBezTo>
                    <a:lnTo>
                      <a:pt x="3785715" y="0"/>
                    </a:lnTo>
                    <a:cubicBezTo>
                      <a:pt x="3926260" y="0"/>
                      <a:pt x="4040195" y="113935"/>
                      <a:pt x="4040195" y="254480"/>
                    </a:cubicBezTo>
                    <a:lnTo>
                      <a:pt x="4040195" y="1272370"/>
                    </a:lnTo>
                    <a:cubicBezTo>
                      <a:pt x="4040195" y="1412915"/>
                      <a:pt x="3926260" y="1526850"/>
                      <a:pt x="3785715" y="1526850"/>
                    </a:cubicBezTo>
                    <a:lnTo>
                      <a:pt x="254480" y="1526850"/>
                    </a:lnTo>
                    <a:cubicBezTo>
                      <a:pt x="113935" y="1526850"/>
                      <a:pt x="0" y="1412915"/>
                      <a:pt x="0" y="1272370"/>
                    </a:cubicBezTo>
                    <a:lnTo>
                      <a:pt x="0" y="254480"/>
                    </a:lnTo>
                    <a:close/>
                  </a:path>
                </a:pathLst>
              </a:cu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spcFirstLastPara="0" vert="horz" wrap="square" lIns="185025" tIns="185025" rIns="185025" bIns="185025" numCol="1" spcCol="1270" anchor="ctr" anchorCtr="0">
                <a:noAutofit/>
              </a:bodyPr>
              <a:lstStyle/>
              <a:p>
                <a:pPr lvl="0" algn="ctr" defTabSz="1289050" rtl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ar-SY" sz="2400" b="1" dirty="0">
                    <a:solidFill>
                      <a:srgbClr val="002060"/>
                    </a:solidFill>
                  </a:rPr>
                  <a:t>القسمة على عدد مكون رمزه من رقم واحد مع وجود أصفار في ناتج القسمة</a:t>
                </a:r>
              </a:p>
              <a:p>
                <a:pPr algn="ctr" defTabSz="1289050" rtl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14:m>
                  <m:oMath xmlns:m="http://schemas.openxmlformats.org/officeDocument/2006/math">
                    <m:r>
                      <a:rPr lang="ar-SY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ar-SY" sz="2400" b="1" dirty="0">
                    <a:solidFill>
                      <a:srgbClr val="002060"/>
                    </a:solidFill>
                  </a:rPr>
                  <a:t>824 8</a:t>
                </a:r>
              </a:p>
            </p:txBody>
          </p:sp>
        </mc:Choice>
        <mc:Fallback>
          <p:sp>
            <p:nvSpPr>
              <p:cNvPr id="9" name="شكل حر: شكل 8">
                <a:extLst>
                  <a:ext uri="{FF2B5EF4-FFF2-40B4-BE49-F238E27FC236}">
                    <a16:creationId xmlns:a16="http://schemas.microsoft.com/office/drawing/2014/main" id="{5FBFF5AA-8155-472C-81B9-C2986A2BFD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58230"/>
                <a:ext cx="4967124" cy="1205373"/>
              </a:xfrm>
              <a:custGeom>
                <a:avLst/>
                <a:gdLst>
                  <a:gd name="connsiteX0" fmla="*/ 0 w 4040195"/>
                  <a:gd name="connsiteY0" fmla="*/ 254480 h 1526850"/>
                  <a:gd name="connsiteX1" fmla="*/ 254480 w 4040195"/>
                  <a:gd name="connsiteY1" fmla="*/ 0 h 1526850"/>
                  <a:gd name="connsiteX2" fmla="*/ 3785715 w 4040195"/>
                  <a:gd name="connsiteY2" fmla="*/ 0 h 1526850"/>
                  <a:gd name="connsiteX3" fmla="*/ 4040195 w 4040195"/>
                  <a:gd name="connsiteY3" fmla="*/ 254480 h 1526850"/>
                  <a:gd name="connsiteX4" fmla="*/ 4040195 w 4040195"/>
                  <a:gd name="connsiteY4" fmla="*/ 1272370 h 1526850"/>
                  <a:gd name="connsiteX5" fmla="*/ 3785715 w 4040195"/>
                  <a:gd name="connsiteY5" fmla="*/ 1526850 h 1526850"/>
                  <a:gd name="connsiteX6" fmla="*/ 254480 w 4040195"/>
                  <a:gd name="connsiteY6" fmla="*/ 1526850 h 1526850"/>
                  <a:gd name="connsiteX7" fmla="*/ 0 w 4040195"/>
                  <a:gd name="connsiteY7" fmla="*/ 1272370 h 1526850"/>
                  <a:gd name="connsiteX8" fmla="*/ 0 w 4040195"/>
                  <a:gd name="connsiteY8" fmla="*/ 254480 h 1526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40195" h="1526850">
                    <a:moveTo>
                      <a:pt x="0" y="254480"/>
                    </a:moveTo>
                    <a:cubicBezTo>
                      <a:pt x="0" y="113935"/>
                      <a:pt x="113935" y="0"/>
                      <a:pt x="254480" y="0"/>
                    </a:cubicBezTo>
                    <a:lnTo>
                      <a:pt x="3785715" y="0"/>
                    </a:lnTo>
                    <a:cubicBezTo>
                      <a:pt x="3926260" y="0"/>
                      <a:pt x="4040195" y="113935"/>
                      <a:pt x="4040195" y="254480"/>
                    </a:cubicBezTo>
                    <a:lnTo>
                      <a:pt x="4040195" y="1272370"/>
                    </a:lnTo>
                    <a:cubicBezTo>
                      <a:pt x="4040195" y="1412915"/>
                      <a:pt x="3926260" y="1526850"/>
                      <a:pt x="3785715" y="1526850"/>
                    </a:cubicBezTo>
                    <a:lnTo>
                      <a:pt x="254480" y="1526850"/>
                    </a:lnTo>
                    <a:cubicBezTo>
                      <a:pt x="113935" y="1526850"/>
                      <a:pt x="0" y="1412915"/>
                      <a:pt x="0" y="1272370"/>
                    </a:cubicBezTo>
                    <a:lnTo>
                      <a:pt x="0" y="254480"/>
                    </a:lnTo>
                    <a:close/>
                  </a:path>
                </a:pathLst>
              </a:custGeom>
              <a:blipFill>
                <a:blip r:embed="rId7"/>
                <a:stretch>
                  <a:fillRect l="-856" t="-5970" b="-10945"/>
                </a:stretch>
              </a:blipFill>
            </p:spPr>
            <p:txBody>
              <a:bodyPr/>
              <a:lstStyle/>
              <a:p>
                <a:r>
                  <a:rPr lang="ar-SY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شكل حر: شكل 9">
            <a:extLst>
              <a:ext uri="{FF2B5EF4-FFF2-40B4-BE49-F238E27FC236}">
                <a16:creationId xmlns:a16="http://schemas.microsoft.com/office/drawing/2014/main" id="{EB09BFEE-EA51-4625-A243-520B07257A2E}"/>
              </a:ext>
            </a:extLst>
          </p:cNvPr>
          <p:cNvSpPr/>
          <p:nvPr/>
        </p:nvSpPr>
        <p:spPr>
          <a:xfrm>
            <a:off x="52795" y="1655920"/>
            <a:ext cx="2057400" cy="741246"/>
          </a:xfrm>
          <a:custGeom>
            <a:avLst/>
            <a:gdLst>
              <a:gd name="connsiteX0" fmla="*/ 0 w 4040195"/>
              <a:gd name="connsiteY0" fmla="*/ 254480 h 1526850"/>
              <a:gd name="connsiteX1" fmla="*/ 254480 w 4040195"/>
              <a:gd name="connsiteY1" fmla="*/ 0 h 1526850"/>
              <a:gd name="connsiteX2" fmla="*/ 3785715 w 4040195"/>
              <a:gd name="connsiteY2" fmla="*/ 0 h 1526850"/>
              <a:gd name="connsiteX3" fmla="*/ 4040195 w 4040195"/>
              <a:gd name="connsiteY3" fmla="*/ 254480 h 1526850"/>
              <a:gd name="connsiteX4" fmla="*/ 4040195 w 4040195"/>
              <a:gd name="connsiteY4" fmla="*/ 1272370 h 1526850"/>
              <a:gd name="connsiteX5" fmla="*/ 3785715 w 4040195"/>
              <a:gd name="connsiteY5" fmla="*/ 1526850 h 1526850"/>
              <a:gd name="connsiteX6" fmla="*/ 254480 w 4040195"/>
              <a:gd name="connsiteY6" fmla="*/ 1526850 h 1526850"/>
              <a:gd name="connsiteX7" fmla="*/ 0 w 4040195"/>
              <a:gd name="connsiteY7" fmla="*/ 1272370 h 1526850"/>
              <a:gd name="connsiteX8" fmla="*/ 0 w 4040195"/>
              <a:gd name="connsiteY8" fmla="*/ 254480 h 1526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40195" h="1526850">
                <a:moveTo>
                  <a:pt x="0" y="254480"/>
                </a:moveTo>
                <a:cubicBezTo>
                  <a:pt x="0" y="113935"/>
                  <a:pt x="113935" y="0"/>
                  <a:pt x="254480" y="0"/>
                </a:cubicBezTo>
                <a:lnTo>
                  <a:pt x="3785715" y="0"/>
                </a:lnTo>
                <a:cubicBezTo>
                  <a:pt x="3926260" y="0"/>
                  <a:pt x="4040195" y="113935"/>
                  <a:pt x="4040195" y="254480"/>
                </a:cubicBezTo>
                <a:lnTo>
                  <a:pt x="4040195" y="1272370"/>
                </a:lnTo>
                <a:cubicBezTo>
                  <a:pt x="4040195" y="1412915"/>
                  <a:pt x="3926260" y="1526850"/>
                  <a:pt x="3785715" y="1526850"/>
                </a:cubicBezTo>
                <a:lnTo>
                  <a:pt x="254480" y="1526850"/>
                </a:lnTo>
                <a:cubicBezTo>
                  <a:pt x="113935" y="1526850"/>
                  <a:pt x="0" y="1412915"/>
                  <a:pt x="0" y="1272370"/>
                </a:cubicBezTo>
                <a:lnTo>
                  <a:pt x="0" y="25448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alpha val="90000"/>
              <a:hueOff val="0"/>
              <a:satOff val="0"/>
              <a:lumOff val="0"/>
              <a:alphaOff val="-40000"/>
            </a:schemeClr>
          </a:fillRef>
          <a:effectRef idx="0">
            <a:schemeClr val="accent6">
              <a:alpha val="90000"/>
              <a:hueOff val="0"/>
              <a:satOff val="0"/>
              <a:lumOff val="0"/>
              <a:alphaOff val="-40000"/>
            </a:schemeClr>
          </a:effectRef>
          <a:fontRef idx="minor">
            <a:schemeClr val="lt1"/>
          </a:fontRef>
        </p:style>
        <p:txBody>
          <a:bodyPr spcFirstLastPara="0" vert="horz" wrap="square" lIns="185025" tIns="185025" rIns="185025" bIns="185025" numCol="1" spcCol="1270" anchor="ctr" anchorCtr="0">
            <a:noAutofit/>
          </a:bodyPr>
          <a:lstStyle/>
          <a:p>
            <a:pPr lvl="0" algn="r" defTabSz="12890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Y" sz="2400" b="1" dirty="0">
                <a:solidFill>
                  <a:schemeClr val="accent2">
                    <a:lumMod val="75000"/>
                  </a:schemeClr>
                </a:solidFill>
              </a:rPr>
              <a:t>الخطوة الأولى: </a:t>
            </a:r>
            <a:r>
              <a:rPr lang="ar-SY" sz="2400" b="1" kern="1200" dirty="0">
                <a:solidFill>
                  <a:schemeClr val="accent2">
                    <a:lumMod val="75000"/>
                  </a:schemeClr>
                </a:solidFill>
              </a:rPr>
              <a:t>اقسم المئات</a:t>
            </a:r>
          </a:p>
        </p:txBody>
      </p:sp>
      <p:sp>
        <p:nvSpPr>
          <p:cNvPr id="11" name="شكل حر: شكل 10">
            <a:extLst>
              <a:ext uri="{FF2B5EF4-FFF2-40B4-BE49-F238E27FC236}">
                <a16:creationId xmlns:a16="http://schemas.microsoft.com/office/drawing/2014/main" id="{10F691C5-6A33-4D53-9820-9118EC80C555}"/>
              </a:ext>
            </a:extLst>
          </p:cNvPr>
          <p:cNvSpPr/>
          <p:nvPr/>
        </p:nvSpPr>
        <p:spPr>
          <a:xfrm>
            <a:off x="39731" y="3195485"/>
            <a:ext cx="2650763" cy="884378"/>
          </a:xfrm>
          <a:custGeom>
            <a:avLst/>
            <a:gdLst>
              <a:gd name="connsiteX0" fmla="*/ 0 w 4040195"/>
              <a:gd name="connsiteY0" fmla="*/ 254480 h 1526850"/>
              <a:gd name="connsiteX1" fmla="*/ 254480 w 4040195"/>
              <a:gd name="connsiteY1" fmla="*/ 0 h 1526850"/>
              <a:gd name="connsiteX2" fmla="*/ 3785715 w 4040195"/>
              <a:gd name="connsiteY2" fmla="*/ 0 h 1526850"/>
              <a:gd name="connsiteX3" fmla="*/ 4040195 w 4040195"/>
              <a:gd name="connsiteY3" fmla="*/ 254480 h 1526850"/>
              <a:gd name="connsiteX4" fmla="*/ 4040195 w 4040195"/>
              <a:gd name="connsiteY4" fmla="*/ 1272370 h 1526850"/>
              <a:gd name="connsiteX5" fmla="*/ 3785715 w 4040195"/>
              <a:gd name="connsiteY5" fmla="*/ 1526850 h 1526850"/>
              <a:gd name="connsiteX6" fmla="*/ 254480 w 4040195"/>
              <a:gd name="connsiteY6" fmla="*/ 1526850 h 1526850"/>
              <a:gd name="connsiteX7" fmla="*/ 0 w 4040195"/>
              <a:gd name="connsiteY7" fmla="*/ 1272370 h 1526850"/>
              <a:gd name="connsiteX8" fmla="*/ 0 w 4040195"/>
              <a:gd name="connsiteY8" fmla="*/ 254480 h 1526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40195" h="1526850">
                <a:moveTo>
                  <a:pt x="0" y="254480"/>
                </a:moveTo>
                <a:cubicBezTo>
                  <a:pt x="0" y="113935"/>
                  <a:pt x="113935" y="0"/>
                  <a:pt x="254480" y="0"/>
                </a:cubicBezTo>
                <a:lnTo>
                  <a:pt x="3785715" y="0"/>
                </a:lnTo>
                <a:cubicBezTo>
                  <a:pt x="3926260" y="0"/>
                  <a:pt x="4040195" y="113935"/>
                  <a:pt x="4040195" y="254480"/>
                </a:cubicBezTo>
                <a:lnTo>
                  <a:pt x="4040195" y="1272370"/>
                </a:lnTo>
                <a:cubicBezTo>
                  <a:pt x="4040195" y="1412915"/>
                  <a:pt x="3926260" y="1526850"/>
                  <a:pt x="3785715" y="1526850"/>
                </a:cubicBezTo>
                <a:lnTo>
                  <a:pt x="254480" y="1526850"/>
                </a:lnTo>
                <a:cubicBezTo>
                  <a:pt x="113935" y="1526850"/>
                  <a:pt x="0" y="1412915"/>
                  <a:pt x="0" y="1272370"/>
                </a:cubicBezTo>
                <a:lnTo>
                  <a:pt x="0" y="25448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alpha val="90000"/>
              <a:hueOff val="0"/>
              <a:satOff val="0"/>
              <a:lumOff val="0"/>
              <a:alphaOff val="-40000"/>
            </a:schemeClr>
          </a:fillRef>
          <a:effectRef idx="0">
            <a:schemeClr val="accent6">
              <a:alpha val="90000"/>
              <a:hueOff val="0"/>
              <a:satOff val="0"/>
              <a:lumOff val="0"/>
              <a:alphaOff val="-40000"/>
            </a:schemeClr>
          </a:effectRef>
          <a:fontRef idx="minor">
            <a:schemeClr val="lt1"/>
          </a:fontRef>
        </p:style>
        <p:txBody>
          <a:bodyPr spcFirstLastPara="0" vert="horz" wrap="square" lIns="185025" tIns="185025" rIns="185025" bIns="185025" numCol="1" spcCol="1270" anchor="ctr" anchorCtr="0">
            <a:noAutofit/>
          </a:bodyPr>
          <a:lstStyle/>
          <a:p>
            <a:pPr algn="r" defTabSz="12890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Y" sz="2400" b="1" dirty="0">
                <a:solidFill>
                  <a:schemeClr val="accent2">
                    <a:lumMod val="75000"/>
                  </a:schemeClr>
                </a:solidFill>
              </a:rPr>
              <a:t>الخطوة الثانية:</a:t>
            </a:r>
          </a:p>
          <a:p>
            <a:pPr algn="r" defTabSz="12890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Y" sz="2400" b="1" dirty="0">
                <a:solidFill>
                  <a:schemeClr val="accent2">
                    <a:lumMod val="75000"/>
                  </a:schemeClr>
                </a:solidFill>
              </a:rPr>
              <a:t> انزل العشرات ثم قسم</a:t>
            </a:r>
          </a:p>
        </p:txBody>
      </p:sp>
      <p:sp>
        <p:nvSpPr>
          <p:cNvPr id="12" name="شكل حر: شكل 11">
            <a:extLst>
              <a:ext uri="{FF2B5EF4-FFF2-40B4-BE49-F238E27FC236}">
                <a16:creationId xmlns:a16="http://schemas.microsoft.com/office/drawing/2014/main" id="{A7682B64-7176-46EC-9F0F-F06F8D73B55F}"/>
              </a:ext>
            </a:extLst>
          </p:cNvPr>
          <p:cNvSpPr/>
          <p:nvPr/>
        </p:nvSpPr>
        <p:spPr>
          <a:xfrm rot="16200000">
            <a:off x="2227199" y="1978887"/>
            <a:ext cx="512140" cy="512140"/>
          </a:xfrm>
          <a:custGeom>
            <a:avLst/>
            <a:gdLst>
              <a:gd name="connsiteX0" fmla="*/ 0 w 512140"/>
              <a:gd name="connsiteY0" fmla="*/ 281677 h 512140"/>
              <a:gd name="connsiteX1" fmla="*/ 115232 w 512140"/>
              <a:gd name="connsiteY1" fmla="*/ 281677 h 512140"/>
              <a:gd name="connsiteX2" fmla="*/ 115232 w 512140"/>
              <a:gd name="connsiteY2" fmla="*/ 0 h 512140"/>
              <a:gd name="connsiteX3" fmla="*/ 396909 w 512140"/>
              <a:gd name="connsiteY3" fmla="*/ 0 h 512140"/>
              <a:gd name="connsiteX4" fmla="*/ 396909 w 512140"/>
              <a:gd name="connsiteY4" fmla="*/ 281677 h 512140"/>
              <a:gd name="connsiteX5" fmla="*/ 512140 w 512140"/>
              <a:gd name="connsiteY5" fmla="*/ 281677 h 512140"/>
              <a:gd name="connsiteX6" fmla="*/ 256070 w 512140"/>
              <a:gd name="connsiteY6" fmla="*/ 512140 h 512140"/>
              <a:gd name="connsiteX7" fmla="*/ 0 w 512140"/>
              <a:gd name="connsiteY7" fmla="*/ 281677 h 512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2140" h="512140">
                <a:moveTo>
                  <a:pt x="0" y="281677"/>
                </a:moveTo>
                <a:lnTo>
                  <a:pt x="115232" y="281677"/>
                </a:lnTo>
                <a:lnTo>
                  <a:pt x="115232" y="0"/>
                </a:lnTo>
                <a:lnTo>
                  <a:pt x="396909" y="0"/>
                </a:lnTo>
                <a:lnTo>
                  <a:pt x="396909" y="281677"/>
                </a:lnTo>
                <a:lnTo>
                  <a:pt x="512140" y="281677"/>
                </a:lnTo>
                <a:lnTo>
                  <a:pt x="256070" y="512140"/>
                </a:lnTo>
                <a:lnTo>
                  <a:pt x="0" y="281677"/>
                </a:lnTo>
                <a:close/>
              </a:path>
            </a:pathLst>
          </a:custGeom>
        </p:spPr>
        <p:style>
          <a:lnRef idx="2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4442" tIns="29210" rIns="144441" bIns="155965" numCol="1" spcCol="1270" anchor="ctr" anchorCtr="0">
            <a:noAutofit/>
          </a:bodyPr>
          <a:lstStyle/>
          <a:p>
            <a:pPr marL="0" lvl="0" indent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300" kern="1200"/>
          </a:p>
        </p:txBody>
      </p:sp>
      <p:sp>
        <p:nvSpPr>
          <p:cNvPr id="13" name="شكل حر: شكل 12">
            <a:extLst>
              <a:ext uri="{FF2B5EF4-FFF2-40B4-BE49-F238E27FC236}">
                <a16:creationId xmlns:a16="http://schemas.microsoft.com/office/drawing/2014/main" id="{A0BC0BB7-53EB-421B-9B0D-2CFD212CEAC7}"/>
              </a:ext>
            </a:extLst>
          </p:cNvPr>
          <p:cNvSpPr/>
          <p:nvPr/>
        </p:nvSpPr>
        <p:spPr>
          <a:xfrm rot="16200000">
            <a:off x="2483269" y="3375406"/>
            <a:ext cx="512140" cy="512140"/>
          </a:xfrm>
          <a:custGeom>
            <a:avLst/>
            <a:gdLst>
              <a:gd name="connsiteX0" fmla="*/ 0 w 512140"/>
              <a:gd name="connsiteY0" fmla="*/ 281677 h 512140"/>
              <a:gd name="connsiteX1" fmla="*/ 115232 w 512140"/>
              <a:gd name="connsiteY1" fmla="*/ 281677 h 512140"/>
              <a:gd name="connsiteX2" fmla="*/ 115232 w 512140"/>
              <a:gd name="connsiteY2" fmla="*/ 0 h 512140"/>
              <a:gd name="connsiteX3" fmla="*/ 396909 w 512140"/>
              <a:gd name="connsiteY3" fmla="*/ 0 h 512140"/>
              <a:gd name="connsiteX4" fmla="*/ 396909 w 512140"/>
              <a:gd name="connsiteY4" fmla="*/ 281677 h 512140"/>
              <a:gd name="connsiteX5" fmla="*/ 512140 w 512140"/>
              <a:gd name="connsiteY5" fmla="*/ 281677 h 512140"/>
              <a:gd name="connsiteX6" fmla="*/ 256070 w 512140"/>
              <a:gd name="connsiteY6" fmla="*/ 512140 h 512140"/>
              <a:gd name="connsiteX7" fmla="*/ 0 w 512140"/>
              <a:gd name="connsiteY7" fmla="*/ 281677 h 512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2140" h="512140">
                <a:moveTo>
                  <a:pt x="0" y="281677"/>
                </a:moveTo>
                <a:lnTo>
                  <a:pt x="115232" y="281677"/>
                </a:lnTo>
                <a:lnTo>
                  <a:pt x="115232" y="0"/>
                </a:lnTo>
                <a:lnTo>
                  <a:pt x="396909" y="0"/>
                </a:lnTo>
                <a:lnTo>
                  <a:pt x="396909" y="281677"/>
                </a:lnTo>
                <a:lnTo>
                  <a:pt x="512140" y="281677"/>
                </a:lnTo>
                <a:lnTo>
                  <a:pt x="256070" y="512140"/>
                </a:lnTo>
                <a:lnTo>
                  <a:pt x="0" y="281677"/>
                </a:lnTo>
                <a:close/>
              </a:path>
            </a:pathLst>
          </a:custGeom>
        </p:spPr>
        <p:style>
          <a:lnRef idx="2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4442" tIns="29210" rIns="144441" bIns="155965" numCol="1" spcCol="1270" anchor="ctr" anchorCtr="0">
            <a:noAutofit/>
          </a:bodyPr>
          <a:lstStyle/>
          <a:p>
            <a:pPr marL="0" lvl="0" indent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300" kern="1200"/>
          </a:p>
        </p:txBody>
      </p:sp>
      <p:sp>
        <p:nvSpPr>
          <p:cNvPr id="14" name="شكل حر: شكل 13">
            <a:extLst>
              <a:ext uri="{FF2B5EF4-FFF2-40B4-BE49-F238E27FC236}">
                <a16:creationId xmlns:a16="http://schemas.microsoft.com/office/drawing/2014/main" id="{7367CCC4-F1ED-483B-8543-070E7553BFA3}"/>
              </a:ext>
            </a:extLst>
          </p:cNvPr>
          <p:cNvSpPr/>
          <p:nvPr/>
        </p:nvSpPr>
        <p:spPr>
          <a:xfrm>
            <a:off x="132497" y="5077122"/>
            <a:ext cx="2348175" cy="969317"/>
          </a:xfrm>
          <a:custGeom>
            <a:avLst/>
            <a:gdLst>
              <a:gd name="connsiteX0" fmla="*/ 0 w 4040195"/>
              <a:gd name="connsiteY0" fmla="*/ 254480 h 1526850"/>
              <a:gd name="connsiteX1" fmla="*/ 254480 w 4040195"/>
              <a:gd name="connsiteY1" fmla="*/ 0 h 1526850"/>
              <a:gd name="connsiteX2" fmla="*/ 3785715 w 4040195"/>
              <a:gd name="connsiteY2" fmla="*/ 0 h 1526850"/>
              <a:gd name="connsiteX3" fmla="*/ 4040195 w 4040195"/>
              <a:gd name="connsiteY3" fmla="*/ 254480 h 1526850"/>
              <a:gd name="connsiteX4" fmla="*/ 4040195 w 4040195"/>
              <a:gd name="connsiteY4" fmla="*/ 1272370 h 1526850"/>
              <a:gd name="connsiteX5" fmla="*/ 3785715 w 4040195"/>
              <a:gd name="connsiteY5" fmla="*/ 1526850 h 1526850"/>
              <a:gd name="connsiteX6" fmla="*/ 254480 w 4040195"/>
              <a:gd name="connsiteY6" fmla="*/ 1526850 h 1526850"/>
              <a:gd name="connsiteX7" fmla="*/ 0 w 4040195"/>
              <a:gd name="connsiteY7" fmla="*/ 1272370 h 1526850"/>
              <a:gd name="connsiteX8" fmla="*/ 0 w 4040195"/>
              <a:gd name="connsiteY8" fmla="*/ 254480 h 1526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40195" h="1526850">
                <a:moveTo>
                  <a:pt x="0" y="254480"/>
                </a:moveTo>
                <a:cubicBezTo>
                  <a:pt x="0" y="113935"/>
                  <a:pt x="113935" y="0"/>
                  <a:pt x="254480" y="0"/>
                </a:cubicBezTo>
                <a:lnTo>
                  <a:pt x="3785715" y="0"/>
                </a:lnTo>
                <a:cubicBezTo>
                  <a:pt x="3926260" y="0"/>
                  <a:pt x="4040195" y="113935"/>
                  <a:pt x="4040195" y="254480"/>
                </a:cubicBezTo>
                <a:lnTo>
                  <a:pt x="4040195" y="1272370"/>
                </a:lnTo>
                <a:cubicBezTo>
                  <a:pt x="4040195" y="1412915"/>
                  <a:pt x="3926260" y="1526850"/>
                  <a:pt x="3785715" y="1526850"/>
                </a:cubicBezTo>
                <a:lnTo>
                  <a:pt x="254480" y="1526850"/>
                </a:lnTo>
                <a:cubicBezTo>
                  <a:pt x="113935" y="1526850"/>
                  <a:pt x="0" y="1412915"/>
                  <a:pt x="0" y="1272370"/>
                </a:cubicBezTo>
                <a:lnTo>
                  <a:pt x="0" y="25448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alpha val="90000"/>
              <a:hueOff val="0"/>
              <a:satOff val="0"/>
              <a:lumOff val="0"/>
              <a:alphaOff val="-40000"/>
            </a:schemeClr>
          </a:fillRef>
          <a:effectRef idx="0">
            <a:schemeClr val="accent6">
              <a:alpha val="90000"/>
              <a:hueOff val="0"/>
              <a:satOff val="0"/>
              <a:lumOff val="0"/>
              <a:alphaOff val="-40000"/>
            </a:schemeClr>
          </a:effectRef>
          <a:fontRef idx="minor">
            <a:schemeClr val="lt1"/>
          </a:fontRef>
        </p:style>
        <p:txBody>
          <a:bodyPr spcFirstLastPara="0" vert="horz" wrap="square" lIns="185025" tIns="185025" rIns="185025" bIns="185025" numCol="1" spcCol="1270" anchor="ctr" anchorCtr="0">
            <a:noAutofit/>
          </a:bodyPr>
          <a:lstStyle/>
          <a:p>
            <a:pPr algn="r" defTabSz="12890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Y" sz="2400" b="1" dirty="0">
                <a:solidFill>
                  <a:schemeClr val="accent2">
                    <a:lumMod val="75000"/>
                  </a:schemeClr>
                </a:solidFill>
              </a:rPr>
              <a:t>الخطوة الثالثة: </a:t>
            </a:r>
            <a:r>
              <a:rPr lang="ar-SY" sz="2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ar-SY" sz="2400" b="1" dirty="0">
                <a:solidFill>
                  <a:schemeClr val="accent2">
                    <a:lumMod val="75000"/>
                  </a:schemeClr>
                </a:solidFill>
              </a:rPr>
              <a:t>انزل الآحاد ثم قسم</a:t>
            </a:r>
          </a:p>
        </p:txBody>
      </p:sp>
      <p:sp>
        <p:nvSpPr>
          <p:cNvPr id="15" name="شكل حر: شكل 14">
            <a:extLst>
              <a:ext uri="{FF2B5EF4-FFF2-40B4-BE49-F238E27FC236}">
                <a16:creationId xmlns:a16="http://schemas.microsoft.com/office/drawing/2014/main" id="{CCCCCF50-B896-465C-9CA9-08ADEFFF4EB8}"/>
              </a:ext>
            </a:extLst>
          </p:cNvPr>
          <p:cNvSpPr/>
          <p:nvPr/>
        </p:nvSpPr>
        <p:spPr>
          <a:xfrm rot="16200000">
            <a:off x="2480673" y="5419746"/>
            <a:ext cx="512140" cy="512140"/>
          </a:xfrm>
          <a:custGeom>
            <a:avLst/>
            <a:gdLst>
              <a:gd name="connsiteX0" fmla="*/ 0 w 512140"/>
              <a:gd name="connsiteY0" fmla="*/ 281677 h 512140"/>
              <a:gd name="connsiteX1" fmla="*/ 115232 w 512140"/>
              <a:gd name="connsiteY1" fmla="*/ 281677 h 512140"/>
              <a:gd name="connsiteX2" fmla="*/ 115232 w 512140"/>
              <a:gd name="connsiteY2" fmla="*/ 0 h 512140"/>
              <a:gd name="connsiteX3" fmla="*/ 396909 w 512140"/>
              <a:gd name="connsiteY3" fmla="*/ 0 h 512140"/>
              <a:gd name="connsiteX4" fmla="*/ 396909 w 512140"/>
              <a:gd name="connsiteY4" fmla="*/ 281677 h 512140"/>
              <a:gd name="connsiteX5" fmla="*/ 512140 w 512140"/>
              <a:gd name="connsiteY5" fmla="*/ 281677 h 512140"/>
              <a:gd name="connsiteX6" fmla="*/ 256070 w 512140"/>
              <a:gd name="connsiteY6" fmla="*/ 512140 h 512140"/>
              <a:gd name="connsiteX7" fmla="*/ 0 w 512140"/>
              <a:gd name="connsiteY7" fmla="*/ 281677 h 512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2140" h="512140">
                <a:moveTo>
                  <a:pt x="0" y="281677"/>
                </a:moveTo>
                <a:lnTo>
                  <a:pt x="115232" y="281677"/>
                </a:lnTo>
                <a:lnTo>
                  <a:pt x="115232" y="0"/>
                </a:lnTo>
                <a:lnTo>
                  <a:pt x="396909" y="0"/>
                </a:lnTo>
                <a:lnTo>
                  <a:pt x="396909" y="281677"/>
                </a:lnTo>
                <a:lnTo>
                  <a:pt x="512140" y="281677"/>
                </a:lnTo>
                <a:lnTo>
                  <a:pt x="256070" y="512140"/>
                </a:lnTo>
                <a:lnTo>
                  <a:pt x="0" y="281677"/>
                </a:lnTo>
                <a:close/>
              </a:path>
            </a:pathLst>
          </a:custGeom>
        </p:spPr>
        <p:style>
          <a:lnRef idx="2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4442" tIns="29210" rIns="144441" bIns="155965" numCol="1" spcCol="1270" anchor="ctr" anchorCtr="0">
            <a:noAutofit/>
          </a:bodyPr>
          <a:lstStyle/>
          <a:p>
            <a:pPr marL="0" lvl="0" indent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300" kern="1200"/>
          </a:p>
        </p:txBody>
      </p:sp>
      <p:pic>
        <p:nvPicPr>
          <p:cNvPr id="17" name="صورة 16">
            <a:extLst>
              <a:ext uri="{FF2B5EF4-FFF2-40B4-BE49-F238E27FC236}">
                <a16:creationId xmlns:a16="http://schemas.microsoft.com/office/drawing/2014/main" id="{E98883CE-8F8C-4F1C-95EF-8114CFF23E81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43130" t="37667" r="14539" b="12231"/>
          <a:stretch/>
        </p:blipFill>
        <p:spPr>
          <a:xfrm>
            <a:off x="2941924" y="1540596"/>
            <a:ext cx="2173817" cy="1446544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38FF2158-8443-4F9F-AEDB-E6956F6F16F2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7400" t="19185" r="18500" b="14711"/>
          <a:stretch/>
        </p:blipFill>
        <p:spPr>
          <a:xfrm>
            <a:off x="3010948" y="3064133"/>
            <a:ext cx="1882553" cy="1586522"/>
          </a:xfrm>
          <a:prstGeom prst="rect">
            <a:avLst/>
          </a:prstGeom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35BE352A-9742-4A5C-9C38-BF716C324243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8500" t="17942" r="50000" b="24850"/>
          <a:stretch/>
        </p:blipFill>
        <p:spPr>
          <a:xfrm>
            <a:off x="3251479" y="4724326"/>
            <a:ext cx="2040601" cy="20836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2"/>
          <a:srcRect l="10000" t="24371" r="751"/>
          <a:stretch/>
        </p:blipFill>
        <p:spPr bwMode="auto">
          <a:xfrm>
            <a:off x="0" y="4424338"/>
            <a:ext cx="6948264" cy="243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شكل حر: شكل 12">
            <a:extLst>
              <a:ext uri="{FF2B5EF4-FFF2-40B4-BE49-F238E27FC236}">
                <a16:creationId xmlns:a16="http://schemas.microsoft.com/office/drawing/2014/main" id="{2F6C8F74-7993-4443-8A25-91D8B4E4601E}"/>
              </a:ext>
            </a:extLst>
          </p:cNvPr>
          <p:cNvSpPr/>
          <p:nvPr/>
        </p:nvSpPr>
        <p:spPr>
          <a:xfrm>
            <a:off x="396902" y="175629"/>
            <a:ext cx="3509628" cy="849969"/>
          </a:xfrm>
          <a:custGeom>
            <a:avLst/>
            <a:gdLst>
              <a:gd name="connsiteX0" fmla="*/ 0 w 4040195"/>
              <a:gd name="connsiteY0" fmla="*/ 90796 h 907961"/>
              <a:gd name="connsiteX1" fmla="*/ 90796 w 4040195"/>
              <a:gd name="connsiteY1" fmla="*/ 0 h 907961"/>
              <a:gd name="connsiteX2" fmla="*/ 3949399 w 4040195"/>
              <a:gd name="connsiteY2" fmla="*/ 0 h 907961"/>
              <a:gd name="connsiteX3" fmla="*/ 4040195 w 4040195"/>
              <a:gd name="connsiteY3" fmla="*/ 90796 h 907961"/>
              <a:gd name="connsiteX4" fmla="*/ 4040195 w 4040195"/>
              <a:gd name="connsiteY4" fmla="*/ 817165 h 907961"/>
              <a:gd name="connsiteX5" fmla="*/ 3949399 w 4040195"/>
              <a:gd name="connsiteY5" fmla="*/ 907961 h 907961"/>
              <a:gd name="connsiteX6" fmla="*/ 90796 w 4040195"/>
              <a:gd name="connsiteY6" fmla="*/ 907961 h 907961"/>
              <a:gd name="connsiteX7" fmla="*/ 0 w 4040195"/>
              <a:gd name="connsiteY7" fmla="*/ 817165 h 907961"/>
              <a:gd name="connsiteX8" fmla="*/ 0 w 4040195"/>
              <a:gd name="connsiteY8" fmla="*/ 90796 h 907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40195" h="907961">
                <a:moveTo>
                  <a:pt x="0" y="90796"/>
                </a:moveTo>
                <a:cubicBezTo>
                  <a:pt x="0" y="40651"/>
                  <a:pt x="40651" y="0"/>
                  <a:pt x="90796" y="0"/>
                </a:cubicBezTo>
                <a:lnTo>
                  <a:pt x="3949399" y="0"/>
                </a:lnTo>
                <a:cubicBezTo>
                  <a:pt x="3999544" y="0"/>
                  <a:pt x="4040195" y="40651"/>
                  <a:pt x="4040195" y="90796"/>
                </a:cubicBezTo>
                <a:lnTo>
                  <a:pt x="4040195" y="817165"/>
                </a:lnTo>
                <a:cubicBezTo>
                  <a:pt x="4040195" y="867310"/>
                  <a:pt x="3999544" y="907961"/>
                  <a:pt x="3949399" y="907961"/>
                </a:cubicBezTo>
                <a:lnTo>
                  <a:pt x="90796" y="907961"/>
                </a:lnTo>
                <a:cubicBezTo>
                  <a:pt x="40651" y="907961"/>
                  <a:pt x="0" y="867310"/>
                  <a:pt x="0" y="817165"/>
                </a:cubicBezTo>
                <a:lnTo>
                  <a:pt x="0" y="90796"/>
                </a:lnTo>
                <a:close/>
              </a:path>
            </a:pathLst>
          </a:cu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0" vert="horz" wrap="square" lIns="102793" tIns="102793" rIns="1115119" bIns="102793" numCol="1" spcCol="1270" anchor="ctr" anchorCtr="0">
            <a:noAutofit/>
          </a:bodyPr>
          <a:lstStyle/>
          <a:p>
            <a:pPr lvl="0" algn="r" defTabSz="914400" rtl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ar-SY" sz="2800" b="1" kern="1200" dirty="0">
                <a:solidFill>
                  <a:srgbClr val="002060"/>
                </a:solidFill>
              </a:rPr>
              <a:t>إيجاد العدد المجهول</a:t>
            </a:r>
            <a:endParaRPr lang="en-US" kern="1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5" name="شكل حر: شكل 14">
            <a:extLst>
              <a:ext uri="{FF2B5EF4-FFF2-40B4-BE49-F238E27FC236}">
                <a16:creationId xmlns:a16="http://schemas.microsoft.com/office/drawing/2014/main" id="{4DF8D417-4863-421F-88B3-8905A851C4FD}"/>
              </a:ext>
            </a:extLst>
          </p:cNvPr>
          <p:cNvSpPr/>
          <p:nvPr/>
        </p:nvSpPr>
        <p:spPr>
          <a:xfrm>
            <a:off x="1431420" y="878512"/>
            <a:ext cx="512140" cy="512140"/>
          </a:xfrm>
          <a:custGeom>
            <a:avLst/>
            <a:gdLst>
              <a:gd name="connsiteX0" fmla="*/ 0 w 512140"/>
              <a:gd name="connsiteY0" fmla="*/ 281677 h 512140"/>
              <a:gd name="connsiteX1" fmla="*/ 115232 w 512140"/>
              <a:gd name="connsiteY1" fmla="*/ 281677 h 512140"/>
              <a:gd name="connsiteX2" fmla="*/ 115232 w 512140"/>
              <a:gd name="connsiteY2" fmla="*/ 0 h 512140"/>
              <a:gd name="connsiteX3" fmla="*/ 396909 w 512140"/>
              <a:gd name="connsiteY3" fmla="*/ 0 h 512140"/>
              <a:gd name="connsiteX4" fmla="*/ 396909 w 512140"/>
              <a:gd name="connsiteY4" fmla="*/ 281677 h 512140"/>
              <a:gd name="connsiteX5" fmla="*/ 512140 w 512140"/>
              <a:gd name="connsiteY5" fmla="*/ 281677 h 512140"/>
              <a:gd name="connsiteX6" fmla="*/ 256070 w 512140"/>
              <a:gd name="connsiteY6" fmla="*/ 512140 h 512140"/>
              <a:gd name="connsiteX7" fmla="*/ 0 w 512140"/>
              <a:gd name="connsiteY7" fmla="*/ 281677 h 512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2140" h="512140">
                <a:moveTo>
                  <a:pt x="0" y="281677"/>
                </a:moveTo>
                <a:lnTo>
                  <a:pt x="115232" y="281677"/>
                </a:lnTo>
                <a:lnTo>
                  <a:pt x="115232" y="0"/>
                </a:lnTo>
                <a:lnTo>
                  <a:pt x="396909" y="0"/>
                </a:lnTo>
                <a:lnTo>
                  <a:pt x="396909" y="281677"/>
                </a:lnTo>
                <a:lnTo>
                  <a:pt x="512140" y="281677"/>
                </a:lnTo>
                <a:lnTo>
                  <a:pt x="256070" y="512140"/>
                </a:lnTo>
                <a:lnTo>
                  <a:pt x="0" y="281677"/>
                </a:lnTo>
                <a:close/>
              </a:path>
            </a:pathLst>
          </a:custGeom>
        </p:spPr>
        <p:style>
          <a:lnRef idx="2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4442" tIns="29210" rIns="144441" bIns="155965" numCol="1" spcCol="1270" anchor="ctr" anchorCtr="0">
            <a:noAutofit/>
          </a:bodyPr>
          <a:lstStyle/>
          <a:p>
            <a:pPr marL="0" lvl="0" indent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300" kern="1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شكل حر: شكل 19">
                <a:extLst>
                  <a:ext uri="{FF2B5EF4-FFF2-40B4-BE49-F238E27FC236}">
                    <a16:creationId xmlns:a16="http://schemas.microsoft.com/office/drawing/2014/main" id="{A7E32BFB-20D9-46C9-93B7-96610993C63A}"/>
                  </a:ext>
                </a:extLst>
              </p:cNvPr>
              <p:cNvSpPr/>
              <p:nvPr/>
            </p:nvSpPr>
            <p:spPr>
              <a:xfrm>
                <a:off x="4215833" y="124198"/>
                <a:ext cx="3482642" cy="1395206"/>
              </a:xfrm>
              <a:custGeom>
                <a:avLst/>
                <a:gdLst>
                  <a:gd name="connsiteX0" fmla="*/ 0 w 4040195"/>
                  <a:gd name="connsiteY0" fmla="*/ 254480 h 1526850"/>
                  <a:gd name="connsiteX1" fmla="*/ 254480 w 4040195"/>
                  <a:gd name="connsiteY1" fmla="*/ 0 h 1526850"/>
                  <a:gd name="connsiteX2" fmla="*/ 3785715 w 4040195"/>
                  <a:gd name="connsiteY2" fmla="*/ 0 h 1526850"/>
                  <a:gd name="connsiteX3" fmla="*/ 4040195 w 4040195"/>
                  <a:gd name="connsiteY3" fmla="*/ 254480 h 1526850"/>
                  <a:gd name="connsiteX4" fmla="*/ 4040195 w 4040195"/>
                  <a:gd name="connsiteY4" fmla="*/ 1272370 h 1526850"/>
                  <a:gd name="connsiteX5" fmla="*/ 3785715 w 4040195"/>
                  <a:gd name="connsiteY5" fmla="*/ 1526850 h 1526850"/>
                  <a:gd name="connsiteX6" fmla="*/ 254480 w 4040195"/>
                  <a:gd name="connsiteY6" fmla="*/ 1526850 h 1526850"/>
                  <a:gd name="connsiteX7" fmla="*/ 0 w 4040195"/>
                  <a:gd name="connsiteY7" fmla="*/ 1272370 h 1526850"/>
                  <a:gd name="connsiteX8" fmla="*/ 0 w 4040195"/>
                  <a:gd name="connsiteY8" fmla="*/ 254480 h 1526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40195" h="1526850">
                    <a:moveTo>
                      <a:pt x="0" y="254480"/>
                    </a:moveTo>
                    <a:cubicBezTo>
                      <a:pt x="0" y="113935"/>
                      <a:pt x="113935" y="0"/>
                      <a:pt x="254480" y="0"/>
                    </a:cubicBezTo>
                    <a:lnTo>
                      <a:pt x="3785715" y="0"/>
                    </a:lnTo>
                    <a:cubicBezTo>
                      <a:pt x="3926260" y="0"/>
                      <a:pt x="4040195" y="113935"/>
                      <a:pt x="4040195" y="254480"/>
                    </a:cubicBezTo>
                    <a:lnTo>
                      <a:pt x="4040195" y="1272370"/>
                    </a:lnTo>
                    <a:cubicBezTo>
                      <a:pt x="4040195" y="1412915"/>
                      <a:pt x="3926260" y="1526850"/>
                      <a:pt x="3785715" y="1526850"/>
                    </a:cubicBezTo>
                    <a:lnTo>
                      <a:pt x="254480" y="1526850"/>
                    </a:lnTo>
                    <a:cubicBezTo>
                      <a:pt x="113935" y="1526850"/>
                      <a:pt x="0" y="1412915"/>
                      <a:pt x="0" y="1272370"/>
                    </a:cubicBezTo>
                    <a:lnTo>
                      <a:pt x="0" y="254480"/>
                    </a:ln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6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6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85025" tIns="185025" rIns="185025" bIns="185025" numCol="1" spcCol="1270" anchor="ctr" anchorCtr="0">
                <a:noAutofit/>
              </a:bodyPr>
              <a:lstStyle/>
              <a:p>
                <a:pPr marL="0" lvl="0" indent="0" algn="ctr" defTabSz="1289050" rtl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ar-SY" sz="2800" b="1" kern="1200" dirty="0">
                    <a:solidFill>
                      <a:schemeClr val="accent2">
                        <a:lumMod val="75000"/>
                      </a:schemeClr>
                    </a:solidFill>
                  </a:rPr>
                  <a:t>القسمة على عدد مكون رمزه من رقمين</a:t>
                </a:r>
              </a:p>
              <a:p>
                <a:pPr marL="0" lvl="0" indent="0" algn="ctr" defTabSz="1289050" rtl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14:m>
                  <m:oMath xmlns:m="http://schemas.openxmlformats.org/officeDocument/2006/math">
                    <m:r>
                      <a:rPr lang="ar-SY" sz="2800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ar-SY" sz="2800" b="1" dirty="0">
                    <a:solidFill>
                      <a:schemeClr val="accent2">
                        <a:lumMod val="75000"/>
                      </a:schemeClr>
                    </a:solidFill>
                  </a:rPr>
                  <a:t>427 3</a:t>
                </a:r>
                <a:endParaRPr lang="ar-SY" sz="2800" b="1" kern="1200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20" name="شكل حر: شكل 19">
                <a:extLst>
                  <a:ext uri="{FF2B5EF4-FFF2-40B4-BE49-F238E27FC236}">
                    <a16:creationId xmlns:a16="http://schemas.microsoft.com/office/drawing/2014/main" id="{A7E32BFB-20D9-46C9-93B7-96610993C6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5833" y="124198"/>
                <a:ext cx="3482642" cy="1395206"/>
              </a:xfrm>
              <a:custGeom>
                <a:avLst/>
                <a:gdLst>
                  <a:gd name="connsiteX0" fmla="*/ 0 w 4040195"/>
                  <a:gd name="connsiteY0" fmla="*/ 254480 h 1526850"/>
                  <a:gd name="connsiteX1" fmla="*/ 254480 w 4040195"/>
                  <a:gd name="connsiteY1" fmla="*/ 0 h 1526850"/>
                  <a:gd name="connsiteX2" fmla="*/ 3785715 w 4040195"/>
                  <a:gd name="connsiteY2" fmla="*/ 0 h 1526850"/>
                  <a:gd name="connsiteX3" fmla="*/ 4040195 w 4040195"/>
                  <a:gd name="connsiteY3" fmla="*/ 254480 h 1526850"/>
                  <a:gd name="connsiteX4" fmla="*/ 4040195 w 4040195"/>
                  <a:gd name="connsiteY4" fmla="*/ 1272370 h 1526850"/>
                  <a:gd name="connsiteX5" fmla="*/ 3785715 w 4040195"/>
                  <a:gd name="connsiteY5" fmla="*/ 1526850 h 1526850"/>
                  <a:gd name="connsiteX6" fmla="*/ 254480 w 4040195"/>
                  <a:gd name="connsiteY6" fmla="*/ 1526850 h 1526850"/>
                  <a:gd name="connsiteX7" fmla="*/ 0 w 4040195"/>
                  <a:gd name="connsiteY7" fmla="*/ 1272370 h 1526850"/>
                  <a:gd name="connsiteX8" fmla="*/ 0 w 4040195"/>
                  <a:gd name="connsiteY8" fmla="*/ 254480 h 1526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40195" h="1526850">
                    <a:moveTo>
                      <a:pt x="0" y="254480"/>
                    </a:moveTo>
                    <a:cubicBezTo>
                      <a:pt x="0" y="113935"/>
                      <a:pt x="113935" y="0"/>
                      <a:pt x="254480" y="0"/>
                    </a:cubicBezTo>
                    <a:lnTo>
                      <a:pt x="3785715" y="0"/>
                    </a:lnTo>
                    <a:cubicBezTo>
                      <a:pt x="3926260" y="0"/>
                      <a:pt x="4040195" y="113935"/>
                      <a:pt x="4040195" y="254480"/>
                    </a:cubicBezTo>
                    <a:lnTo>
                      <a:pt x="4040195" y="1272370"/>
                    </a:lnTo>
                    <a:cubicBezTo>
                      <a:pt x="4040195" y="1412915"/>
                      <a:pt x="3926260" y="1526850"/>
                      <a:pt x="3785715" y="1526850"/>
                    </a:cubicBezTo>
                    <a:lnTo>
                      <a:pt x="254480" y="1526850"/>
                    </a:lnTo>
                    <a:cubicBezTo>
                      <a:pt x="113935" y="1526850"/>
                      <a:pt x="0" y="1412915"/>
                      <a:pt x="0" y="1272370"/>
                    </a:cubicBezTo>
                    <a:lnTo>
                      <a:pt x="0" y="254480"/>
                    </a:lnTo>
                    <a:close/>
                  </a:path>
                </a:pathLst>
              </a:custGeom>
              <a:blipFill>
                <a:blip r:embed="rId3"/>
                <a:stretch>
                  <a:fillRect t="-6897" b="-11207"/>
                </a:stretch>
              </a:blipFill>
            </p:spPr>
            <p:txBody>
              <a:bodyPr/>
              <a:lstStyle/>
              <a:p>
                <a:r>
                  <a:rPr lang="ar-SY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شكل حر: شكل 20">
            <a:extLst>
              <a:ext uri="{FF2B5EF4-FFF2-40B4-BE49-F238E27FC236}">
                <a16:creationId xmlns:a16="http://schemas.microsoft.com/office/drawing/2014/main" id="{D2085B06-DE16-478A-AF26-10EB71F2FCB3}"/>
              </a:ext>
            </a:extLst>
          </p:cNvPr>
          <p:cNvSpPr/>
          <p:nvPr/>
        </p:nvSpPr>
        <p:spPr>
          <a:xfrm>
            <a:off x="4243509" y="1637527"/>
            <a:ext cx="2057400" cy="741246"/>
          </a:xfrm>
          <a:custGeom>
            <a:avLst/>
            <a:gdLst>
              <a:gd name="connsiteX0" fmla="*/ 0 w 4040195"/>
              <a:gd name="connsiteY0" fmla="*/ 254480 h 1526850"/>
              <a:gd name="connsiteX1" fmla="*/ 254480 w 4040195"/>
              <a:gd name="connsiteY1" fmla="*/ 0 h 1526850"/>
              <a:gd name="connsiteX2" fmla="*/ 3785715 w 4040195"/>
              <a:gd name="connsiteY2" fmla="*/ 0 h 1526850"/>
              <a:gd name="connsiteX3" fmla="*/ 4040195 w 4040195"/>
              <a:gd name="connsiteY3" fmla="*/ 254480 h 1526850"/>
              <a:gd name="connsiteX4" fmla="*/ 4040195 w 4040195"/>
              <a:gd name="connsiteY4" fmla="*/ 1272370 h 1526850"/>
              <a:gd name="connsiteX5" fmla="*/ 3785715 w 4040195"/>
              <a:gd name="connsiteY5" fmla="*/ 1526850 h 1526850"/>
              <a:gd name="connsiteX6" fmla="*/ 254480 w 4040195"/>
              <a:gd name="connsiteY6" fmla="*/ 1526850 h 1526850"/>
              <a:gd name="connsiteX7" fmla="*/ 0 w 4040195"/>
              <a:gd name="connsiteY7" fmla="*/ 1272370 h 1526850"/>
              <a:gd name="connsiteX8" fmla="*/ 0 w 4040195"/>
              <a:gd name="connsiteY8" fmla="*/ 254480 h 1526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40195" h="1526850">
                <a:moveTo>
                  <a:pt x="0" y="254480"/>
                </a:moveTo>
                <a:cubicBezTo>
                  <a:pt x="0" y="113935"/>
                  <a:pt x="113935" y="0"/>
                  <a:pt x="254480" y="0"/>
                </a:cubicBezTo>
                <a:lnTo>
                  <a:pt x="3785715" y="0"/>
                </a:lnTo>
                <a:cubicBezTo>
                  <a:pt x="3926260" y="0"/>
                  <a:pt x="4040195" y="113935"/>
                  <a:pt x="4040195" y="254480"/>
                </a:cubicBezTo>
                <a:lnTo>
                  <a:pt x="4040195" y="1272370"/>
                </a:lnTo>
                <a:cubicBezTo>
                  <a:pt x="4040195" y="1412915"/>
                  <a:pt x="3926260" y="1526850"/>
                  <a:pt x="3785715" y="1526850"/>
                </a:cubicBezTo>
                <a:lnTo>
                  <a:pt x="254480" y="1526850"/>
                </a:lnTo>
                <a:cubicBezTo>
                  <a:pt x="113935" y="1526850"/>
                  <a:pt x="0" y="1412915"/>
                  <a:pt x="0" y="1272370"/>
                </a:cubicBezTo>
                <a:lnTo>
                  <a:pt x="0" y="25448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alpha val="90000"/>
              <a:hueOff val="0"/>
              <a:satOff val="0"/>
              <a:lumOff val="0"/>
              <a:alphaOff val="-40000"/>
            </a:schemeClr>
          </a:fillRef>
          <a:effectRef idx="0">
            <a:schemeClr val="accent6">
              <a:alpha val="90000"/>
              <a:hueOff val="0"/>
              <a:satOff val="0"/>
              <a:lumOff val="0"/>
              <a:alphaOff val="-40000"/>
            </a:schemeClr>
          </a:effectRef>
          <a:fontRef idx="minor">
            <a:schemeClr val="lt1"/>
          </a:fontRef>
        </p:style>
        <p:txBody>
          <a:bodyPr spcFirstLastPara="0" vert="horz" wrap="square" lIns="185025" tIns="185025" rIns="185025" bIns="185025" numCol="1" spcCol="1270" anchor="ctr" anchorCtr="0">
            <a:noAutofit/>
          </a:bodyPr>
          <a:lstStyle/>
          <a:p>
            <a:pPr marL="0" lvl="0" indent="0" algn="r" defTabSz="12890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ar-SY" sz="2400" b="1" dirty="0">
                <a:solidFill>
                  <a:schemeClr val="accent2">
                    <a:lumMod val="75000"/>
                  </a:schemeClr>
                </a:solidFill>
              </a:rPr>
              <a:t>الخطوة الأولى: اقسم المئات</a:t>
            </a:r>
            <a:endParaRPr lang="ar-SY" sz="2400" b="1" kern="1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2" name="شكل حر: شكل 21">
            <a:extLst>
              <a:ext uri="{FF2B5EF4-FFF2-40B4-BE49-F238E27FC236}">
                <a16:creationId xmlns:a16="http://schemas.microsoft.com/office/drawing/2014/main" id="{E33A1113-182E-495C-A8F2-7DFE3832AFE3}"/>
              </a:ext>
            </a:extLst>
          </p:cNvPr>
          <p:cNvSpPr/>
          <p:nvPr/>
        </p:nvSpPr>
        <p:spPr>
          <a:xfrm rot="16200000">
            <a:off x="6393724" y="1764347"/>
            <a:ext cx="512140" cy="512140"/>
          </a:xfrm>
          <a:custGeom>
            <a:avLst/>
            <a:gdLst>
              <a:gd name="connsiteX0" fmla="*/ 0 w 512140"/>
              <a:gd name="connsiteY0" fmla="*/ 281677 h 512140"/>
              <a:gd name="connsiteX1" fmla="*/ 115232 w 512140"/>
              <a:gd name="connsiteY1" fmla="*/ 281677 h 512140"/>
              <a:gd name="connsiteX2" fmla="*/ 115232 w 512140"/>
              <a:gd name="connsiteY2" fmla="*/ 0 h 512140"/>
              <a:gd name="connsiteX3" fmla="*/ 396909 w 512140"/>
              <a:gd name="connsiteY3" fmla="*/ 0 h 512140"/>
              <a:gd name="connsiteX4" fmla="*/ 396909 w 512140"/>
              <a:gd name="connsiteY4" fmla="*/ 281677 h 512140"/>
              <a:gd name="connsiteX5" fmla="*/ 512140 w 512140"/>
              <a:gd name="connsiteY5" fmla="*/ 281677 h 512140"/>
              <a:gd name="connsiteX6" fmla="*/ 256070 w 512140"/>
              <a:gd name="connsiteY6" fmla="*/ 512140 h 512140"/>
              <a:gd name="connsiteX7" fmla="*/ 0 w 512140"/>
              <a:gd name="connsiteY7" fmla="*/ 281677 h 512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2140" h="512140">
                <a:moveTo>
                  <a:pt x="0" y="281677"/>
                </a:moveTo>
                <a:lnTo>
                  <a:pt x="115232" y="281677"/>
                </a:lnTo>
                <a:lnTo>
                  <a:pt x="115232" y="0"/>
                </a:lnTo>
                <a:lnTo>
                  <a:pt x="396909" y="0"/>
                </a:lnTo>
                <a:lnTo>
                  <a:pt x="396909" y="281677"/>
                </a:lnTo>
                <a:lnTo>
                  <a:pt x="512140" y="281677"/>
                </a:lnTo>
                <a:lnTo>
                  <a:pt x="256070" y="512140"/>
                </a:lnTo>
                <a:lnTo>
                  <a:pt x="0" y="281677"/>
                </a:lnTo>
                <a:close/>
              </a:path>
            </a:pathLst>
          </a:custGeom>
        </p:spPr>
        <p:style>
          <a:lnRef idx="2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4442" tIns="29210" rIns="144441" bIns="155965" numCol="1" spcCol="1270" anchor="ctr" anchorCtr="0">
            <a:noAutofit/>
          </a:bodyPr>
          <a:lstStyle/>
          <a:p>
            <a:pPr marL="0" lvl="0" indent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300" kern="1200"/>
          </a:p>
        </p:txBody>
      </p:sp>
      <p:sp>
        <p:nvSpPr>
          <p:cNvPr id="23" name="شكل حر: شكل 22">
            <a:extLst>
              <a:ext uri="{FF2B5EF4-FFF2-40B4-BE49-F238E27FC236}">
                <a16:creationId xmlns:a16="http://schemas.microsoft.com/office/drawing/2014/main" id="{DEE464B1-478D-4099-B4C3-9F45AFEF2C6D}"/>
              </a:ext>
            </a:extLst>
          </p:cNvPr>
          <p:cNvSpPr/>
          <p:nvPr/>
        </p:nvSpPr>
        <p:spPr>
          <a:xfrm>
            <a:off x="3347864" y="2934570"/>
            <a:ext cx="2838113" cy="837950"/>
          </a:xfrm>
          <a:custGeom>
            <a:avLst/>
            <a:gdLst>
              <a:gd name="connsiteX0" fmla="*/ 0 w 4040195"/>
              <a:gd name="connsiteY0" fmla="*/ 254480 h 1526850"/>
              <a:gd name="connsiteX1" fmla="*/ 254480 w 4040195"/>
              <a:gd name="connsiteY1" fmla="*/ 0 h 1526850"/>
              <a:gd name="connsiteX2" fmla="*/ 3785715 w 4040195"/>
              <a:gd name="connsiteY2" fmla="*/ 0 h 1526850"/>
              <a:gd name="connsiteX3" fmla="*/ 4040195 w 4040195"/>
              <a:gd name="connsiteY3" fmla="*/ 254480 h 1526850"/>
              <a:gd name="connsiteX4" fmla="*/ 4040195 w 4040195"/>
              <a:gd name="connsiteY4" fmla="*/ 1272370 h 1526850"/>
              <a:gd name="connsiteX5" fmla="*/ 3785715 w 4040195"/>
              <a:gd name="connsiteY5" fmla="*/ 1526850 h 1526850"/>
              <a:gd name="connsiteX6" fmla="*/ 254480 w 4040195"/>
              <a:gd name="connsiteY6" fmla="*/ 1526850 h 1526850"/>
              <a:gd name="connsiteX7" fmla="*/ 0 w 4040195"/>
              <a:gd name="connsiteY7" fmla="*/ 1272370 h 1526850"/>
              <a:gd name="connsiteX8" fmla="*/ 0 w 4040195"/>
              <a:gd name="connsiteY8" fmla="*/ 254480 h 1526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40195" h="1526850">
                <a:moveTo>
                  <a:pt x="0" y="254480"/>
                </a:moveTo>
                <a:cubicBezTo>
                  <a:pt x="0" y="113935"/>
                  <a:pt x="113935" y="0"/>
                  <a:pt x="254480" y="0"/>
                </a:cubicBezTo>
                <a:lnTo>
                  <a:pt x="3785715" y="0"/>
                </a:lnTo>
                <a:cubicBezTo>
                  <a:pt x="3926260" y="0"/>
                  <a:pt x="4040195" y="113935"/>
                  <a:pt x="4040195" y="254480"/>
                </a:cubicBezTo>
                <a:lnTo>
                  <a:pt x="4040195" y="1272370"/>
                </a:lnTo>
                <a:cubicBezTo>
                  <a:pt x="4040195" y="1412915"/>
                  <a:pt x="3926260" y="1526850"/>
                  <a:pt x="3785715" y="1526850"/>
                </a:cubicBezTo>
                <a:lnTo>
                  <a:pt x="254480" y="1526850"/>
                </a:lnTo>
                <a:cubicBezTo>
                  <a:pt x="113935" y="1526850"/>
                  <a:pt x="0" y="1412915"/>
                  <a:pt x="0" y="1272370"/>
                </a:cubicBezTo>
                <a:lnTo>
                  <a:pt x="0" y="25448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alpha val="90000"/>
              <a:hueOff val="0"/>
              <a:satOff val="0"/>
              <a:lumOff val="0"/>
              <a:alphaOff val="-40000"/>
            </a:schemeClr>
          </a:fillRef>
          <a:effectRef idx="0">
            <a:schemeClr val="accent6">
              <a:alpha val="90000"/>
              <a:hueOff val="0"/>
              <a:satOff val="0"/>
              <a:lumOff val="0"/>
              <a:alphaOff val="-40000"/>
            </a:schemeClr>
          </a:effectRef>
          <a:fontRef idx="minor">
            <a:schemeClr val="lt1"/>
          </a:fontRef>
        </p:style>
        <p:txBody>
          <a:bodyPr spcFirstLastPara="0" vert="horz" wrap="square" lIns="185025" tIns="185025" rIns="185025" bIns="185025" numCol="1" spcCol="1270" anchor="ctr" anchorCtr="0">
            <a:noAutofit/>
          </a:bodyPr>
          <a:lstStyle/>
          <a:p>
            <a:pPr marL="0" lvl="0" indent="0" algn="r" defTabSz="12890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ar-SY" sz="2400" b="1" dirty="0">
                <a:solidFill>
                  <a:schemeClr val="accent2">
                    <a:lumMod val="75000"/>
                  </a:schemeClr>
                </a:solidFill>
              </a:rPr>
              <a:t>الخطوة الثانية:</a:t>
            </a:r>
          </a:p>
          <a:p>
            <a:pPr marL="0" lvl="0" indent="0" algn="r" defTabSz="12890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ar-SY" sz="2400" b="1" dirty="0">
                <a:solidFill>
                  <a:schemeClr val="accent2">
                    <a:lumMod val="75000"/>
                  </a:schemeClr>
                </a:solidFill>
              </a:rPr>
              <a:t> انزل العشرات ثم قسم</a:t>
            </a:r>
            <a:endParaRPr lang="ar-SY" sz="2400" b="1" kern="1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4" name="شكل حر: شكل 23">
            <a:extLst>
              <a:ext uri="{FF2B5EF4-FFF2-40B4-BE49-F238E27FC236}">
                <a16:creationId xmlns:a16="http://schemas.microsoft.com/office/drawing/2014/main" id="{2C7F87C1-5353-44FE-9F18-E9C67D61BA88}"/>
              </a:ext>
            </a:extLst>
          </p:cNvPr>
          <p:cNvSpPr/>
          <p:nvPr/>
        </p:nvSpPr>
        <p:spPr>
          <a:xfrm rot="17256652">
            <a:off x="6288150" y="3105852"/>
            <a:ext cx="512140" cy="512140"/>
          </a:xfrm>
          <a:custGeom>
            <a:avLst/>
            <a:gdLst>
              <a:gd name="connsiteX0" fmla="*/ 0 w 512140"/>
              <a:gd name="connsiteY0" fmla="*/ 281677 h 512140"/>
              <a:gd name="connsiteX1" fmla="*/ 115232 w 512140"/>
              <a:gd name="connsiteY1" fmla="*/ 281677 h 512140"/>
              <a:gd name="connsiteX2" fmla="*/ 115232 w 512140"/>
              <a:gd name="connsiteY2" fmla="*/ 0 h 512140"/>
              <a:gd name="connsiteX3" fmla="*/ 396909 w 512140"/>
              <a:gd name="connsiteY3" fmla="*/ 0 h 512140"/>
              <a:gd name="connsiteX4" fmla="*/ 396909 w 512140"/>
              <a:gd name="connsiteY4" fmla="*/ 281677 h 512140"/>
              <a:gd name="connsiteX5" fmla="*/ 512140 w 512140"/>
              <a:gd name="connsiteY5" fmla="*/ 281677 h 512140"/>
              <a:gd name="connsiteX6" fmla="*/ 256070 w 512140"/>
              <a:gd name="connsiteY6" fmla="*/ 512140 h 512140"/>
              <a:gd name="connsiteX7" fmla="*/ 0 w 512140"/>
              <a:gd name="connsiteY7" fmla="*/ 281677 h 512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2140" h="512140">
                <a:moveTo>
                  <a:pt x="0" y="281677"/>
                </a:moveTo>
                <a:lnTo>
                  <a:pt x="115232" y="281677"/>
                </a:lnTo>
                <a:lnTo>
                  <a:pt x="115232" y="0"/>
                </a:lnTo>
                <a:lnTo>
                  <a:pt x="396909" y="0"/>
                </a:lnTo>
                <a:lnTo>
                  <a:pt x="396909" y="281677"/>
                </a:lnTo>
                <a:lnTo>
                  <a:pt x="512140" y="281677"/>
                </a:lnTo>
                <a:lnTo>
                  <a:pt x="256070" y="512140"/>
                </a:lnTo>
                <a:lnTo>
                  <a:pt x="0" y="281677"/>
                </a:lnTo>
                <a:close/>
              </a:path>
            </a:pathLst>
          </a:custGeom>
        </p:spPr>
        <p:style>
          <a:lnRef idx="2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4442" tIns="29210" rIns="144441" bIns="155965" numCol="1" spcCol="1270" anchor="ctr" anchorCtr="0">
            <a:noAutofit/>
          </a:bodyPr>
          <a:lstStyle/>
          <a:p>
            <a:pPr marL="0" lvl="0" indent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300" kern="1200"/>
          </a:p>
        </p:txBody>
      </p:sp>
      <p:sp>
        <p:nvSpPr>
          <p:cNvPr id="30" name="شكل حر: شكل 29">
            <a:extLst>
              <a:ext uri="{FF2B5EF4-FFF2-40B4-BE49-F238E27FC236}">
                <a16:creationId xmlns:a16="http://schemas.microsoft.com/office/drawing/2014/main" id="{A80F0353-AA9A-4866-B8B5-1CF7F3446B0E}"/>
              </a:ext>
            </a:extLst>
          </p:cNvPr>
          <p:cNvSpPr/>
          <p:nvPr/>
        </p:nvSpPr>
        <p:spPr>
          <a:xfrm>
            <a:off x="3995936" y="4209121"/>
            <a:ext cx="2552547" cy="930141"/>
          </a:xfrm>
          <a:custGeom>
            <a:avLst/>
            <a:gdLst>
              <a:gd name="connsiteX0" fmla="*/ 0 w 4040195"/>
              <a:gd name="connsiteY0" fmla="*/ 254480 h 1526850"/>
              <a:gd name="connsiteX1" fmla="*/ 254480 w 4040195"/>
              <a:gd name="connsiteY1" fmla="*/ 0 h 1526850"/>
              <a:gd name="connsiteX2" fmla="*/ 3785715 w 4040195"/>
              <a:gd name="connsiteY2" fmla="*/ 0 h 1526850"/>
              <a:gd name="connsiteX3" fmla="*/ 4040195 w 4040195"/>
              <a:gd name="connsiteY3" fmla="*/ 254480 h 1526850"/>
              <a:gd name="connsiteX4" fmla="*/ 4040195 w 4040195"/>
              <a:gd name="connsiteY4" fmla="*/ 1272370 h 1526850"/>
              <a:gd name="connsiteX5" fmla="*/ 3785715 w 4040195"/>
              <a:gd name="connsiteY5" fmla="*/ 1526850 h 1526850"/>
              <a:gd name="connsiteX6" fmla="*/ 254480 w 4040195"/>
              <a:gd name="connsiteY6" fmla="*/ 1526850 h 1526850"/>
              <a:gd name="connsiteX7" fmla="*/ 0 w 4040195"/>
              <a:gd name="connsiteY7" fmla="*/ 1272370 h 1526850"/>
              <a:gd name="connsiteX8" fmla="*/ 0 w 4040195"/>
              <a:gd name="connsiteY8" fmla="*/ 254480 h 1526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40195" h="1526850">
                <a:moveTo>
                  <a:pt x="0" y="254480"/>
                </a:moveTo>
                <a:cubicBezTo>
                  <a:pt x="0" y="113935"/>
                  <a:pt x="113935" y="0"/>
                  <a:pt x="254480" y="0"/>
                </a:cubicBezTo>
                <a:lnTo>
                  <a:pt x="3785715" y="0"/>
                </a:lnTo>
                <a:cubicBezTo>
                  <a:pt x="3926260" y="0"/>
                  <a:pt x="4040195" y="113935"/>
                  <a:pt x="4040195" y="254480"/>
                </a:cubicBezTo>
                <a:lnTo>
                  <a:pt x="4040195" y="1272370"/>
                </a:lnTo>
                <a:cubicBezTo>
                  <a:pt x="4040195" y="1412915"/>
                  <a:pt x="3926260" y="1526850"/>
                  <a:pt x="3785715" y="1526850"/>
                </a:cubicBezTo>
                <a:lnTo>
                  <a:pt x="254480" y="1526850"/>
                </a:lnTo>
                <a:cubicBezTo>
                  <a:pt x="113935" y="1526850"/>
                  <a:pt x="0" y="1412915"/>
                  <a:pt x="0" y="1272370"/>
                </a:cubicBezTo>
                <a:lnTo>
                  <a:pt x="0" y="25448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alpha val="90000"/>
              <a:hueOff val="0"/>
              <a:satOff val="0"/>
              <a:lumOff val="0"/>
              <a:alphaOff val="-40000"/>
            </a:schemeClr>
          </a:fillRef>
          <a:effectRef idx="0">
            <a:schemeClr val="accent6">
              <a:alpha val="90000"/>
              <a:hueOff val="0"/>
              <a:satOff val="0"/>
              <a:lumOff val="0"/>
              <a:alphaOff val="-40000"/>
            </a:schemeClr>
          </a:effectRef>
          <a:fontRef idx="minor">
            <a:schemeClr val="lt1"/>
          </a:fontRef>
        </p:style>
        <p:txBody>
          <a:bodyPr spcFirstLastPara="0" vert="horz" wrap="square" lIns="185025" tIns="185025" rIns="185025" bIns="185025" numCol="1" spcCol="1270" anchor="ctr" anchorCtr="0">
            <a:noAutofit/>
          </a:bodyPr>
          <a:lstStyle/>
          <a:p>
            <a:pPr marL="0" lvl="0" indent="0" algn="r" defTabSz="12890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ar-SY" sz="2400" b="1" dirty="0">
                <a:solidFill>
                  <a:schemeClr val="accent2">
                    <a:lumMod val="75000"/>
                  </a:schemeClr>
                </a:solidFill>
              </a:rPr>
              <a:t>الخطوة الثالثة: </a:t>
            </a:r>
          </a:p>
          <a:p>
            <a:pPr marL="0" lvl="0" indent="0" algn="r" defTabSz="12890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ar-SY" sz="2400" b="1" dirty="0">
                <a:solidFill>
                  <a:schemeClr val="accent2">
                    <a:lumMod val="75000"/>
                  </a:schemeClr>
                </a:solidFill>
              </a:rPr>
              <a:t>انزل الآحاد ثم قسم</a:t>
            </a:r>
            <a:endParaRPr lang="ar-SY" sz="2400" b="1" kern="1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1" name="شكل حر: شكل 30">
            <a:extLst>
              <a:ext uri="{FF2B5EF4-FFF2-40B4-BE49-F238E27FC236}">
                <a16:creationId xmlns:a16="http://schemas.microsoft.com/office/drawing/2014/main" id="{AA3EF6EB-55BD-493F-9141-031D84BD1D67}"/>
              </a:ext>
            </a:extLst>
          </p:cNvPr>
          <p:cNvSpPr/>
          <p:nvPr/>
        </p:nvSpPr>
        <p:spPr>
          <a:xfrm rot="17256652">
            <a:off x="6609693" y="4929420"/>
            <a:ext cx="512140" cy="512140"/>
          </a:xfrm>
          <a:custGeom>
            <a:avLst/>
            <a:gdLst>
              <a:gd name="connsiteX0" fmla="*/ 0 w 512140"/>
              <a:gd name="connsiteY0" fmla="*/ 281677 h 512140"/>
              <a:gd name="connsiteX1" fmla="*/ 115232 w 512140"/>
              <a:gd name="connsiteY1" fmla="*/ 281677 h 512140"/>
              <a:gd name="connsiteX2" fmla="*/ 115232 w 512140"/>
              <a:gd name="connsiteY2" fmla="*/ 0 h 512140"/>
              <a:gd name="connsiteX3" fmla="*/ 396909 w 512140"/>
              <a:gd name="connsiteY3" fmla="*/ 0 h 512140"/>
              <a:gd name="connsiteX4" fmla="*/ 396909 w 512140"/>
              <a:gd name="connsiteY4" fmla="*/ 281677 h 512140"/>
              <a:gd name="connsiteX5" fmla="*/ 512140 w 512140"/>
              <a:gd name="connsiteY5" fmla="*/ 281677 h 512140"/>
              <a:gd name="connsiteX6" fmla="*/ 256070 w 512140"/>
              <a:gd name="connsiteY6" fmla="*/ 512140 h 512140"/>
              <a:gd name="connsiteX7" fmla="*/ 0 w 512140"/>
              <a:gd name="connsiteY7" fmla="*/ 281677 h 512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2140" h="512140">
                <a:moveTo>
                  <a:pt x="0" y="281677"/>
                </a:moveTo>
                <a:lnTo>
                  <a:pt x="115232" y="281677"/>
                </a:lnTo>
                <a:lnTo>
                  <a:pt x="115232" y="0"/>
                </a:lnTo>
                <a:lnTo>
                  <a:pt x="396909" y="0"/>
                </a:lnTo>
                <a:lnTo>
                  <a:pt x="396909" y="281677"/>
                </a:lnTo>
                <a:lnTo>
                  <a:pt x="512140" y="281677"/>
                </a:lnTo>
                <a:lnTo>
                  <a:pt x="256070" y="512140"/>
                </a:lnTo>
                <a:lnTo>
                  <a:pt x="0" y="281677"/>
                </a:lnTo>
                <a:close/>
              </a:path>
            </a:pathLst>
          </a:custGeom>
        </p:spPr>
        <p:style>
          <a:lnRef idx="2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4442" tIns="29210" rIns="144441" bIns="155965" numCol="1" spcCol="1270" anchor="ctr" anchorCtr="0">
            <a:noAutofit/>
          </a:bodyPr>
          <a:lstStyle/>
          <a:p>
            <a:pPr marL="0" lvl="0" indent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300" kern="1200"/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036A1BC9-E9B9-4CF8-9D1A-0113641321B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5275" t="44638" r="17713" b="12936"/>
          <a:stretch/>
        </p:blipFill>
        <p:spPr>
          <a:xfrm>
            <a:off x="6948263" y="1506935"/>
            <a:ext cx="2164959" cy="1395206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B782BC0F-65B5-4EA0-B5E1-B60A93B6E7C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1338" t="24686" r="18500" b="12612"/>
          <a:stretch/>
        </p:blipFill>
        <p:spPr>
          <a:xfrm>
            <a:off x="6939410" y="2970325"/>
            <a:ext cx="1910447" cy="1676897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BF931037-9D56-43A3-8197-AC661748434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9525" t="12046" r="32389" b="9506"/>
          <a:stretch/>
        </p:blipFill>
        <p:spPr>
          <a:xfrm>
            <a:off x="7218109" y="4715407"/>
            <a:ext cx="1700473" cy="1969180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B14C6FD3-EC1F-404F-98E3-4ABF664276B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2988" t="15153" r="46063" b="9579"/>
          <a:stretch/>
        </p:blipFill>
        <p:spPr>
          <a:xfrm>
            <a:off x="455679" y="1422310"/>
            <a:ext cx="2696721" cy="2786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980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30" grpId="0" animBg="1"/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AE4CF1D-8303-4C28-8204-AF27FA3A6B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8BA03B2A-E903-4957-A219-A3BADE2BD8C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صورة 4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3472D628-8C2C-4F4A-BBCD-DE26ECD536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954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roducingPowerPoint2007">
  <a:themeElements>
    <a:clrScheme name="Custom 1">
      <a:dk1>
        <a:sysClr val="windowText" lastClr="000000"/>
      </a:dk1>
      <a:lt1>
        <a:srgbClr val="FFC000"/>
      </a:lt1>
      <a:dk2>
        <a:srgbClr val="262626"/>
      </a:dk2>
      <a:lt2>
        <a:srgbClr val="A5A1A1"/>
      </a:lt2>
      <a:accent1>
        <a:srgbClr val="92D050"/>
      </a:accent1>
      <a:accent2>
        <a:srgbClr val="FFE084"/>
      </a:accent2>
      <a:accent3>
        <a:srgbClr val="B89A9A"/>
      </a:accent3>
      <a:accent4>
        <a:srgbClr val="DE6B5C"/>
      </a:accent4>
      <a:accent5>
        <a:srgbClr val="8B7B57"/>
      </a:accent5>
      <a:accent6>
        <a:srgbClr val="D34817"/>
      </a:accent6>
      <a:hlink>
        <a:srgbClr val="0070C0"/>
      </a:hlink>
      <a:folHlink>
        <a:srgbClr val="FFFFF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53000"/>
                <a:satMod val="200000"/>
              </a:schemeClr>
              <a:schemeClr val="phClr">
                <a:tint val="78000"/>
                <a:satMod val="230000"/>
              </a:schemeClr>
            </a:duotone>
          </a:blip>
          <a:tile tx="0" ty="0" sx="90000" sy="9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53D0EEB-48D4-4D47-B029-07D95F2CF44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TS010290551</Template>
  <TotalTime>43</TotalTime>
  <Words>155</Words>
  <Application>Microsoft Office PowerPoint</Application>
  <PresentationFormat>عرض على الشاشة (4:3)</PresentationFormat>
  <Paragraphs>27</Paragraphs>
  <Slides>5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2</vt:i4>
      </vt:variant>
      <vt:variant>
        <vt:lpstr>عناوين الشرائح</vt:lpstr>
      </vt:variant>
      <vt:variant>
        <vt:i4>5</vt:i4>
      </vt:variant>
    </vt:vector>
  </HeadingPairs>
  <TitlesOfParts>
    <vt:vector size="14" baseType="lpstr">
      <vt:lpstr>Arial</vt:lpstr>
      <vt:lpstr>Calibri</vt:lpstr>
      <vt:lpstr>Cambria Math</vt:lpstr>
      <vt:lpstr>Gill Sans MT Condensed</vt:lpstr>
      <vt:lpstr>Wingdings</vt:lpstr>
      <vt:lpstr>Wingdings 2</vt:lpstr>
      <vt:lpstr>Wingdings 3</vt:lpstr>
      <vt:lpstr>IntroducingPowerPoint2007</vt:lpstr>
      <vt:lpstr>Office Theme</vt:lpstr>
      <vt:lpstr>الوحدة التاسعة ضرب وقسمة الأعداد الكلية/2/  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الوحدة التاسعة ضرب وقسمة الأعداد الكلية/2/</dc:title>
  <dc:creator>Tarek Ghanem</dc:creator>
  <cp:keywords/>
  <cp:lastModifiedBy>Tarek Ghanem</cp:lastModifiedBy>
  <cp:revision>5</cp:revision>
  <dcterms:created xsi:type="dcterms:W3CDTF">2021-03-23T14:46:57Z</dcterms:created>
  <dcterms:modified xsi:type="dcterms:W3CDTF">2021-03-23T15:30:16Z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TC102905519990</vt:lpwstr>
  </property>
</Properties>
</file>